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1"/>
  </p:sldMasterIdLst>
  <p:notesMasterIdLst>
    <p:notesMasterId r:id="rId15"/>
  </p:notesMasterIdLst>
  <p:handoutMasterIdLst>
    <p:handoutMasterId r:id="rId16"/>
  </p:handoutMasterIdLst>
  <p:sldIdLst>
    <p:sldId id="257" r:id="rId2"/>
    <p:sldId id="305" r:id="rId3"/>
    <p:sldId id="307" r:id="rId4"/>
    <p:sldId id="310" r:id="rId5"/>
    <p:sldId id="311" r:id="rId6"/>
    <p:sldId id="299" r:id="rId7"/>
    <p:sldId id="301" r:id="rId8"/>
    <p:sldId id="302" r:id="rId9"/>
    <p:sldId id="321" r:id="rId10"/>
    <p:sldId id="322" r:id="rId11"/>
    <p:sldId id="303" r:id="rId12"/>
    <p:sldId id="323" r:id="rId13"/>
    <p:sldId id="304" r:id="rId14"/>
  </p:sldIdLst>
  <p:sldSz cx="9144000" cy="6858000" type="screen4x3"/>
  <p:notesSz cx="6797675" cy="9872663"/>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3362" userDrawn="1">
          <p15:clr>
            <a:srgbClr val="A4A3A4"/>
          </p15:clr>
        </p15:guide>
        <p15:guide id="2" orient="horz" pos="890" userDrawn="1">
          <p15:clr>
            <a:srgbClr val="A4A3A4"/>
          </p15:clr>
        </p15:guide>
        <p15:guide id="3" orient="horz" pos="255" userDrawn="1">
          <p15:clr>
            <a:srgbClr val="A4A3A4"/>
          </p15:clr>
        </p15:guide>
        <p15:guide id="4" orient="horz" pos="3884" userDrawn="1">
          <p15:clr>
            <a:srgbClr val="A4A3A4"/>
          </p15:clr>
        </p15:guide>
        <p15:guide id="5" orient="horz" pos="4156" userDrawn="1">
          <p15:clr>
            <a:srgbClr val="A4A3A4"/>
          </p15:clr>
        </p15:guide>
        <p15:guide id="6" orient="horz" pos="3657" userDrawn="1">
          <p15:clr>
            <a:srgbClr val="A4A3A4"/>
          </p15:clr>
        </p15:guide>
        <p15:guide id="7" orient="horz" pos="663" userDrawn="1">
          <p15:clr>
            <a:srgbClr val="A4A3A4"/>
          </p15:clr>
        </p15:guide>
        <p15:guide id="8" orient="horz" pos="1094" userDrawn="1">
          <p15:clr>
            <a:srgbClr val="A4A3A4"/>
          </p15:clr>
        </p15:guide>
        <p15:guide id="9" orient="horz" pos="187" userDrawn="1">
          <p15:clr>
            <a:srgbClr val="A4A3A4"/>
          </p15:clr>
        </p15:guide>
        <p15:guide id="10" pos="272" userDrawn="1">
          <p15:clr>
            <a:srgbClr val="A4A3A4"/>
          </p15:clr>
        </p15:guide>
        <p15:guide id="11" pos="5488" userDrawn="1">
          <p15:clr>
            <a:srgbClr val="A4A3A4"/>
          </p15:clr>
        </p15:guide>
        <p15:guide id="12" pos="3447" userDrawn="1">
          <p15:clr>
            <a:srgbClr val="A4A3A4"/>
          </p15:clr>
        </p15:guide>
        <p15:guide id="13" pos="3356" userDrawn="1">
          <p15:clr>
            <a:srgbClr val="A4A3A4"/>
          </p15:clr>
        </p15:guide>
        <p15:guide id="14" pos="385" userDrawn="1">
          <p15:clr>
            <a:srgbClr val="A4A3A4"/>
          </p15:clr>
        </p15:guide>
        <p15:guide id="15" pos="1723" userDrawn="1">
          <p15:clr>
            <a:srgbClr val="A4A3A4"/>
          </p15:clr>
        </p15:guide>
        <p15:guide id="16" orient="horz" pos="3294" userDrawn="1">
          <p15:clr>
            <a:srgbClr val="A4A3A4"/>
          </p15:clr>
        </p15:guide>
        <p15:guide id="17" pos="1519" userDrawn="1">
          <p15:clr>
            <a:srgbClr val="A4A3A4"/>
          </p15:clr>
        </p15:guide>
        <p15:guide id="18" pos="703" userDrawn="1">
          <p15:clr>
            <a:srgbClr val="A4A3A4"/>
          </p15:clr>
        </p15:guide>
        <p15:guide id="19" pos="2835" userDrawn="1">
          <p15:clr>
            <a:srgbClr val="A4A3A4"/>
          </p15:clr>
        </p15:guide>
        <p15:guide id="20" pos="2903" userDrawn="1">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4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essen van der, AA (Tonie)" initials="GvdA(" lastIdx="1" clrIdx="0">
    <p:extLst>
      <p:ext uri="{19B8F6BF-5375-455C-9EA6-DF929625EA0E}">
        <p15:presenceInfo xmlns:p15="http://schemas.microsoft.com/office/powerpoint/2012/main" userId="S-1-5-21-1214440339-329068152-725345543-4724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D6400"/>
    <a:srgbClr val="F76821"/>
    <a:srgbClr val="80BA27"/>
    <a:srgbClr val="000099"/>
    <a:srgbClr val="133359"/>
    <a:srgbClr val="A6A6A6"/>
    <a:srgbClr val="90D1E3"/>
    <a:srgbClr val="257C94"/>
    <a:srgbClr val="C800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70" autoAdjust="0"/>
    <p:restoredTop sz="96395" autoAdjust="0"/>
  </p:normalViewPr>
  <p:slideViewPr>
    <p:cSldViewPr snapToGrid="0" snapToObjects="1" showGuides="1">
      <p:cViewPr>
        <p:scale>
          <a:sx n="80" d="100"/>
          <a:sy n="80" d="100"/>
        </p:scale>
        <p:origin x="748" y="-628"/>
      </p:cViewPr>
      <p:guideLst>
        <p:guide orient="horz" pos="3362"/>
        <p:guide orient="horz" pos="890"/>
        <p:guide orient="horz" pos="255"/>
        <p:guide orient="horz" pos="3884"/>
        <p:guide orient="horz" pos="4156"/>
        <p:guide orient="horz" pos="3657"/>
        <p:guide orient="horz" pos="663"/>
        <p:guide orient="horz" pos="1094"/>
        <p:guide orient="horz" pos="187"/>
        <p:guide pos="272"/>
        <p:guide pos="5488"/>
        <p:guide pos="3447"/>
        <p:guide pos="3356"/>
        <p:guide pos="385"/>
        <p:guide pos="1723"/>
        <p:guide orient="horz" pos="3294"/>
        <p:guide pos="1519"/>
        <p:guide pos="703"/>
        <p:guide pos="2835"/>
        <p:guide pos="2903"/>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snapToObjects="1" showGuides="1">
      <p:cViewPr varScale="1">
        <p:scale>
          <a:sx n="82" d="100"/>
          <a:sy n="82" d="100"/>
        </p:scale>
        <p:origin x="3984" y="102"/>
      </p:cViewPr>
      <p:guideLst>
        <p:guide orient="horz" pos="3110"/>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033" cy="493633"/>
          </a:xfrm>
          <a:prstGeom prst="rect">
            <a:avLst/>
          </a:prstGeom>
        </p:spPr>
        <p:txBody>
          <a:bodyPr vert="horz" lIns="89739" tIns="44870" rIns="89739" bIns="44870" rtlCol="0"/>
          <a:lstStyle>
            <a:lvl1pPr algn="l">
              <a:defRPr sz="1200"/>
            </a:lvl1pPr>
          </a:lstStyle>
          <a:p>
            <a:endParaRPr lang="en-GB"/>
          </a:p>
        </p:txBody>
      </p:sp>
      <p:sp>
        <p:nvSpPr>
          <p:cNvPr id="3" name="Date Placeholder 2"/>
          <p:cNvSpPr>
            <a:spLocks noGrp="1"/>
          </p:cNvSpPr>
          <p:nvPr>
            <p:ph type="dt" sz="quarter" idx="1"/>
          </p:nvPr>
        </p:nvSpPr>
        <p:spPr>
          <a:xfrm>
            <a:off x="3851079" y="1"/>
            <a:ext cx="2945033" cy="493633"/>
          </a:xfrm>
          <a:prstGeom prst="rect">
            <a:avLst/>
          </a:prstGeom>
        </p:spPr>
        <p:txBody>
          <a:bodyPr vert="horz" lIns="89739" tIns="44870" rIns="89739" bIns="44870" rtlCol="0"/>
          <a:lstStyle>
            <a:lvl1pPr algn="r">
              <a:defRPr sz="1200"/>
            </a:lvl1pPr>
          </a:lstStyle>
          <a:p>
            <a:fld id="{34BB2843-09DB-4093-85B2-1C6C150B4892}" type="datetimeFigureOut">
              <a:rPr lang="en-GB" smtClean="0"/>
              <a:pPr/>
              <a:t>21/02/2019</a:t>
            </a:fld>
            <a:endParaRPr lang="en-GB"/>
          </a:p>
        </p:txBody>
      </p:sp>
      <p:sp>
        <p:nvSpPr>
          <p:cNvPr id="4" name="Footer Placeholder 3"/>
          <p:cNvSpPr>
            <a:spLocks noGrp="1"/>
          </p:cNvSpPr>
          <p:nvPr>
            <p:ph type="ftr" sz="quarter" idx="2"/>
          </p:nvPr>
        </p:nvSpPr>
        <p:spPr>
          <a:xfrm>
            <a:off x="1" y="9377469"/>
            <a:ext cx="2945033" cy="493633"/>
          </a:xfrm>
          <a:prstGeom prst="rect">
            <a:avLst/>
          </a:prstGeom>
        </p:spPr>
        <p:txBody>
          <a:bodyPr vert="horz" lIns="89739" tIns="44870" rIns="89739" bIns="44870" rtlCol="0" anchor="b"/>
          <a:lstStyle>
            <a:lvl1pPr algn="l">
              <a:defRPr sz="1200"/>
            </a:lvl1pPr>
          </a:lstStyle>
          <a:p>
            <a:endParaRPr lang="en-GB"/>
          </a:p>
        </p:txBody>
      </p:sp>
      <p:sp>
        <p:nvSpPr>
          <p:cNvPr id="5" name="Slide Number Placeholder 4"/>
          <p:cNvSpPr>
            <a:spLocks noGrp="1"/>
          </p:cNvSpPr>
          <p:nvPr>
            <p:ph type="sldNum" sz="quarter" idx="3"/>
          </p:nvPr>
        </p:nvSpPr>
        <p:spPr>
          <a:xfrm>
            <a:off x="3851079" y="9377469"/>
            <a:ext cx="2945033" cy="493633"/>
          </a:xfrm>
          <a:prstGeom prst="rect">
            <a:avLst/>
          </a:prstGeom>
        </p:spPr>
        <p:txBody>
          <a:bodyPr vert="horz" lIns="89739" tIns="44870" rIns="89739" bIns="44870" rtlCol="0" anchor="b"/>
          <a:lstStyle>
            <a:lvl1pPr algn="r">
              <a:defRPr sz="1200"/>
            </a:lvl1pPr>
          </a:lstStyle>
          <a:p>
            <a:fld id="{68C0659E-0F3A-423B-9B31-FFBC38A00EF9}" type="slidenum">
              <a:rPr lang="en-GB" smtClean="0"/>
              <a:pPr/>
              <a:t>‹#›</a:t>
            </a:fld>
            <a:endParaRPr lang="en-GB"/>
          </a:p>
        </p:txBody>
      </p:sp>
    </p:spTree>
    <p:extLst>
      <p:ext uri="{BB962C8B-B14F-4D97-AF65-F5344CB8AC3E}">
        <p14:creationId xmlns:p14="http://schemas.microsoft.com/office/powerpoint/2010/main" val="17572268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018" cy="494066"/>
          </a:xfrm>
          <a:prstGeom prst="rect">
            <a:avLst/>
          </a:prstGeom>
        </p:spPr>
        <p:txBody>
          <a:bodyPr vert="horz" lIns="62010" tIns="31005" rIns="62010" bIns="31005" rtlCol="0"/>
          <a:lstStyle>
            <a:lvl1pPr algn="l">
              <a:defRPr sz="800"/>
            </a:lvl1pPr>
          </a:lstStyle>
          <a:p>
            <a:endParaRPr lang="en-GB"/>
          </a:p>
        </p:txBody>
      </p:sp>
      <p:sp>
        <p:nvSpPr>
          <p:cNvPr id="3" name="Date Placeholder 2"/>
          <p:cNvSpPr>
            <a:spLocks noGrp="1"/>
          </p:cNvSpPr>
          <p:nvPr>
            <p:ph type="dt" idx="1"/>
          </p:nvPr>
        </p:nvSpPr>
        <p:spPr>
          <a:xfrm>
            <a:off x="3850582" y="0"/>
            <a:ext cx="2946018" cy="494066"/>
          </a:xfrm>
          <a:prstGeom prst="rect">
            <a:avLst/>
          </a:prstGeom>
        </p:spPr>
        <p:txBody>
          <a:bodyPr vert="horz" lIns="62010" tIns="31005" rIns="62010" bIns="31005" rtlCol="0"/>
          <a:lstStyle>
            <a:lvl1pPr algn="r">
              <a:defRPr sz="800"/>
            </a:lvl1pPr>
          </a:lstStyle>
          <a:p>
            <a:fld id="{FFFC2724-AD93-47F2-BB4C-0875966D2522}" type="datetimeFigureOut">
              <a:rPr lang="en-GB" smtClean="0"/>
              <a:pPr/>
              <a:t>21/02/2019</a:t>
            </a:fld>
            <a:endParaRPr lang="en-GB"/>
          </a:p>
        </p:txBody>
      </p:sp>
      <p:sp>
        <p:nvSpPr>
          <p:cNvPr id="4" name="Slide Image Placeholder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62010" tIns="31005" rIns="62010" bIns="31005" rtlCol="0" anchor="ctr"/>
          <a:lstStyle/>
          <a:p>
            <a:endParaRPr lang="en-GB"/>
          </a:p>
        </p:txBody>
      </p:sp>
      <p:sp>
        <p:nvSpPr>
          <p:cNvPr id="5" name="Notes Placeholder 4"/>
          <p:cNvSpPr>
            <a:spLocks noGrp="1"/>
          </p:cNvSpPr>
          <p:nvPr>
            <p:ph type="body" sz="quarter" idx="3"/>
          </p:nvPr>
        </p:nvSpPr>
        <p:spPr>
          <a:xfrm>
            <a:off x="679768" y="4689300"/>
            <a:ext cx="5438140" cy="4443349"/>
          </a:xfrm>
          <a:prstGeom prst="rect">
            <a:avLst/>
          </a:prstGeom>
        </p:spPr>
        <p:txBody>
          <a:bodyPr vert="horz" lIns="62010" tIns="31005" rIns="62010" bIns="3100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7515"/>
            <a:ext cx="2946018" cy="492983"/>
          </a:xfrm>
          <a:prstGeom prst="rect">
            <a:avLst/>
          </a:prstGeom>
        </p:spPr>
        <p:txBody>
          <a:bodyPr vert="horz" lIns="62010" tIns="31005" rIns="62010" bIns="31005" rtlCol="0" anchor="b"/>
          <a:lstStyle>
            <a:lvl1pPr algn="l">
              <a:defRPr sz="800"/>
            </a:lvl1pPr>
          </a:lstStyle>
          <a:p>
            <a:endParaRPr lang="en-GB"/>
          </a:p>
        </p:txBody>
      </p:sp>
      <p:sp>
        <p:nvSpPr>
          <p:cNvPr id="7" name="Slide Number Placeholder 6"/>
          <p:cNvSpPr>
            <a:spLocks noGrp="1"/>
          </p:cNvSpPr>
          <p:nvPr>
            <p:ph type="sldNum" sz="quarter" idx="5"/>
          </p:nvPr>
        </p:nvSpPr>
        <p:spPr>
          <a:xfrm>
            <a:off x="3850582" y="9377515"/>
            <a:ext cx="2946018" cy="492983"/>
          </a:xfrm>
          <a:prstGeom prst="rect">
            <a:avLst/>
          </a:prstGeom>
        </p:spPr>
        <p:txBody>
          <a:bodyPr vert="horz" lIns="62010" tIns="31005" rIns="62010" bIns="31005" rtlCol="0" anchor="b"/>
          <a:lstStyle>
            <a:lvl1pPr algn="r">
              <a:defRPr sz="800"/>
            </a:lvl1pPr>
          </a:lstStyle>
          <a:p>
            <a:fld id="{3FA88D77-526C-4001-95BA-3D79E0C650A5}" type="slidenum">
              <a:rPr lang="en-GB" smtClean="0"/>
              <a:pPr/>
              <a:t>‹#›</a:t>
            </a:fld>
            <a:endParaRPr lang="en-GB"/>
          </a:p>
        </p:txBody>
      </p:sp>
    </p:spTree>
    <p:extLst>
      <p:ext uri="{BB962C8B-B14F-4D97-AF65-F5344CB8AC3E}">
        <p14:creationId xmlns:p14="http://schemas.microsoft.com/office/powerpoint/2010/main" val="1873580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290556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FA88D77-526C-4001-95BA-3D79E0C650A5}" type="slidenum">
              <a:rPr lang="en-GB" smtClean="0"/>
              <a:pPr/>
              <a:t>11</a:t>
            </a:fld>
            <a:endParaRPr lang="en-GB" dirty="0"/>
          </a:p>
        </p:txBody>
      </p:sp>
    </p:spTree>
    <p:extLst>
      <p:ext uri="{BB962C8B-B14F-4D97-AF65-F5344CB8AC3E}">
        <p14:creationId xmlns:p14="http://schemas.microsoft.com/office/powerpoint/2010/main" val="16017762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75" name="Picture Placeholder 74"/>
          <p:cNvSpPr>
            <a:spLocks noGrp="1"/>
          </p:cNvSpPr>
          <p:nvPr>
            <p:ph type="pic" sz="quarter" idx="11"/>
          </p:nvPr>
        </p:nvSpPr>
        <p:spPr bwMode="auto">
          <a:xfrm>
            <a:off x="-8858" y="3"/>
            <a:ext cx="9152859" cy="6857999"/>
          </a:xfrm>
          <a:prstGeom prst="rect">
            <a:avLst/>
          </a:prstGeom>
          <a:noFill/>
          <a:ln w="9525">
            <a:noFill/>
            <a:miter lim="800000"/>
            <a:headEnd/>
            <a:tailEnd/>
          </a:ln>
        </p:spPr>
        <p:txBody>
          <a:bodyPr anchor="ctr"/>
          <a:lstStyle>
            <a:lvl1pPr algn="ctr">
              <a:defRPr/>
            </a:lvl1pPr>
          </a:lstStyle>
          <a:p>
            <a:r>
              <a:rPr lang="en-US" dirty="0" smtClean="0"/>
              <a:t>Click icon to add picture</a:t>
            </a:r>
            <a:endParaRPr lang="en-GB" dirty="0"/>
          </a:p>
        </p:txBody>
      </p:sp>
      <p:sp>
        <p:nvSpPr>
          <p:cNvPr id="96" name="Text Placeholder 95"/>
          <p:cNvSpPr>
            <a:spLocks noGrp="1"/>
          </p:cNvSpPr>
          <p:nvPr>
            <p:ph type="body" sz="quarter" idx="12"/>
          </p:nvPr>
        </p:nvSpPr>
        <p:spPr bwMode="auto">
          <a:xfrm>
            <a:off x="4088841" y="4309461"/>
            <a:ext cx="2880000" cy="1080000"/>
          </a:xfrm>
          <a:custGeom>
            <a:avLst/>
            <a:gdLst>
              <a:gd name="connsiteX0" fmla="*/ 0 w 2880000"/>
              <a:gd name="connsiteY0" fmla="*/ 180004 h 1080000"/>
              <a:gd name="connsiteX1" fmla="*/ 180004 w 2880000"/>
              <a:gd name="connsiteY1" fmla="*/ 0 h 1080000"/>
              <a:gd name="connsiteX2" fmla="*/ 2699996 w 2880000"/>
              <a:gd name="connsiteY2" fmla="*/ 0 h 1080000"/>
              <a:gd name="connsiteX3" fmla="*/ 2880000 w 2880000"/>
              <a:gd name="connsiteY3" fmla="*/ 180004 h 1080000"/>
              <a:gd name="connsiteX4" fmla="*/ 2880000 w 2880000"/>
              <a:gd name="connsiteY4" fmla="*/ 899996 h 1080000"/>
              <a:gd name="connsiteX5" fmla="*/ 2699996 w 2880000"/>
              <a:gd name="connsiteY5" fmla="*/ 1080000 h 1080000"/>
              <a:gd name="connsiteX6" fmla="*/ 180004 w 2880000"/>
              <a:gd name="connsiteY6" fmla="*/ 1080000 h 1080000"/>
              <a:gd name="connsiteX7" fmla="*/ 0 w 2880000"/>
              <a:gd name="connsiteY7" fmla="*/ 899996 h 1080000"/>
              <a:gd name="connsiteX8" fmla="*/ 0 w 2880000"/>
              <a:gd name="connsiteY8" fmla="*/ 180004 h 1080000"/>
              <a:gd name="connsiteX0" fmla="*/ 0 w 2880000"/>
              <a:gd name="connsiteY0" fmla="*/ 180004 h 1103579"/>
              <a:gd name="connsiteX1" fmla="*/ 180004 w 2880000"/>
              <a:gd name="connsiteY1" fmla="*/ 0 h 1103579"/>
              <a:gd name="connsiteX2" fmla="*/ 2699996 w 2880000"/>
              <a:gd name="connsiteY2" fmla="*/ 0 h 1103579"/>
              <a:gd name="connsiteX3" fmla="*/ 2880000 w 2880000"/>
              <a:gd name="connsiteY3" fmla="*/ 180004 h 1103579"/>
              <a:gd name="connsiteX4" fmla="*/ 2880000 w 2880000"/>
              <a:gd name="connsiteY4" fmla="*/ 899996 h 1103579"/>
              <a:gd name="connsiteX5" fmla="*/ 2699996 w 2880000"/>
              <a:gd name="connsiteY5" fmla="*/ 1080000 h 1103579"/>
              <a:gd name="connsiteX6" fmla="*/ 180004 w 2880000"/>
              <a:gd name="connsiteY6" fmla="*/ 1080000 h 1103579"/>
              <a:gd name="connsiteX7" fmla="*/ 0 w 2880000"/>
              <a:gd name="connsiteY7" fmla="*/ 1050015 h 1103579"/>
              <a:gd name="connsiteX8" fmla="*/ 0 w 2880000"/>
              <a:gd name="connsiteY8" fmla="*/ 180004 h 1103579"/>
              <a:gd name="connsiteX0" fmla="*/ 0 w 2880000"/>
              <a:gd name="connsiteY0" fmla="*/ 180004 h 1080000"/>
              <a:gd name="connsiteX1" fmla="*/ 180004 w 2880000"/>
              <a:gd name="connsiteY1" fmla="*/ 0 h 1080000"/>
              <a:gd name="connsiteX2" fmla="*/ 2699996 w 2880000"/>
              <a:gd name="connsiteY2" fmla="*/ 0 h 1080000"/>
              <a:gd name="connsiteX3" fmla="*/ 2880000 w 2880000"/>
              <a:gd name="connsiteY3" fmla="*/ 180004 h 1080000"/>
              <a:gd name="connsiteX4" fmla="*/ 2880000 w 2880000"/>
              <a:gd name="connsiteY4" fmla="*/ 899996 h 1080000"/>
              <a:gd name="connsiteX5" fmla="*/ 2699996 w 2880000"/>
              <a:gd name="connsiteY5" fmla="*/ 1080000 h 1080000"/>
              <a:gd name="connsiteX6" fmla="*/ 180004 w 2880000"/>
              <a:gd name="connsiteY6" fmla="*/ 1080000 h 1080000"/>
              <a:gd name="connsiteX7" fmla="*/ 0 w 2880000"/>
              <a:gd name="connsiteY7" fmla="*/ 1050015 h 1080000"/>
              <a:gd name="connsiteX8" fmla="*/ 0 w 2880000"/>
              <a:gd name="connsiteY8" fmla="*/ 180004 h 1080000"/>
              <a:gd name="connsiteX0" fmla="*/ 0 w 2880000"/>
              <a:gd name="connsiteY0" fmla="*/ 180004 h 1080000"/>
              <a:gd name="connsiteX1" fmla="*/ 180004 w 2880000"/>
              <a:gd name="connsiteY1" fmla="*/ 0 h 1080000"/>
              <a:gd name="connsiteX2" fmla="*/ 2699996 w 2880000"/>
              <a:gd name="connsiteY2" fmla="*/ 0 h 1080000"/>
              <a:gd name="connsiteX3" fmla="*/ 2880000 w 2880000"/>
              <a:gd name="connsiteY3" fmla="*/ 180004 h 1080000"/>
              <a:gd name="connsiteX4" fmla="*/ 2880000 w 2880000"/>
              <a:gd name="connsiteY4" fmla="*/ 899996 h 1080000"/>
              <a:gd name="connsiteX5" fmla="*/ 2699996 w 2880000"/>
              <a:gd name="connsiteY5" fmla="*/ 1080000 h 1080000"/>
              <a:gd name="connsiteX6" fmla="*/ 180004 w 2880000"/>
              <a:gd name="connsiteY6" fmla="*/ 1080000 h 1080000"/>
              <a:gd name="connsiteX7" fmla="*/ 0 w 2880000"/>
              <a:gd name="connsiteY7" fmla="*/ 1076209 h 1080000"/>
              <a:gd name="connsiteX8" fmla="*/ 0 w 2880000"/>
              <a:gd name="connsiteY8" fmla="*/ 180004 h 1080000"/>
              <a:gd name="connsiteX0" fmla="*/ 0 w 2880000"/>
              <a:gd name="connsiteY0" fmla="*/ 180004 h 1080008"/>
              <a:gd name="connsiteX1" fmla="*/ 180004 w 2880000"/>
              <a:gd name="connsiteY1" fmla="*/ 0 h 1080008"/>
              <a:gd name="connsiteX2" fmla="*/ 2699996 w 2880000"/>
              <a:gd name="connsiteY2" fmla="*/ 0 h 1080008"/>
              <a:gd name="connsiteX3" fmla="*/ 2880000 w 2880000"/>
              <a:gd name="connsiteY3" fmla="*/ 180004 h 1080008"/>
              <a:gd name="connsiteX4" fmla="*/ 2880000 w 2880000"/>
              <a:gd name="connsiteY4" fmla="*/ 899996 h 1080008"/>
              <a:gd name="connsiteX5" fmla="*/ 2699996 w 2880000"/>
              <a:gd name="connsiteY5" fmla="*/ 1080000 h 1080008"/>
              <a:gd name="connsiteX6" fmla="*/ 180004 w 2880000"/>
              <a:gd name="connsiteY6" fmla="*/ 1080000 h 1080008"/>
              <a:gd name="connsiteX7" fmla="*/ 0 w 2880000"/>
              <a:gd name="connsiteY7" fmla="*/ 1076209 h 1080008"/>
              <a:gd name="connsiteX8" fmla="*/ 0 w 2880000"/>
              <a:gd name="connsiteY8" fmla="*/ 180004 h 1080008"/>
              <a:gd name="connsiteX0" fmla="*/ 0 w 2880000"/>
              <a:gd name="connsiteY0" fmla="*/ 180004 h 1080000"/>
              <a:gd name="connsiteX1" fmla="*/ 180004 w 2880000"/>
              <a:gd name="connsiteY1" fmla="*/ 0 h 1080000"/>
              <a:gd name="connsiteX2" fmla="*/ 2699996 w 2880000"/>
              <a:gd name="connsiteY2" fmla="*/ 0 h 1080000"/>
              <a:gd name="connsiteX3" fmla="*/ 2880000 w 2880000"/>
              <a:gd name="connsiteY3" fmla="*/ 180004 h 1080000"/>
              <a:gd name="connsiteX4" fmla="*/ 2880000 w 2880000"/>
              <a:gd name="connsiteY4" fmla="*/ 899996 h 1080000"/>
              <a:gd name="connsiteX5" fmla="*/ 2699996 w 2880000"/>
              <a:gd name="connsiteY5" fmla="*/ 1080000 h 1080000"/>
              <a:gd name="connsiteX6" fmla="*/ 180004 w 2880000"/>
              <a:gd name="connsiteY6" fmla="*/ 1080000 h 1080000"/>
              <a:gd name="connsiteX7" fmla="*/ 0 w 2880000"/>
              <a:gd name="connsiteY7" fmla="*/ 1076209 h 1080000"/>
              <a:gd name="connsiteX8" fmla="*/ 0 w 2880000"/>
              <a:gd name="connsiteY8" fmla="*/ 180004 h 1080000"/>
              <a:gd name="connsiteX0" fmla="*/ 0 w 2880000"/>
              <a:gd name="connsiteY0" fmla="*/ 180004 h 1080000"/>
              <a:gd name="connsiteX1" fmla="*/ 180004 w 2880000"/>
              <a:gd name="connsiteY1" fmla="*/ 0 h 1080000"/>
              <a:gd name="connsiteX2" fmla="*/ 2699996 w 2880000"/>
              <a:gd name="connsiteY2" fmla="*/ 0 h 1080000"/>
              <a:gd name="connsiteX3" fmla="*/ 2880000 w 2880000"/>
              <a:gd name="connsiteY3" fmla="*/ 180004 h 1080000"/>
              <a:gd name="connsiteX4" fmla="*/ 2880000 w 2880000"/>
              <a:gd name="connsiteY4" fmla="*/ 899996 h 1080000"/>
              <a:gd name="connsiteX5" fmla="*/ 2699996 w 2880000"/>
              <a:gd name="connsiteY5" fmla="*/ 1080000 h 1080000"/>
              <a:gd name="connsiteX6" fmla="*/ 180004 w 2880000"/>
              <a:gd name="connsiteY6" fmla="*/ 1080000 h 1080000"/>
              <a:gd name="connsiteX7" fmla="*/ 0 w 2880000"/>
              <a:gd name="connsiteY7" fmla="*/ 1076209 h 1080000"/>
              <a:gd name="connsiteX8" fmla="*/ 0 w 2880000"/>
              <a:gd name="connsiteY8" fmla="*/ 180004 h 1080000"/>
              <a:gd name="connsiteX0" fmla="*/ 0 w 2880000"/>
              <a:gd name="connsiteY0" fmla="*/ 180004 h 1080000"/>
              <a:gd name="connsiteX1" fmla="*/ 180004 w 2880000"/>
              <a:gd name="connsiteY1" fmla="*/ 0 h 1080000"/>
              <a:gd name="connsiteX2" fmla="*/ 2699996 w 2880000"/>
              <a:gd name="connsiteY2" fmla="*/ 0 h 1080000"/>
              <a:gd name="connsiteX3" fmla="*/ 2880000 w 2880000"/>
              <a:gd name="connsiteY3" fmla="*/ 180004 h 1080000"/>
              <a:gd name="connsiteX4" fmla="*/ 2880000 w 2880000"/>
              <a:gd name="connsiteY4" fmla="*/ 899996 h 1080000"/>
              <a:gd name="connsiteX5" fmla="*/ 2699996 w 2880000"/>
              <a:gd name="connsiteY5" fmla="*/ 1080000 h 1080000"/>
              <a:gd name="connsiteX6" fmla="*/ 180004 w 2880000"/>
              <a:gd name="connsiteY6" fmla="*/ 1080000 h 1080000"/>
              <a:gd name="connsiteX7" fmla="*/ 0 w 2880000"/>
              <a:gd name="connsiteY7" fmla="*/ 1076209 h 1080000"/>
              <a:gd name="connsiteX8" fmla="*/ 0 w 2880000"/>
              <a:gd name="connsiteY8" fmla="*/ 180004 h 1080000"/>
              <a:gd name="connsiteX0" fmla="*/ 0 w 2880000"/>
              <a:gd name="connsiteY0" fmla="*/ 180004 h 1080000"/>
              <a:gd name="connsiteX1" fmla="*/ 180004 w 2880000"/>
              <a:gd name="connsiteY1" fmla="*/ 0 h 1080000"/>
              <a:gd name="connsiteX2" fmla="*/ 2699996 w 2880000"/>
              <a:gd name="connsiteY2" fmla="*/ 0 h 1080000"/>
              <a:gd name="connsiteX3" fmla="*/ 2880000 w 2880000"/>
              <a:gd name="connsiteY3" fmla="*/ 180004 h 1080000"/>
              <a:gd name="connsiteX4" fmla="*/ 2880000 w 2880000"/>
              <a:gd name="connsiteY4" fmla="*/ 899996 h 1080000"/>
              <a:gd name="connsiteX5" fmla="*/ 2699996 w 2880000"/>
              <a:gd name="connsiteY5" fmla="*/ 1080000 h 1080000"/>
              <a:gd name="connsiteX6" fmla="*/ 180004 w 2880000"/>
              <a:gd name="connsiteY6" fmla="*/ 1080000 h 1080000"/>
              <a:gd name="connsiteX7" fmla="*/ 0 w 2880000"/>
              <a:gd name="connsiteY7" fmla="*/ 1078590 h 1080000"/>
              <a:gd name="connsiteX8" fmla="*/ 0 w 2880000"/>
              <a:gd name="connsiteY8" fmla="*/ 180004 h 1080000"/>
              <a:gd name="connsiteX0" fmla="*/ 0 w 2880000"/>
              <a:gd name="connsiteY0" fmla="*/ 180004 h 1080000"/>
              <a:gd name="connsiteX1" fmla="*/ 180004 w 2880000"/>
              <a:gd name="connsiteY1" fmla="*/ 0 h 1080000"/>
              <a:gd name="connsiteX2" fmla="*/ 2699996 w 2880000"/>
              <a:gd name="connsiteY2" fmla="*/ 0 h 1080000"/>
              <a:gd name="connsiteX3" fmla="*/ 2880000 w 2880000"/>
              <a:gd name="connsiteY3" fmla="*/ 180004 h 1080000"/>
              <a:gd name="connsiteX4" fmla="*/ 2880000 w 2880000"/>
              <a:gd name="connsiteY4" fmla="*/ 899996 h 1080000"/>
              <a:gd name="connsiteX5" fmla="*/ 2699996 w 2880000"/>
              <a:gd name="connsiteY5" fmla="*/ 1080000 h 1080000"/>
              <a:gd name="connsiteX6" fmla="*/ 180004 w 2880000"/>
              <a:gd name="connsiteY6" fmla="*/ 1080000 h 1080000"/>
              <a:gd name="connsiteX7" fmla="*/ 0 w 2880000"/>
              <a:gd name="connsiteY7" fmla="*/ 1078590 h 1080000"/>
              <a:gd name="connsiteX8" fmla="*/ 0 w 2880000"/>
              <a:gd name="connsiteY8" fmla="*/ 180004 h 1080000"/>
              <a:gd name="connsiteX0" fmla="*/ 0 w 2880000"/>
              <a:gd name="connsiteY0" fmla="*/ 180004 h 1080000"/>
              <a:gd name="connsiteX1" fmla="*/ 180004 w 2880000"/>
              <a:gd name="connsiteY1" fmla="*/ 0 h 1080000"/>
              <a:gd name="connsiteX2" fmla="*/ 2699996 w 2880000"/>
              <a:gd name="connsiteY2" fmla="*/ 0 h 1080000"/>
              <a:gd name="connsiteX3" fmla="*/ 2880000 w 2880000"/>
              <a:gd name="connsiteY3" fmla="*/ 180004 h 1080000"/>
              <a:gd name="connsiteX4" fmla="*/ 2880000 w 2880000"/>
              <a:gd name="connsiteY4" fmla="*/ 899996 h 1080000"/>
              <a:gd name="connsiteX5" fmla="*/ 2699996 w 2880000"/>
              <a:gd name="connsiteY5" fmla="*/ 1080000 h 1080000"/>
              <a:gd name="connsiteX6" fmla="*/ 180004 w 2880000"/>
              <a:gd name="connsiteY6" fmla="*/ 1080000 h 1080000"/>
              <a:gd name="connsiteX7" fmla="*/ 0 w 2880000"/>
              <a:gd name="connsiteY7" fmla="*/ 1078590 h 1080000"/>
              <a:gd name="connsiteX8" fmla="*/ 0 w 2880000"/>
              <a:gd name="connsiteY8" fmla="*/ 180004 h 1080000"/>
              <a:gd name="connsiteX0" fmla="*/ 0 w 2880000"/>
              <a:gd name="connsiteY0" fmla="*/ 180004 h 1080000"/>
              <a:gd name="connsiteX1" fmla="*/ 180004 w 2880000"/>
              <a:gd name="connsiteY1" fmla="*/ 0 h 1080000"/>
              <a:gd name="connsiteX2" fmla="*/ 2699996 w 2880000"/>
              <a:gd name="connsiteY2" fmla="*/ 0 h 1080000"/>
              <a:gd name="connsiteX3" fmla="*/ 2880000 w 2880000"/>
              <a:gd name="connsiteY3" fmla="*/ 180004 h 1080000"/>
              <a:gd name="connsiteX4" fmla="*/ 2880000 w 2880000"/>
              <a:gd name="connsiteY4" fmla="*/ 899996 h 1080000"/>
              <a:gd name="connsiteX5" fmla="*/ 2699996 w 2880000"/>
              <a:gd name="connsiteY5" fmla="*/ 1080000 h 1080000"/>
              <a:gd name="connsiteX6" fmla="*/ 180004 w 2880000"/>
              <a:gd name="connsiteY6" fmla="*/ 1080000 h 1080000"/>
              <a:gd name="connsiteX7" fmla="*/ 0 w 2880000"/>
              <a:gd name="connsiteY7" fmla="*/ 1078590 h 1080000"/>
              <a:gd name="connsiteX8" fmla="*/ 0 w 2880000"/>
              <a:gd name="connsiteY8" fmla="*/ 180004 h 1080000"/>
              <a:gd name="connsiteX0" fmla="*/ 0 w 2880000"/>
              <a:gd name="connsiteY0" fmla="*/ 180004 h 1080000"/>
              <a:gd name="connsiteX1" fmla="*/ 180004 w 2880000"/>
              <a:gd name="connsiteY1" fmla="*/ 0 h 1080000"/>
              <a:gd name="connsiteX2" fmla="*/ 2699996 w 2880000"/>
              <a:gd name="connsiteY2" fmla="*/ 0 h 1080000"/>
              <a:gd name="connsiteX3" fmla="*/ 2880000 w 2880000"/>
              <a:gd name="connsiteY3" fmla="*/ 180004 h 1080000"/>
              <a:gd name="connsiteX4" fmla="*/ 2880000 w 2880000"/>
              <a:gd name="connsiteY4" fmla="*/ 899996 h 1080000"/>
              <a:gd name="connsiteX5" fmla="*/ 2699996 w 2880000"/>
              <a:gd name="connsiteY5" fmla="*/ 1080000 h 1080000"/>
              <a:gd name="connsiteX6" fmla="*/ 0 w 2880000"/>
              <a:gd name="connsiteY6" fmla="*/ 1078590 h 1080000"/>
              <a:gd name="connsiteX7" fmla="*/ 0 w 2880000"/>
              <a:gd name="connsiteY7" fmla="*/ 180004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80000" h="1080000">
                <a:moveTo>
                  <a:pt x="0" y="180004"/>
                </a:moveTo>
                <a:cubicBezTo>
                  <a:pt x="0" y="80591"/>
                  <a:pt x="80591" y="0"/>
                  <a:pt x="180004" y="0"/>
                </a:cubicBezTo>
                <a:lnTo>
                  <a:pt x="2699996" y="0"/>
                </a:lnTo>
                <a:cubicBezTo>
                  <a:pt x="2799409" y="0"/>
                  <a:pt x="2880000" y="80591"/>
                  <a:pt x="2880000" y="180004"/>
                </a:cubicBezTo>
                <a:lnTo>
                  <a:pt x="2880000" y="899996"/>
                </a:lnTo>
                <a:cubicBezTo>
                  <a:pt x="2880000" y="999409"/>
                  <a:pt x="2799409" y="1080000"/>
                  <a:pt x="2699996" y="1080000"/>
                </a:cubicBezTo>
                <a:lnTo>
                  <a:pt x="0" y="1078590"/>
                </a:lnTo>
                <a:lnTo>
                  <a:pt x="0" y="180004"/>
                </a:lnTo>
                <a:close/>
              </a:path>
            </a:pathLst>
          </a:custGeom>
          <a:gradFill flip="none" rotWithShape="1">
            <a:gsLst>
              <a:gs pos="0">
                <a:schemeClr val="tx2"/>
              </a:gs>
              <a:gs pos="60000">
                <a:srgbClr val="FF6600"/>
              </a:gs>
            </a:gsLst>
            <a:lin ang="13500000" scaled="1"/>
            <a:tileRect/>
          </a:gradFill>
          <a:ln w="19050">
            <a:solidFill>
              <a:schemeClr val="bg1"/>
            </a:solidFill>
            <a:miter lim="800000"/>
            <a:headEnd/>
            <a:tailEnd/>
          </a:ln>
        </p:spPr>
        <p:txBody>
          <a:bodyPr vert="horz" wrap="square" lIns="144000" tIns="72000" rIns="144000" bIns="72000" numCol="1" anchor="ctr" anchorCtr="0" compatLnSpc="1">
            <a:prstTxWarp prst="textNoShape">
              <a:avLst/>
            </a:prstTxWarp>
            <a:noAutofit/>
          </a:bodyPr>
          <a:lstStyle>
            <a:lvl1pPr algn="l">
              <a:defRPr kumimoji="0" lang="nl-NL" sz="2800" b="0" i="1" u="none" strike="noStrike" kern="1200" cap="none" spc="0" normalizeH="0" baseline="0" noProof="0" dirty="0" smtClean="0">
                <a:ln>
                  <a:noFill/>
                </a:ln>
                <a:solidFill>
                  <a:schemeClr val="bg1"/>
                </a:solidFill>
                <a:effectLst/>
                <a:uLnTx/>
                <a:uFillTx/>
                <a:latin typeface="Myriad-Italic" panose="02000000000000000000" pitchFamily="2" charset="0"/>
                <a:ea typeface="+mj-ea"/>
                <a:cs typeface="+mj-cs"/>
              </a:defRPr>
            </a:lvl1pPr>
          </a:lstStyle>
          <a:p>
            <a:pPr marL="0" marR="0" lvl="0" indent="0" algn="r" defTabSz="995363" rtl="0" eaLnBrk="1" fontAlgn="base" latinLnBrk="0" hangingPunct="1">
              <a:lnSpc>
                <a:spcPct val="110000"/>
              </a:lnSpc>
              <a:spcBef>
                <a:spcPct val="0"/>
              </a:spcBef>
              <a:spcAft>
                <a:spcPct val="0"/>
              </a:spcAft>
              <a:buClrTx/>
              <a:buSzTx/>
              <a:buFontTx/>
              <a:buNone/>
              <a:tabLst/>
              <a:defRPr/>
            </a:pPr>
            <a:r>
              <a:rPr lang="en-US" dirty="0" smtClean="0"/>
              <a:t>Click to edit Master text styles</a:t>
            </a:r>
          </a:p>
        </p:txBody>
      </p:sp>
      <p:sp>
        <p:nvSpPr>
          <p:cNvPr id="2" name="Title 1"/>
          <p:cNvSpPr>
            <a:spLocks noGrp="1"/>
          </p:cNvSpPr>
          <p:nvPr>
            <p:ph type="ctrTitle"/>
          </p:nvPr>
        </p:nvSpPr>
        <p:spPr bwMode="auto">
          <a:xfrm>
            <a:off x="1205042" y="3868238"/>
            <a:ext cx="2883800" cy="1152878"/>
          </a:xfrm>
          <a:custGeom>
            <a:avLst/>
            <a:gdLst>
              <a:gd name="connsiteX0" fmla="*/ 0 w 2881419"/>
              <a:gd name="connsiteY0" fmla="*/ 192004 h 1152000"/>
              <a:gd name="connsiteX1" fmla="*/ 192004 w 2881419"/>
              <a:gd name="connsiteY1" fmla="*/ 0 h 1152000"/>
              <a:gd name="connsiteX2" fmla="*/ 2689415 w 2881419"/>
              <a:gd name="connsiteY2" fmla="*/ 0 h 1152000"/>
              <a:gd name="connsiteX3" fmla="*/ 2881419 w 2881419"/>
              <a:gd name="connsiteY3" fmla="*/ 192004 h 1152000"/>
              <a:gd name="connsiteX4" fmla="*/ 2881419 w 2881419"/>
              <a:gd name="connsiteY4" fmla="*/ 959996 h 1152000"/>
              <a:gd name="connsiteX5" fmla="*/ 2689415 w 2881419"/>
              <a:gd name="connsiteY5" fmla="*/ 1152000 h 1152000"/>
              <a:gd name="connsiteX6" fmla="*/ 192004 w 2881419"/>
              <a:gd name="connsiteY6" fmla="*/ 1152000 h 1152000"/>
              <a:gd name="connsiteX7" fmla="*/ 0 w 2881419"/>
              <a:gd name="connsiteY7" fmla="*/ 959996 h 1152000"/>
              <a:gd name="connsiteX8" fmla="*/ 0 w 2881419"/>
              <a:gd name="connsiteY8" fmla="*/ 192004 h 1152000"/>
              <a:gd name="connsiteX0" fmla="*/ 0 w 2883800"/>
              <a:gd name="connsiteY0" fmla="*/ 192004 h 1186178"/>
              <a:gd name="connsiteX1" fmla="*/ 192004 w 2883800"/>
              <a:gd name="connsiteY1" fmla="*/ 0 h 1186178"/>
              <a:gd name="connsiteX2" fmla="*/ 2689415 w 2883800"/>
              <a:gd name="connsiteY2" fmla="*/ 0 h 1186178"/>
              <a:gd name="connsiteX3" fmla="*/ 2881419 w 2883800"/>
              <a:gd name="connsiteY3" fmla="*/ 192004 h 1186178"/>
              <a:gd name="connsiteX4" fmla="*/ 2883800 w 2883800"/>
              <a:gd name="connsiteY4" fmla="*/ 1133828 h 1186178"/>
              <a:gd name="connsiteX5" fmla="*/ 2689415 w 2883800"/>
              <a:gd name="connsiteY5" fmla="*/ 1152000 h 1186178"/>
              <a:gd name="connsiteX6" fmla="*/ 192004 w 2883800"/>
              <a:gd name="connsiteY6" fmla="*/ 1152000 h 1186178"/>
              <a:gd name="connsiteX7" fmla="*/ 0 w 2883800"/>
              <a:gd name="connsiteY7" fmla="*/ 959996 h 1186178"/>
              <a:gd name="connsiteX8" fmla="*/ 0 w 2883800"/>
              <a:gd name="connsiteY8" fmla="*/ 192004 h 1186178"/>
              <a:gd name="connsiteX0" fmla="*/ 0 w 2883800"/>
              <a:gd name="connsiteY0" fmla="*/ 192004 h 1152000"/>
              <a:gd name="connsiteX1" fmla="*/ 192004 w 2883800"/>
              <a:gd name="connsiteY1" fmla="*/ 0 h 1152000"/>
              <a:gd name="connsiteX2" fmla="*/ 2689415 w 2883800"/>
              <a:gd name="connsiteY2" fmla="*/ 0 h 1152000"/>
              <a:gd name="connsiteX3" fmla="*/ 2881419 w 2883800"/>
              <a:gd name="connsiteY3" fmla="*/ 192004 h 1152000"/>
              <a:gd name="connsiteX4" fmla="*/ 2883800 w 2883800"/>
              <a:gd name="connsiteY4" fmla="*/ 1133828 h 1152000"/>
              <a:gd name="connsiteX5" fmla="*/ 2689415 w 2883800"/>
              <a:gd name="connsiteY5" fmla="*/ 1152000 h 1152000"/>
              <a:gd name="connsiteX6" fmla="*/ 192004 w 2883800"/>
              <a:gd name="connsiteY6" fmla="*/ 1152000 h 1152000"/>
              <a:gd name="connsiteX7" fmla="*/ 0 w 2883800"/>
              <a:gd name="connsiteY7" fmla="*/ 959996 h 1152000"/>
              <a:gd name="connsiteX8" fmla="*/ 0 w 2883800"/>
              <a:gd name="connsiteY8" fmla="*/ 192004 h 1152000"/>
              <a:gd name="connsiteX0" fmla="*/ 0 w 2883800"/>
              <a:gd name="connsiteY0" fmla="*/ 192004 h 1152878"/>
              <a:gd name="connsiteX1" fmla="*/ 192004 w 2883800"/>
              <a:gd name="connsiteY1" fmla="*/ 0 h 1152878"/>
              <a:gd name="connsiteX2" fmla="*/ 2689415 w 2883800"/>
              <a:gd name="connsiteY2" fmla="*/ 0 h 1152878"/>
              <a:gd name="connsiteX3" fmla="*/ 2881419 w 2883800"/>
              <a:gd name="connsiteY3" fmla="*/ 192004 h 1152878"/>
              <a:gd name="connsiteX4" fmla="*/ 2883800 w 2883800"/>
              <a:gd name="connsiteY4" fmla="*/ 1152878 h 1152878"/>
              <a:gd name="connsiteX5" fmla="*/ 2689415 w 2883800"/>
              <a:gd name="connsiteY5" fmla="*/ 1152000 h 1152878"/>
              <a:gd name="connsiteX6" fmla="*/ 192004 w 2883800"/>
              <a:gd name="connsiteY6" fmla="*/ 1152000 h 1152878"/>
              <a:gd name="connsiteX7" fmla="*/ 0 w 2883800"/>
              <a:gd name="connsiteY7" fmla="*/ 959996 h 1152878"/>
              <a:gd name="connsiteX8" fmla="*/ 0 w 2883800"/>
              <a:gd name="connsiteY8" fmla="*/ 192004 h 1152878"/>
              <a:gd name="connsiteX0" fmla="*/ 0 w 2883800"/>
              <a:gd name="connsiteY0" fmla="*/ 192004 h 1152878"/>
              <a:gd name="connsiteX1" fmla="*/ 192004 w 2883800"/>
              <a:gd name="connsiteY1" fmla="*/ 0 h 1152878"/>
              <a:gd name="connsiteX2" fmla="*/ 2689415 w 2883800"/>
              <a:gd name="connsiteY2" fmla="*/ 0 h 1152878"/>
              <a:gd name="connsiteX3" fmla="*/ 2881419 w 2883800"/>
              <a:gd name="connsiteY3" fmla="*/ 192004 h 1152878"/>
              <a:gd name="connsiteX4" fmla="*/ 2883800 w 2883800"/>
              <a:gd name="connsiteY4" fmla="*/ 1152878 h 1152878"/>
              <a:gd name="connsiteX5" fmla="*/ 192004 w 2883800"/>
              <a:gd name="connsiteY5" fmla="*/ 1152000 h 1152878"/>
              <a:gd name="connsiteX6" fmla="*/ 0 w 2883800"/>
              <a:gd name="connsiteY6" fmla="*/ 959996 h 1152878"/>
              <a:gd name="connsiteX7" fmla="*/ 0 w 2883800"/>
              <a:gd name="connsiteY7" fmla="*/ 192004 h 1152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83800" h="1152878">
                <a:moveTo>
                  <a:pt x="0" y="192004"/>
                </a:moveTo>
                <a:cubicBezTo>
                  <a:pt x="0" y="85963"/>
                  <a:pt x="85963" y="0"/>
                  <a:pt x="192004" y="0"/>
                </a:cubicBezTo>
                <a:lnTo>
                  <a:pt x="2689415" y="0"/>
                </a:lnTo>
                <a:cubicBezTo>
                  <a:pt x="2795456" y="0"/>
                  <a:pt x="2881419" y="85963"/>
                  <a:pt x="2881419" y="192004"/>
                </a:cubicBezTo>
                <a:cubicBezTo>
                  <a:pt x="2881419" y="448001"/>
                  <a:pt x="2883800" y="896881"/>
                  <a:pt x="2883800" y="1152878"/>
                </a:cubicBezTo>
                <a:lnTo>
                  <a:pt x="192004" y="1152000"/>
                </a:lnTo>
                <a:cubicBezTo>
                  <a:pt x="85963" y="1152000"/>
                  <a:pt x="0" y="1066037"/>
                  <a:pt x="0" y="959996"/>
                </a:cubicBezTo>
                <a:lnTo>
                  <a:pt x="0" y="192004"/>
                </a:lnTo>
                <a:close/>
              </a:path>
            </a:pathLst>
          </a:custGeom>
          <a:solidFill>
            <a:schemeClr val="bg2"/>
          </a:solidFill>
          <a:ln w="19050" algn="ctr">
            <a:solidFill>
              <a:schemeClr val="bg1"/>
            </a:solidFill>
            <a:miter lim="800000"/>
            <a:headEnd/>
            <a:tailEnd/>
          </a:ln>
        </p:spPr>
        <p:txBody>
          <a:bodyPr vert="horz" wrap="square" lIns="144000" tIns="72000" rIns="144000" bIns="72000" numCol="1" anchor="b" anchorCtr="0" compatLnSpc="1">
            <a:prstTxWarp prst="textNoShape">
              <a:avLst/>
            </a:prstTxWarp>
            <a:normAutofit/>
          </a:bodyPr>
          <a:lstStyle>
            <a:lvl1pPr algn="r">
              <a:defRPr kumimoji="0" lang="en-GB" sz="2800" b="0" i="1" u="none" strike="noStrike" kern="1200" cap="none" spc="0" normalizeH="0" baseline="0" noProof="0">
                <a:ln>
                  <a:noFill/>
                </a:ln>
                <a:solidFill>
                  <a:schemeClr val="bg1"/>
                </a:solidFill>
                <a:effectLst/>
                <a:uLnTx/>
                <a:uFillTx/>
                <a:latin typeface="Myriad-Italic" panose="02000000000000000000" pitchFamily="2" charset="0"/>
                <a:ea typeface="+mn-ea"/>
                <a:cs typeface="+mn-cs"/>
              </a:defRPr>
            </a:lvl1pPr>
          </a:lstStyle>
          <a:p>
            <a:pPr marL="0" marR="0" lvl="0" indent="0" algn="l" defTabSz="995363" rtl="0" eaLnBrk="1" fontAlgn="base" latinLnBrk="0" hangingPunct="1">
              <a:lnSpc>
                <a:spcPct val="100000"/>
              </a:lnSpc>
              <a:spcBef>
                <a:spcPts val="600"/>
              </a:spcBef>
              <a:spcAft>
                <a:spcPts val="0"/>
              </a:spcAft>
              <a:buClr>
                <a:schemeClr val="accent5">
                  <a:lumMod val="50000"/>
                </a:schemeClr>
              </a:buClr>
              <a:buSzTx/>
              <a:buFontTx/>
              <a:buNone/>
              <a:tabLst/>
              <a:defRPr/>
            </a:pPr>
            <a:r>
              <a:rPr lang="en-US" dirty="0" smtClean="0"/>
              <a:t>Click to edit Master title style</a:t>
            </a:r>
            <a:endParaRPr lang="en-GB" dirty="0"/>
          </a:p>
        </p:txBody>
      </p:sp>
      <p:grpSp>
        <p:nvGrpSpPr>
          <p:cNvPr id="4" name="Group 3"/>
          <p:cNvGrpSpPr/>
          <p:nvPr userDrawn="1"/>
        </p:nvGrpSpPr>
        <p:grpSpPr>
          <a:xfrm>
            <a:off x="7740353" y="5536049"/>
            <a:ext cx="1410692" cy="1319015"/>
            <a:chOff x="8288689" y="6048749"/>
            <a:chExt cx="862355" cy="806313"/>
          </a:xfrm>
        </p:grpSpPr>
        <p:sp>
          <p:nvSpPr>
            <p:cNvPr id="7" name="Freeform 6"/>
            <p:cNvSpPr>
              <a:spLocks/>
            </p:cNvSpPr>
            <p:nvPr userDrawn="1"/>
          </p:nvSpPr>
          <p:spPr bwMode="auto">
            <a:xfrm>
              <a:off x="8288689" y="6048749"/>
              <a:ext cx="862355" cy="806313"/>
            </a:xfrm>
            <a:custGeom>
              <a:avLst/>
              <a:gdLst>
                <a:gd name="connsiteX0" fmla="*/ 500988 w 862355"/>
                <a:gd name="connsiteY0" fmla="*/ 1451 h 806313"/>
                <a:gd name="connsiteX1" fmla="*/ 818465 w 862355"/>
                <a:gd name="connsiteY1" fmla="*/ 87113 h 806313"/>
                <a:gd name="connsiteX2" fmla="*/ 862355 w 862355"/>
                <a:gd name="connsiteY2" fmla="*/ 109394 h 806313"/>
                <a:gd name="connsiteX3" fmla="*/ 862355 w 862355"/>
                <a:gd name="connsiteY3" fmla="*/ 806313 h 806313"/>
                <a:gd name="connsiteX4" fmla="*/ 49258 w 862355"/>
                <a:gd name="connsiteY4" fmla="*/ 806313 h 806313"/>
                <a:gd name="connsiteX5" fmla="*/ 37640 w 862355"/>
                <a:gd name="connsiteY5" fmla="*/ 788391 h 806313"/>
                <a:gd name="connsiteX6" fmla="*/ 24558 w 862355"/>
                <a:gd name="connsiteY6" fmla="*/ 761316 h 806313"/>
                <a:gd name="connsiteX7" fmla="*/ 69868 w 862355"/>
                <a:gd name="connsiteY7" fmla="*/ 333532 h 806313"/>
                <a:gd name="connsiteX8" fmla="*/ 359456 w 862355"/>
                <a:gd name="connsiteY8" fmla="*/ 16144 h 806313"/>
                <a:gd name="connsiteX9" fmla="*/ 500988 w 862355"/>
                <a:gd name="connsiteY9" fmla="*/ 1451 h 806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2355" h="806313">
                  <a:moveTo>
                    <a:pt x="500988" y="1451"/>
                  </a:moveTo>
                  <a:cubicBezTo>
                    <a:pt x="653355" y="12818"/>
                    <a:pt x="818465" y="87113"/>
                    <a:pt x="818465" y="87113"/>
                  </a:cubicBezTo>
                  <a:lnTo>
                    <a:pt x="862355" y="109394"/>
                  </a:lnTo>
                  <a:lnTo>
                    <a:pt x="862355" y="806313"/>
                  </a:lnTo>
                  <a:lnTo>
                    <a:pt x="49258" y="806313"/>
                  </a:lnTo>
                  <a:lnTo>
                    <a:pt x="37640" y="788391"/>
                  </a:lnTo>
                  <a:cubicBezTo>
                    <a:pt x="27883" y="771296"/>
                    <a:pt x="24558" y="761316"/>
                    <a:pt x="24558" y="761316"/>
                  </a:cubicBezTo>
                  <a:cubicBezTo>
                    <a:pt x="-50302" y="601636"/>
                    <a:pt x="69868" y="333532"/>
                    <a:pt x="69868" y="333532"/>
                  </a:cubicBezTo>
                  <a:cubicBezTo>
                    <a:pt x="193977" y="55571"/>
                    <a:pt x="359456" y="16144"/>
                    <a:pt x="359456" y="16144"/>
                  </a:cubicBezTo>
                  <a:cubicBezTo>
                    <a:pt x="400826" y="866"/>
                    <a:pt x="450199" y="-2337"/>
                    <a:pt x="500988" y="1451"/>
                  </a:cubicBezTo>
                  <a:close/>
                </a:path>
              </a:pathLst>
            </a:custGeom>
            <a:solidFill>
              <a:schemeClr val="bg1"/>
            </a:solidFill>
            <a:ln w="9525">
              <a:noFill/>
            </a:ln>
            <a:effectLst>
              <a:outerShdw blurRad="38100" dist="12700" dir="13800000" algn="t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72000" bIns="36000" numCol="1" spcCol="0" rtlCol="0" fromWordArt="0" anchor="ctr" anchorCtr="0" forceAA="0" compatLnSpc="1">
              <a:prstTxWarp prst="textNoShape">
                <a:avLst/>
              </a:prstTxWarp>
              <a:noAutofit/>
            </a:bodyPr>
            <a:lstStyle/>
            <a:p>
              <a:pPr algn="ctr"/>
              <a:endParaRPr lang="nl-NL" sz="900">
                <a:solidFill>
                  <a:srgbClr val="FFFFFF"/>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83568" y="6121397"/>
              <a:ext cx="513339" cy="620141"/>
            </a:xfrm>
            <a:prstGeom prst="rect">
              <a:avLst/>
            </a:prstGeom>
          </p:spPr>
        </p:pic>
      </p:grpSp>
    </p:spTree>
    <p:extLst>
      <p:ext uri="{BB962C8B-B14F-4D97-AF65-F5344CB8AC3E}">
        <p14:creationId xmlns:p14="http://schemas.microsoft.com/office/powerpoint/2010/main" val="204555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Four boxes">
    <p:spTree>
      <p:nvGrpSpPr>
        <p:cNvPr id="1" name=""/>
        <p:cNvGrpSpPr/>
        <p:nvPr/>
      </p:nvGrpSpPr>
      <p:grpSpPr>
        <a:xfrm>
          <a:off x="0" y="0"/>
          <a:ext cx="0" cy="0"/>
          <a:chOff x="0" y="0"/>
          <a:chExt cx="0" cy="0"/>
        </a:xfrm>
      </p:grpSpPr>
      <p:sp>
        <p:nvSpPr>
          <p:cNvPr id="24" name="Content Placeholder 2"/>
          <p:cNvSpPr>
            <a:spLocks noGrp="1"/>
          </p:cNvSpPr>
          <p:nvPr>
            <p:ph sz="half" idx="31"/>
          </p:nvPr>
        </p:nvSpPr>
        <p:spPr>
          <a:xfrm>
            <a:off x="4638508" y="1557338"/>
            <a:ext cx="4054154" cy="2016000"/>
          </a:xfrm>
          <a:solidFill>
            <a:schemeClr val="bg1">
              <a:lumMod val="95000"/>
            </a:schemeClr>
          </a:solidFill>
        </p:spPr>
        <p:txBody>
          <a:bodyPr lIns="72000" tIns="72000" rIns="72000" bIns="72000"/>
          <a:lstStyle>
            <a:lvl1pPr>
              <a:defRPr sz="831" i="1">
                <a:solidFill>
                  <a:srgbClr val="DF6822"/>
                </a:solidFill>
              </a:defRPr>
            </a:lvl1pPr>
            <a:lvl2pPr>
              <a:defRPr sz="738"/>
            </a:lvl2pPr>
            <a:lvl3pPr>
              <a:defRPr sz="738"/>
            </a:lvl3pPr>
            <a:lvl4pPr>
              <a:defRPr sz="738"/>
            </a:lvl4pPr>
            <a:lvl5pPr>
              <a:defRPr sz="738"/>
            </a:lvl5pPr>
            <a:lvl6pPr>
              <a:defRPr sz="1662"/>
            </a:lvl6pPr>
            <a:lvl7pPr>
              <a:defRPr sz="1662"/>
            </a:lvl7pPr>
            <a:lvl8pPr>
              <a:defRPr sz="1662"/>
            </a:lvl8pPr>
            <a:lvl9pPr>
              <a:defRPr sz="166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4" name="Content Placeholder 2"/>
          <p:cNvSpPr>
            <a:spLocks noGrp="1"/>
          </p:cNvSpPr>
          <p:nvPr>
            <p:ph sz="half" idx="51"/>
          </p:nvPr>
        </p:nvSpPr>
        <p:spPr>
          <a:xfrm>
            <a:off x="4638508" y="4076699"/>
            <a:ext cx="4054154" cy="2016000"/>
          </a:xfrm>
          <a:solidFill>
            <a:schemeClr val="bg1">
              <a:lumMod val="95000"/>
            </a:schemeClr>
          </a:solidFill>
        </p:spPr>
        <p:txBody>
          <a:bodyPr lIns="72000" tIns="72000" rIns="72000" bIns="72000"/>
          <a:lstStyle>
            <a:lvl1pPr>
              <a:defRPr sz="831" i="1">
                <a:solidFill>
                  <a:srgbClr val="DF6822"/>
                </a:solidFill>
              </a:defRPr>
            </a:lvl1pPr>
            <a:lvl2pPr>
              <a:defRPr sz="738"/>
            </a:lvl2pPr>
            <a:lvl3pPr>
              <a:defRPr sz="738"/>
            </a:lvl3pPr>
            <a:lvl4pPr>
              <a:defRPr sz="738"/>
            </a:lvl4pPr>
            <a:lvl5pPr>
              <a:defRPr sz="738"/>
            </a:lvl5pPr>
            <a:lvl6pPr>
              <a:defRPr sz="1662"/>
            </a:lvl6pPr>
            <a:lvl7pPr>
              <a:defRPr sz="1662"/>
            </a:lvl7pPr>
            <a:lvl8pPr>
              <a:defRPr sz="1662"/>
            </a:lvl8pPr>
            <a:lvl9pPr>
              <a:defRPr sz="166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8" name="Content Placeholder 2"/>
          <p:cNvSpPr>
            <a:spLocks noGrp="1"/>
          </p:cNvSpPr>
          <p:nvPr>
            <p:ph sz="half" idx="55"/>
          </p:nvPr>
        </p:nvSpPr>
        <p:spPr>
          <a:xfrm>
            <a:off x="451338" y="1557337"/>
            <a:ext cx="4054154" cy="2016000"/>
          </a:xfrm>
          <a:solidFill>
            <a:schemeClr val="bg1">
              <a:lumMod val="95000"/>
            </a:schemeClr>
          </a:solidFill>
        </p:spPr>
        <p:txBody>
          <a:bodyPr lIns="72000" tIns="72000" rIns="72000" bIns="72000"/>
          <a:lstStyle>
            <a:lvl1pPr>
              <a:defRPr sz="831" i="1">
                <a:solidFill>
                  <a:srgbClr val="DF6822"/>
                </a:solidFill>
              </a:defRPr>
            </a:lvl1pPr>
            <a:lvl2pPr>
              <a:defRPr sz="738"/>
            </a:lvl2pPr>
            <a:lvl3pPr>
              <a:defRPr sz="738"/>
            </a:lvl3pPr>
            <a:lvl4pPr>
              <a:defRPr sz="738"/>
            </a:lvl4pPr>
            <a:lvl5pPr>
              <a:defRPr sz="738"/>
            </a:lvl5pPr>
            <a:lvl6pPr>
              <a:defRPr sz="1662"/>
            </a:lvl6pPr>
            <a:lvl7pPr>
              <a:defRPr sz="1662"/>
            </a:lvl7pPr>
            <a:lvl8pPr>
              <a:defRPr sz="1662"/>
            </a:lvl8pPr>
            <a:lvl9pPr>
              <a:defRPr sz="166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2" name="Content Placeholder 2"/>
          <p:cNvSpPr>
            <a:spLocks noGrp="1"/>
          </p:cNvSpPr>
          <p:nvPr>
            <p:ph sz="half" idx="59"/>
          </p:nvPr>
        </p:nvSpPr>
        <p:spPr>
          <a:xfrm>
            <a:off x="451338" y="4076698"/>
            <a:ext cx="4054154" cy="2016000"/>
          </a:xfrm>
          <a:solidFill>
            <a:schemeClr val="bg1">
              <a:lumMod val="95000"/>
            </a:schemeClr>
          </a:solidFill>
        </p:spPr>
        <p:txBody>
          <a:bodyPr lIns="72000" tIns="72000" rIns="72000" bIns="72000"/>
          <a:lstStyle>
            <a:lvl1pPr>
              <a:defRPr sz="831" i="1">
                <a:solidFill>
                  <a:srgbClr val="DF6822"/>
                </a:solidFill>
              </a:defRPr>
            </a:lvl1pPr>
            <a:lvl2pPr>
              <a:defRPr sz="738"/>
            </a:lvl2pPr>
            <a:lvl3pPr>
              <a:defRPr sz="738"/>
            </a:lvl3pPr>
            <a:lvl4pPr>
              <a:defRPr sz="738"/>
            </a:lvl4pPr>
            <a:lvl5pPr>
              <a:defRPr sz="738"/>
            </a:lvl5pPr>
            <a:lvl6pPr>
              <a:defRPr sz="1662"/>
            </a:lvl6pPr>
            <a:lvl7pPr>
              <a:defRPr sz="1662"/>
            </a:lvl7pPr>
            <a:lvl8pPr>
              <a:defRPr sz="1662"/>
            </a:lvl8pPr>
            <a:lvl9pPr>
              <a:defRPr sz="166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 name="Title 1"/>
          <p:cNvSpPr>
            <a:spLocks noGrp="1"/>
          </p:cNvSpPr>
          <p:nvPr>
            <p:ph type="title"/>
          </p:nvPr>
        </p:nvSpPr>
        <p:spPr>
          <a:xfrm>
            <a:off x="451341" y="405607"/>
            <a:ext cx="7576615" cy="630000"/>
          </a:xfrm>
        </p:spPr>
        <p:txBody>
          <a:bodyPr/>
          <a:lstStyle/>
          <a:p>
            <a:r>
              <a:rPr lang="en-US" smtClean="0"/>
              <a:t>Click to edit Master title style</a:t>
            </a:r>
            <a:endParaRPr lang="en-GB"/>
          </a:p>
        </p:txBody>
      </p:sp>
      <p:sp>
        <p:nvSpPr>
          <p:cNvPr id="25" name="Text Placeholder 22"/>
          <p:cNvSpPr>
            <a:spLocks noGrp="1"/>
          </p:cNvSpPr>
          <p:nvPr>
            <p:ph type="body" sz="quarter" idx="33" hasCustomPrompt="1"/>
          </p:nvPr>
        </p:nvSpPr>
        <p:spPr>
          <a:xfrm>
            <a:off x="4638508" y="3573934"/>
            <a:ext cx="4054154" cy="142404"/>
          </a:xfrm>
          <a:noFill/>
          <a:ln w="9525">
            <a:noFill/>
            <a:miter lim="800000"/>
            <a:headEnd/>
            <a:tailEnd/>
          </a:ln>
        </p:spPr>
        <p:txBody>
          <a:bodyPr vert="horz" wrap="square" lIns="0" tIns="0" rIns="0" bIns="0" numCol="1" rtlCol="0" anchor="b" anchorCtr="0" compatLnSpc="1">
            <a:prstTxWarp prst="textNoShape">
              <a:avLst/>
            </a:prstTxWarp>
          </a:bodyPr>
          <a:lstStyle>
            <a:lvl1pPr>
              <a:defRPr kumimoji="0" lang="en-US" sz="554" b="0" i="1" u="none" strike="noStrike" kern="1200" cap="none" spc="0" normalizeH="0" baseline="0" noProof="0" dirty="0" smtClean="0">
                <a:ln>
                  <a:noFill/>
                </a:ln>
                <a:solidFill>
                  <a:schemeClr val="bg1">
                    <a:lumMod val="50000"/>
                  </a:schemeClr>
                </a:solidFill>
                <a:effectLst/>
                <a:uLnTx/>
                <a:uFillTx/>
                <a:latin typeface="+mn-lt"/>
                <a:ea typeface="+mn-ea"/>
                <a:cs typeface="+mn-cs"/>
              </a:defRPr>
            </a:lvl1pPr>
          </a:lstStyle>
          <a:p>
            <a:pPr marL="0" marR="0" lvl="0" indent="0" algn="l" defTabSz="844083" rtl="0" eaLnBrk="1" fontAlgn="auto" latinLnBrk="0" hangingPunct="1">
              <a:lnSpc>
                <a:spcPct val="100000"/>
              </a:lnSpc>
              <a:spcBef>
                <a:spcPts val="0"/>
              </a:spcBef>
              <a:spcAft>
                <a:spcPts val="0"/>
              </a:spcAft>
              <a:buClrTx/>
              <a:buSzTx/>
              <a:buFontTx/>
              <a:buNone/>
              <a:tabLst/>
              <a:defRPr/>
            </a:pPr>
            <a:r>
              <a:rPr lang="en-US" dirty="0" smtClean="0"/>
              <a:t>Source:</a:t>
            </a:r>
          </a:p>
        </p:txBody>
      </p:sp>
      <p:sp>
        <p:nvSpPr>
          <p:cNvPr id="45" name="Text Placeholder 22"/>
          <p:cNvSpPr>
            <a:spLocks noGrp="1"/>
          </p:cNvSpPr>
          <p:nvPr>
            <p:ph type="body" sz="quarter" idx="52" hasCustomPrompt="1"/>
          </p:nvPr>
        </p:nvSpPr>
        <p:spPr>
          <a:xfrm>
            <a:off x="4638508" y="6093295"/>
            <a:ext cx="4054154" cy="142404"/>
          </a:xfrm>
          <a:noFill/>
          <a:ln w="9525">
            <a:noFill/>
            <a:miter lim="800000"/>
            <a:headEnd/>
            <a:tailEnd/>
          </a:ln>
        </p:spPr>
        <p:txBody>
          <a:bodyPr vert="horz" wrap="square" lIns="0" tIns="0" rIns="0" bIns="0" numCol="1" rtlCol="0" anchor="b" anchorCtr="0" compatLnSpc="1">
            <a:prstTxWarp prst="textNoShape">
              <a:avLst/>
            </a:prstTxWarp>
          </a:bodyPr>
          <a:lstStyle>
            <a:lvl1pPr>
              <a:defRPr kumimoji="0" lang="en-US" sz="554" b="0" i="1" u="none" strike="noStrike" kern="1200" cap="none" spc="0" normalizeH="0" baseline="0" noProof="0" dirty="0" smtClean="0">
                <a:ln>
                  <a:noFill/>
                </a:ln>
                <a:solidFill>
                  <a:schemeClr val="bg1">
                    <a:lumMod val="50000"/>
                  </a:schemeClr>
                </a:solidFill>
                <a:effectLst/>
                <a:uLnTx/>
                <a:uFillTx/>
                <a:latin typeface="+mn-lt"/>
                <a:ea typeface="+mn-ea"/>
                <a:cs typeface="+mn-cs"/>
              </a:defRPr>
            </a:lvl1pPr>
          </a:lstStyle>
          <a:p>
            <a:pPr marL="0" marR="0" lvl="0" indent="0" algn="l" defTabSz="844083" rtl="0" eaLnBrk="1" fontAlgn="auto" latinLnBrk="0" hangingPunct="1">
              <a:lnSpc>
                <a:spcPct val="100000"/>
              </a:lnSpc>
              <a:spcBef>
                <a:spcPts val="0"/>
              </a:spcBef>
              <a:spcAft>
                <a:spcPts val="0"/>
              </a:spcAft>
              <a:buClrTx/>
              <a:buSzTx/>
              <a:buFontTx/>
              <a:buNone/>
              <a:tabLst/>
              <a:defRPr/>
            </a:pPr>
            <a:r>
              <a:rPr lang="en-US" dirty="0" smtClean="0"/>
              <a:t>Source:</a:t>
            </a:r>
          </a:p>
        </p:txBody>
      </p:sp>
      <p:sp>
        <p:nvSpPr>
          <p:cNvPr id="49" name="Text Placeholder 22"/>
          <p:cNvSpPr>
            <a:spLocks noGrp="1"/>
          </p:cNvSpPr>
          <p:nvPr>
            <p:ph type="body" sz="quarter" idx="56" hasCustomPrompt="1"/>
          </p:nvPr>
        </p:nvSpPr>
        <p:spPr>
          <a:xfrm>
            <a:off x="451338" y="3573933"/>
            <a:ext cx="4054154" cy="142404"/>
          </a:xfrm>
          <a:noFill/>
          <a:ln w="9525">
            <a:noFill/>
            <a:miter lim="800000"/>
            <a:headEnd/>
            <a:tailEnd/>
          </a:ln>
        </p:spPr>
        <p:txBody>
          <a:bodyPr vert="horz" wrap="square" lIns="0" tIns="0" rIns="0" bIns="0" numCol="1" rtlCol="0" anchor="b" anchorCtr="0" compatLnSpc="1">
            <a:prstTxWarp prst="textNoShape">
              <a:avLst/>
            </a:prstTxWarp>
          </a:bodyPr>
          <a:lstStyle>
            <a:lvl1pPr>
              <a:defRPr kumimoji="0" lang="en-US" sz="554" b="0" i="1" u="none" strike="noStrike" kern="1200" cap="none" spc="0" normalizeH="0" baseline="0" noProof="0" dirty="0" smtClean="0">
                <a:ln>
                  <a:noFill/>
                </a:ln>
                <a:solidFill>
                  <a:schemeClr val="bg1">
                    <a:lumMod val="50000"/>
                  </a:schemeClr>
                </a:solidFill>
                <a:effectLst/>
                <a:uLnTx/>
                <a:uFillTx/>
                <a:latin typeface="+mn-lt"/>
                <a:ea typeface="+mn-ea"/>
                <a:cs typeface="+mn-cs"/>
              </a:defRPr>
            </a:lvl1pPr>
          </a:lstStyle>
          <a:p>
            <a:pPr marL="0" marR="0" lvl="0" indent="0" algn="l" defTabSz="844083" rtl="0" eaLnBrk="1" fontAlgn="auto" latinLnBrk="0" hangingPunct="1">
              <a:lnSpc>
                <a:spcPct val="100000"/>
              </a:lnSpc>
              <a:spcBef>
                <a:spcPts val="0"/>
              </a:spcBef>
              <a:spcAft>
                <a:spcPts val="0"/>
              </a:spcAft>
              <a:buClrTx/>
              <a:buSzTx/>
              <a:buFontTx/>
              <a:buNone/>
              <a:tabLst/>
              <a:defRPr/>
            </a:pPr>
            <a:r>
              <a:rPr lang="en-US" dirty="0" smtClean="0"/>
              <a:t>Source:</a:t>
            </a:r>
          </a:p>
        </p:txBody>
      </p:sp>
      <p:sp>
        <p:nvSpPr>
          <p:cNvPr id="53" name="Text Placeholder 22"/>
          <p:cNvSpPr>
            <a:spLocks noGrp="1"/>
          </p:cNvSpPr>
          <p:nvPr>
            <p:ph type="body" sz="quarter" idx="60" hasCustomPrompt="1"/>
          </p:nvPr>
        </p:nvSpPr>
        <p:spPr>
          <a:xfrm>
            <a:off x="451338" y="6093294"/>
            <a:ext cx="4054154" cy="142404"/>
          </a:xfrm>
          <a:noFill/>
          <a:ln w="9525">
            <a:noFill/>
            <a:miter lim="800000"/>
            <a:headEnd/>
            <a:tailEnd/>
          </a:ln>
        </p:spPr>
        <p:txBody>
          <a:bodyPr vert="horz" wrap="square" lIns="0" tIns="0" rIns="0" bIns="0" numCol="1" rtlCol="0" anchor="b" anchorCtr="0" compatLnSpc="1">
            <a:prstTxWarp prst="textNoShape">
              <a:avLst/>
            </a:prstTxWarp>
          </a:bodyPr>
          <a:lstStyle>
            <a:lvl1pPr>
              <a:defRPr kumimoji="0" lang="en-US" sz="554" b="0" i="1" u="none" strike="noStrike" kern="1200" cap="none" spc="0" normalizeH="0" baseline="0" noProof="0" dirty="0" smtClean="0">
                <a:ln>
                  <a:noFill/>
                </a:ln>
                <a:solidFill>
                  <a:schemeClr val="bg1">
                    <a:lumMod val="50000"/>
                  </a:schemeClr>
                </a:solidFill>
                <a:effectLst/>
                <a:uLnTx/>
                <a:uFillTx/>
                <a:latin typeface="+mn-lt"/>
                <a:ea typeface="+mn-ea"/>
                <a:cs typeface="+mn-cs"/>
              </a:defRPr>
            </a:lvl1pPr>
          </a:lstStyle>
          <a:p>
            <a:pPr marL="0" marR="0" lvl="0" indent="0" algn="l" defTabSz="844083" rtl="0" eaLnBrk="1" fontAlgn="auto" latinLnBrk="0" hangingPunct="1">
              <a:lnSpc>
                <a:spcPct val="100000"/>
              </a:lnSpc>
              <a:spcBef>
                <a:spcPts val="0"/>
              </a:spcBef>
              <a:spcAft>
                <a:spcPts val="0"/>
              </a:spcAft>
              <a:buClrTx/>
              <a:buSzTx/>
              <a:buFontTx/>
              <a:buNone/>
              <a:tabLst/>
              <a:defRPr/>
            </a:pPr>
            <a:r>
              <a:rPr lang="en-US" dirty="0" smtClean="0"/>
              <a:t>Source:</a:t>
            </a:r>
          </a:p>
        </p:txBody>
      </p:sp>
      <p:sp>
        <p:nvSpPr>
          <p:cNvPr id="22" name="Text Placeholder 22"/>
          <p:cNvSpPr>
            <a:spLocks noGrp="1"/>
          </p:cNvSpPr>
          <p:nvPr>
            <p:ph type="body" sz="quarter" idx="61"/>
          </p:nvPr>
        </p:nvSpPr>
        <p:spPr>
          <a:xfrm>
            <a:off x="4637942" y="1341439"/>
            <a:ext cx="4054154" cy="216000"/>
          </a:xfrm>
        </p:spPr>
        <p:txBody>
          <a:bodyPr/>
          <a:lstStyle/>
          <a:p>
            <a:pPr lvl="0"/>
            <a:r>
              <a:rPr lang="en-US" smtClean="0"/>
              <a:t>Click to edit Master text styles</a:t>
            </a:r>
          </a:p>
        </p:txBody>
      </p:sp>
      <p:sp>
        <p:nvSpPr>
          <p:cNvPr id="26" name="Text Placeholder 22"/>
          <p:cNvSpPr>
            <a:spLocks noGrp="1"/>
          </p:cNvSpPr>
          <p:nvPr>
            <p:ph type="body" sz="quarter" idx="49"/>
          </p:nvPr>
        </p:nvSpPr>
        <p:spPr>
          <a:xfrm>
            <a:off x="4637942" y="3860800"/>
            <a:ext cx="4054154" cy="216000"/>
          </a:xfrm>
        </p:spPr>
        <p:txBody>
          <a:bodyPr/>
          <a:lstStyle/>
          <a:p>
            <a:pPr lvl="0"/>
            <a:r>
              <a:rPr lang="en-US" smtClean="0"/>
              <a:t>Click to edit Master text styles</a:t>
            </a:r>
          </a:p>
        </p:txBody>
      </p:sp>
      <p:sp>
        <p:nvSpPr>
          <p:cNvPr id="31" name="Text Placeholder 22"/>
          <p:cNvSpPr>
            <a:spLocks noGrp="1"/>
          </p:cNvSpPr>
          <p:nvPr>
            <p:ph type="body" sz="quarter" idx="62"/>
          </p:nvPr>
        </p:nvSpPr>
        <p:spPr>
          <a:xfrm>
            <a:off x="451338" y="1341439"/>
            <a:ext cx="4054154" cy="216000"/>
          </a:xfrm>
        </p:spPr>
        <p:txBody>
          <a:bodyPr/>
          <a:lstStyle/>
          <a:p>
            <a:pPr lvl="0"/>
            <a:r>
              <a:rPr lang="en-US" smtClean="0"/>
              <a:t>Click to edit Master text styles</a:t>
            </a:r>
          </a:p>
        </p:txBody>
      </p:sp>
      <p:sp>
        <p:nvSpPr>
          <p:cNvPr id="32" name="Text Placeholder 22"/>
          <p:cNvSpPr>
            <a:spLocks noGrp="1"/>
          </p:cNvSpPr>
          <p:nvPr>
            <p:ph type="body" sz="quarter" idx="63"/>
          </p:nvPr>
        </p:nvSpPr>
        <p:spPr>
          <a:xfrm>
            <a:off x="451338" y="3860800"/>
            <a:ext cx="4054154" cy="216000"/>
          </a:xfrm>
        </p:spPr>
        <p:txBody>
          <a:bodyPr/>
          <a:lstStyle/>
          <a:p>
            <a:pPr lvl="0"/>
            <a:r>
              <a:rPr lang="en-US" smtClean="0"/>
              <a:t>Click to edit Master text styles</a:t>
            </a:r>
          </a:p>
        </p:txBody>
      </p:sp>
      <p:sp>
        <p:nvSpPr>
          <p:cNvPr id="20" name="Text Placeholder 7"/>
          <p:cNvSpPr>
            <a:spLocks noGrp="1"/>
          </p:cNvSpPr>
          <p:nvPr>
            <p:ph type="body" sz="quarter" idx="32" hasCustomPrompt="1"/>
          </p:nvPr>
        </p:nvSpPr>
        <p:spPr>
          <a:xfrm>
            <a:off x="451339" y="6237288"/>
            <a:ext cx="7576038" cy="360362"/>
          </a:xfrm>
        </p:spPr>
        <p:txBody>
          <a:bodyPr anchor="b" anchorCtr="0"/>
          <a:lstStyle>
            <a:lvl1pPr>
              <a:lnSpc>
                <a:spcPct val="100000"/>
              </a:lnSpc>
              <a:spcBef>
                <a:spcPts val="0"/>
              </a:spcBef>
              <a:defRPr sz="554">
                <a:solidFill>
                  <a:schemeClr val="bg1">
                    <a:lumMod val="50000"/>
                  </a:schemeClr>
                </a:solidFill>
              </a:defRPr>
            </a:lvl1pPr>
            <a:lvl2pPr>
              <a:spcBef>
                <a:spcPts val="0"/>
              </a:spcBef>
              <a:defRPr sz="554"/>
            </a:lvl2pPr>
            <a:lvl3pPr>
              <a:spcBef>
                <a:spcPts val="0"/>
              </a:spcBef>
              <a:defRPr sz="554"/>
            </a:lvl3pPr>
            <a:lvl4pPr>
              <a:spcBef>
                <a:spcPts val="0"/>
              </a:spcBef>
              <a:defRPr sz="554"/>
            </a:lvl4pPr>
            <a:lvl5pPr>
              <a:spcBef>
                <a:spcPts val="0"/>
              </a:spcBef>
              <a:defRPr sz="554"/>
            </a:lvl5pPr>
          </a:lstStyle>
          <a:p>
            <a:pPr lvl="0"/>
            <a:r>
              <a:rPr lang="en-US" dirty="0" smtClean="0"/>
              <a:t>Notes/Sources:</a:t>
            </a:r>
          </a:p>
        </p:txBody>
      </p:sp>
    </p:spTree>
    <p:extLst>
      <p:ext uri="{BB962C8B-B14F-4D97-AF65-F5344CB8AC3E}">
        <p14:creationId xmlns:p14="http://schemas.microsoft.com/office/powerpoint/2010/main" val="3301531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FP] Standard facing">
    <p:spTree>
      <p:nvGrpSpPr>
        <p:cNvPr id="1" name=""/>
        <p:cNvGrpSpPr/>
        <p:nvPr/>
      </p:nvGrpSpPr>
      <p:grpSpPr>
        <a:xfrm>
          <a:off x="0" y="0"/>
          <a:ext cx="0" cy="0"/>
          <a:chOff x="0" y="0"/>
          <a:chExt cx="0" cy="0"/>
        </a:xfrm>
      </p:grpSpPr>
      <p:sp>
        <p:nvSpPr>
          <p:cNvPr id="2" name="Title 1"/>
          <p:cNvSpPr>
            <a:spLocks noGrp="1"/>
          </p:cNvSpPr>
          <p:nvPr>
            <p:ph type="title"/>
          </p:nvPr>
        </p:nvSpPr>
        <p:spPr>
          <a:xfrm>
            <a:off x="451338" y="405607"/>
            <a:ext cx="8229600" cy="630000"/>
          </a:xfrm>
        </p:spPr>
        <p:txBody>
          <a:bodyPr/>
          <a:lstStyle/>
          <a:p>
            <a:r>
              <a:rPr lang="en-US" smtClean="0"/>
              <a:t>Click to edit Master title style</a:t>
            </a:r>
            <a:endParaRPr lang="en-GB"/>
          </a:p>
        </p:txBody>
      </p:sp>
      <p:sp>
        <p:nvSpPr>
          <p:cNvPr id="3" name="Content Placeholder 2"/>
          <p:cNvSpPr>
            <a:spLocks noGrp="1"/>
          </p:cNvSpPr>
          <p:nvPr>
            <p:ph idx="1"/>
          </p:nvPr>
        </p:nvSpPr>
        <p:spPr>
          <a:xfrm>
            <a:off x="451339" y="1341438"/>
            <a:ext cx="8241323" cy="4895850"/>
          </a:xfrm>
        </p:spPr>
        <p:txBody>
          <a:bodyPr/>
          <a:lstStyle>
            <a:lvl1pPr>
              <a:defRPr sz="923"/>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Text Placeholder 7"/>
          <p:cNvSpPr>
            <a:spLocks noGrp="1"/>
          </p:cNvSpPr>
          <p:nvPr>
            <p:ph type="body" sz="quarter" idx="32" hasCustomPrompt="1"/>
          </p:nvPr>
        </p:nvSpPr>
        <p:spPr>
          <a:xfrm>
            <a:off x="451339" y="6237288"/>
            <a:ext cx="7576038" cy="360362"/>
          </a:xfrm>
        </p:spPr>
        <p:txBody>
          <a:bodyPr anchor="b" anchorCtr="0"/>
          <a:lstStyle>
            <a:lvl1pPr>
              <a:spcBef>
                <a:spcPts val="0"/>
              </a:spcBef>
              <a:defRPr sz="554">
                <a:solidFill>
                  <a:schemeClr val="bg1">
                    <a:lumMod val="50000"/>
                  </a:schemeClr>
                </a:solidFill>
              </a:defRPr>
            </a:lvl1pPr>
            <a:lvl2pPr>
              <a:spcBef>
                <a:spcPts val="0"/>
              </a:spcBef>
              <a:defRPr sz="554"/>
            </a:lvl2pPr>
            <a:lvl3pPr>
              <a:spcBef>
                <a:spcPts val="0"/>
              </a:spcBef>
              <a:defRPr sz="554"/>
            </a:lvl3pPr>
            <a:lvl4pPr>
              <a:spcBef>
                <a:spcPts val="0"/>
              </a:spcBef>
              <a:defRPr sz="554"/>
            </a:lvl4pPr>
            <a:lvl5pPr>
              <a:spcBef>
                <a:spcPts val="0"/>
              </a:spcBef>
              <a:defRPr sz="554"/>
            </a:lvl5pPr>
          </a:lstStyle>
          <a:p>
            <a:pPr lvl="0"/>
            <a:r>
              <a:rPr lang="en-US" dirty="0" smtClean="0"/>
              <a:t>Notes/Sources:</a:t>
            </a:r>
          </a:p>
        </p:txBody>
      </p:sp>
    </p:spTree>
    <p:extLst>
      <p:ext uri="{BB962C8B-B14F-4D97-AF65-F5344CB8AC3E}">
        <p14:creationId xmlns:p14="http://schemas.microsoft.com/office/powerpoint/2010/main" val="38385169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6_Bas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8" name="Text Placeholder 7"/>
          <p:cNvSpPr>
            <a:spLocks noGrp="1"/>
          </p:cNvSpPr>
          <p:nvPr>
            <p:ph type="body" sz="quarter" idx="32" hasCustomPrompt="1"/>
          </p:nvPr>
        </p:nvSpPr>
        <p:spPr>
          <a:xfrm>
            <a:off x="451339" y="6237288"/>
            <a:ext cx="7576038" cy="360362"/>
          </a:xfrm>
        </p:spPr>
        <p:txBody>
          <a:bodyPr anchor="b" anchorCtr="0"/>
          <a:lstStyle>
            <a:lvl1pPr>
              <a:lnSpc>
                <a:spcPct val="100000"/>
              </a:lnSpc>
              <a:spcBef>
                <a:spcPts val="0"/>
              </a:spcBef>
              <a:defRPr sz="554">
                <a:solidFill>
                  <a:schemeClr val="bg1">
                    <a:lumMod val="50000"/>
                  </a:schemeClr>
                </a:solidFill>
              </a:defRPr>
            </a:lvl1pPr>
            <a:lvl2pPr>
              <a:spcBef>
                <a:spcPts val="0"/>
              </a:spcBef>
              <a:defRPr sz="554"/>
            </a:lvl2pPr>
            <a:lvl3pPr>
              <a:spcBef>
                <a:spcPts val="0"/>
              </a:spcBef>
              <a:defRPr sz="554"/>
            </a:lvl3pPr>
            <a:lvl4pPr>
              <a:spcBef>
                <a:spcPts val="0"/>
              </a:spcBef>
              <a:defRPr sz="554"/>
            </a:lvl4pPr>
            <a:lvl5pPr>
              <a:spcBef>
                <a:spcPts val="0"/>
              </a:spcBef>
              <a:defRPr sz="554"/>
            </a:lvl5pPr>
          </a:lstStyle>
          <a:p>
            <a:pPr lvl="0"/>
            <a:r>
              <a:rPr lang="en-US" dirty="0" smtClean="0"/>
              <a:t>Notes/Sources:</a:t>
            </a:r>
          </a:p>
        </p:txBody>
      </p:sp>
      <p:sp>
        <p:nvSpPr>
          <p:cNvPr id="6" name="Content Placeholder 5"/>
          <p:cNvSpPr>
            <a:spLocks noGrp="1"/>
          </p:cNvSpPr>
          <p:nvPr>
            <p:ph sz="quarter" idx="34"/>
          </p:nvPr>
        </p:nvSpPr>
        <p:spPr>
          <a:xfrm>
            <a:off x="451433" y="1341288"/>
            <a:ext cx="8241231" cy="489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Tree>
    <p:extLst>
      <p:ext uri="{BB962C8B-B14F-4D97-AF65-F5344CB8AC3E}">
        <p14:creationId xmlns:p14="http://schemas.microsoft.com/office/powerpoint/2010/main" val="16862075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 Basic">
    <p:spTree>
      <p:nvGrpSpPr>
        <p:cNvPr id="1" name=""/>
        <p:cNvGrpSpPr/>
        <p:nvPr/>
      </p:nvGrpSpPr>
      <p:grpSpPr>
        <a:xfrm>
          <a:off x="0" y="0"/>
          <a:ext cx="0" cy="0"/>
          <a:chOff x="0" y="0"/>
          <a:chExt cx="0" cy="0"/>
        </a:xfrm>
      </p:grpSpPr>
      <p:sp>
        <p:nvSpPr>
          <p:cNvPr id="2" name="Title 1"/>
          <p:cNvSpPr>
            <a:spLocks noGrp="1"/>
          </p:cNvSpPr>
          <p:nvPr>
            <p:ph type="title"/>
          </p:nvPr>
        </p:nvSpPr>
        <p:spPr>
          <a:xfrm>
            <a:off x="1148862" y="405607"/>
            <a:ext cx="6879092" cy="630000"/>
          </a:xfrm>
        </p:spPr>
        <p:txBody>
          <a:bodyPr/>
          <a:lstStyle/>
          <a:p>
            <a:r>
              <a:rPr lang="en-US" smtClean="0"/>
              <a:t>Click to edit Master title style</a:t>
            </a:r>
            <a:endParaRPr lang="en-GB" dirty="0"/>
          </a:p>
        </p:txBody>
      </p:sp>
      <p:sp>
        <p:nvSpPr>
          <p:cNvPr id="6" name="Text Placeholder 13"/>
          <p:cNvSpPr>
            <a:spLocks noGrp="1"/>
          </p:cNvSpPr>
          <p:nvPr>
            <p:ph type="body" sz="quarter" idx="10" hasCustomPrompt="1"/>
          </p:nvPr>
        </p:nvSpPr>
        <p:spPr>
          <a:xfrm>
            <a:off x="445479" y="405607"/>
            <a:ext cx="498462" cy="630000"/>
          </a:xfrm>
          <a:prstGeom prst="rect">
            <a:avLst/>
          </a:prstGeom>
          <a:solidFill>
            <a:schemeClr val="bg1">
              <a:lumMod val="95000"/>
            </a:schemeClr>
          </a:solidFill>
        </p:spPr>
        <p:txBody>
          <a:bodyPr lIns="72000" tIns="0" rIns="72000" anchor="ctr" anchorCtr="0"/>
          <a:lstStyle>
            <a:lvl1pPr algn="ctr">
              <a:defRPr sz="4062">
                <a:solidFill>
                  <a:schemeClr val="tx2"/>
                </a:solidFill>
                <a:latin typeface="Myriad Light" pitchFamily="2" charset="0"/>
              </a:defRPr>
            </a:lvl1pPr>
          </a:lstStyle>
          <a:p>
            <a:pPr lvl="0"/>
            <a:r>
              <a:rPr lang="en-US" dirty="0" smtClean="0"/>
              <a:t>#</a:t>
            </a:r>
          </a:p>
        </p:txBody>
      </p:sp>
      <p:sp>
        <p:nvSpPr>
          <p:cNvPr id="10" name="Text Placeholder 7"/>
          <p:cNvSpPr>
            <a:spLocks noGrp="1"/>
          </p:cNvSpPr>
          <p:nvPr>
            <p:ph type="body" sz="quarter" idx="32" hasCustomPrompt="1"/>
          </p:nvPr>
        </p:nvSpPr>
        <p:spPr>
          <a:xfrm>
            <a:off x="451339" y="6237288"/>
            <a:ext cx="7576038" cy="360362"/>
          </a:xfrm>
        </p:spPr>
        <p:txBody>
          <a:bodyPr anchor="b" anchorCtr="0"/>
          <a:lstStyle>
            <a:lvl1pPr>
              <a:lnSpc>
                <a:spcPct val="100000"/>
              </a:lnSpc>
              <a:spcBef>
                <a:spcPts val="0"/>
              </a:spcBef>
              <a:defRPr sz="554">
                <a:solidFill>
                  <a:schemeClr val="bg1">
                    <a:lumMod val="50000"/>
                  </a:schemeClr>
                </a:solidFill>
              </a:defRPr>
            </a:lvl1pPr>
            <a:lvl2pPr>
              <a:spcBef>
                <a:spcPts val="0"/>
              </a:spcBef>
              <a:defRPr sz="554"/>
            </a:lvl2pPr>
            <a:lvl3pPr>
              <a:spcBef>
                <a:spcPts val="0"/>
              </a:spcBef>
              <a:defRPr sz="554"/>
            </a:lvl3pPr>
            <a:lvl4pPr>
              <a:spcBef>
                <a:spcPts val="0"/>
              </a:spcBef>
              <a:defRPr sz="554"/>
            </a:lvl4pPr>
            <a:lvl5pPr>
              <a:spcBef>
                <a:spcPts val="0"/>
              </a:spcBef>
              <a:defRPr sz="554"/>
            </a:lvl5pPr>
          </a:lstStyle>
          <a:p>
            <a:pPr lvl="0"/>
            <a:r>
              <a:rPr lang="en-US" dirty="0" smtClean="0"/>
              <a:t>Notes/Sources:</a:t>
            </a:r>
          </a:p>
        </p:txBody>
      </p:sp>
      <p:sp>
        <p:nvSpPr>
          <p:cNvPr id="7" name="Content Placeholder 5"/>
          <p:cNvSpPr>
            <a:spLocks noGrp="1"/>
          </p:cNvSpPr>
          <p:nvPr>
            <p:ph sz="quarter" idx="69"/>
          </p:nvPr>
        </p:nvSpPr>
        <p:spPr>
          <a:xfrm>
            <a:off x="451339" y="1341288"/>
            <a:ext cx="8241323" cy="489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Tree>
    <p:extLst>
      <p:ext uri="{BB962C8B-B14F-4D97-AF65-F5344CB8AC3E}">
        <p14:creationId xmlns:p14="http://schemas.microsoft.com/office/powerpoint/2010/main" val="30001964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Bas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8" name="Text Placeholder 7"/>
          <p:cNvSpPr>
            <a:spLocks noGrp="1"/>
          </p:cNvSpPr>
          <p:nvPr>
            <p:ph type="body" sz="quarter" idx="32" hasCustomPrompt="1"/>
          </p:nvPr>
        </p:nvSpPr>
        <p:spPr>
          <a:xfrm>
            <a:off x="451339" y="6237288"/>
            <a:ext cx="7576038" cy="360362"/>
          </a:xfrm>
        </p:spPr>
        <p:txBody>
          <a:bodyPr anchor="b" anchorCtr="0"/>
          <a:lstStyle>
            <a:lvl1pPr>
              <a:lnSpc>
                <a:spcPct val="100000"/>
              </a:lnSpc>
              <a:spcBef>
                <a:spcPts val="0"/>
              </a:spcBef>
              <a:defRPr sz="554">
                <a:solidFill>
                  <a:schemeClr val="bg1">
                    <a:lumMod val="50000"/>
                  </a:schemeClr>
                </a:solidFill>
              </a:defRPr>
            </a:lvl1pPr>
            <a:lvl2pPr>
              <a:spcBef>
                <a:spcPts val="0"/>
              </a:spcBef>
              <a:defRPr sz="554"/>
            </a:lvl2pPr>
            <a:lvl3pPr>
              <a:spcBef>
                <a:spcPts val="0"/>
              </a:spcBef>
              <a:defRPr sz="554"/>
            </a:lvl3pPr>
            <a:lvl4pPr>
              <a:spcBef>
                <a:spcPts val="0"/>
              </a:spcBef>
              <a:defRPr sz="554"/>
            </a:lvl4pPr>
            <a:lvl5pPr>
              <a:spcBef>
                <a:spcPts val="0"/>
              </a:spcBef>
              <a:defRPr sz="554"/>
            </a:lvl5pPr>
          </a:lstStyle>
          <a:p>
            <a:pPr lvl="0"/>
            <a:r>
              <a:rPr lang="en-US" dirty="0" smtClean="0"/>
              <a:t>Notes/Sources:</a:t>
            </a:r>
          </a:p>
        </p:txBody>
      </p:sp>
      <p:sp>
        <p:nvSpPr>
          <p:cNvPr id="6" name="Content Placeholder 5"/>
          <p:cNvSpPr>
            <a:spLocks noGrp="1"/>
          </p:cNvSpPr>
          <p:nvPr>
            <p:ph sz="quarter" idx="34"/>
          </p:nvPr>
        </p:nvSpPr>
        <p:spPr>
          <a:xfrm>
            <a:off x="451433" y="1341288"/>
            <a:ext cx="8241231" cy="489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3" name="Rectangle 2"/>
          <p:cNvSpPr/>
          <p:nvPr userDrawn="1"/>
        </p:nvSpPr>
        <p:spPr>
          <a:xfrm>
            <a:off x="8161322" y="6309320"/>
            <a:ext cx="864096" cy="432048"/>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6462" tIns="33231" rIns="66462" bIns="33231" rtlCol="0" anchor="ctr"/>
          <a:lstStyle/>
          <a:p>
            <a:pPr algn="ctr"/>
            <a:endParaRPr lang="en-GB" sz="831" dirty="0" smtClean="0"/>
          </a:p>
        </p:txBody>
      </p:sp>
    </p:spTree>
    <p:extLst>
      <p:ext uri="{BB962C8B-B14F-4D97-AF65-F5344CB8AC3E}">
        <p14:creationId xmlns:p14="http://schemas.microsoft.com/office/powerpoint/2010/main" val="184960164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9_Bas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8" name="Text Placeholder 7"/>
          <p:cNvSpPr>
            <a:spLocks noGrp="1"/>
          </p:cNvSpPr>
          <p:nvPr>
            <p:ph type="body" sz="quarter" idx="32" hasCustomPrompt="1"/>
          </p:nvPr>
        </p:nvSpPr>
        <p:spPr>
          <a:xfrm>
            <a:off x="451339" y="6237288"/>
            <a:ext cx="7576038" cy="360362"/>
          </a:xfrm>
        </p:spPr>
        <p:txBody>
          <a:bodyPr anchor="b" anchorCtr="0"/>
          <a:lstStyle>
            <a:lvl1pPr>
              <a:lnSpc>
                <a:spcPct val="100000"/>
              </a:lnSpc>
              <a:spcBef>
                <a:spcPts val="0"/>
              </a:spcBef>
              <a:defRPr sz="554">
                <a:solidFill>
                  <a:schemeClr val="bg1">
                    <a:lumMod val="50000"/>
                  </a:schemeClr>
                </a:solidFill>
              </a:defRPr>
            </a:lvl1pPr>
            <a:lvl2pPr>
              <a:spcBef>
                <a:spcPts val="0"/>
              </a:spcBef>
              <a:defRPr sz="554"/>
            </a:lvl2pPr>
            <a:lvl3pPr>
              <a:spcBef>
                <a:spcPts val="0"/>
              </a:spcBef>
              <a:defRPr sz="554"/>
            </a:lvl3pPr>
            <a:lvl4pPr>
              <a:spcBef>
                <a:spcPts val="0"/>
              </a:spcBef>
              <a:defRPr sz="554"/>
            </a:lvl4pPr>
            <a:lvl5pPr>
              <a:spcBef>
                <a:spcPts val="0"/>
              </a:spcBef>
              <a:defRPr sz="554"/>
            </a:lvl5pPr>
          </a:lstStyle>
          <a:p>
            <a:pPr lvl="0"/>
            <a:r>
              <a:rPr lang="en-US" dirty="0" smtClean="0"/>
              <a:t>Notes/Sources:</a:t>
            </a:r>
          </a:p>
        </p:txBody>
      </p:sp>
      <p:sp>
        <p:nvSpPr>
          <p:cNvPr id="6" name="Content Placeholder 5"/>
          <p:cNvSpPr>
            <a:spLocks noGrp="1"/>
          </p:cNvSpPr>
          <p:nvPr>
            <p:ph sz="quarter" idx="34"/>
          </p:nvPr>
        </p:nvSpPr>
        <p:spPr>
          <a:xfrm>
            <a:off x="451433" y="1341288"/>
            <a:ext cx="8241231" cy="489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3" name="Rectangle 2"/>
          <p:cNvSpPr/>
          <p:nvPr userDrawn="1"/>
        </p:nvSpPr>
        <p:spPr>
          <a:xfrm>
            <a:off x="8161322" y="6309320"/>
            <a:ext cx="864096" cy="432048"/>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6462" tIns="33231" rIns="66462" bIns="33231" rtlCol="0" anchor="ctr"/>
          <a:lstStyle/>
          <a:p>
            <a:pPr algn="ctr"/>
            <a:endParaRPr lang="en-GB" sz="831" dirty="0" smtClean="0"/>
          </a:p>
        </p:txBody>
      </p:sp>
    </p:spTree>
    <p:extLst>
      <p:ext uri="{BB962C8B-B14F-4D97-AF65-F5344CB8AC3E}">
        <p14:creationId xmlns:p14="http://schemas.microsoft.com/office/powerpoint/2010/main" val="292251421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Bas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8" name="Text Placeholder 7"/>
          <p:cNvSpPr>
            <a:spLocks noGrp="1"/>
          </p:cNvSpPr>
          <p:nvPr>
            <p:ph type="body" sz="quarter" idx="32" hasCustomPrompt="1"/>
          </p:nvPr>
        </p:nvSpPr>
        <p:spPr>
          <a:xfrm>
            <a:off x="451339" y="6237288"/>
            <a:ext cx="7576038" cy="360362"/>
          </a:xfrm>
        </p:spPr>
        <p:txBody>
          <a:bodyPr anchor="b" anchorCtr="0"/>
          <a:lstStyle>
            <a:lvl1pPr>
              <a:lnSpc>
                <a:spcPct val="100000"/>
              </a:lnSpc>
              <a:spcBef>
                <a:spcPts val="0"/>
              </a:spcBef>
              <a:defRPr sz="554">
                <a:solidFill>
                  <a:schemeClr val="bg1">
                    <a:lumMod val="50000"/>
                  </a:schemeClr>
                </a:solidFill>
              </a:defRPr>
            </a:lvl1pPr>
            <a:lvl2pPr>
              <a:spcBef>
                <a:spcPts val="0"/>
              </a:spcBef>
              <a:defRPr sz="554"/>
            </a:lvl2pPr>
            <a:lvl3pPr>
              <a:spcBef>
                <a:spcPts val="0"/>
              </a:spcBef>
              <a:defRPr sz="554"/>
            </a:lvl3pPr>
            <a:lvl4pPr>
              <a:spcBef>
                <a:spcPts val="0"/>
              </a:spcBef>
              <a:defRPr sz="554"/>
            </a:lvl4pPr>
            <a:lvl5pPr>
              <a:spcBef>
                <a:spcPts val="0"/>
              </a:spcBef>
              <a:defRPr sz="554"/>
            </a:lvl5pPr>
          </a:lstStyle>
          <a:p>
            <a:pPr lvl="0"/>
            <a:r>
              <a:rPr lang="en-US" dirty="0" smtClean="0"/>
              <a:t>Notes/Sources:</a:t>
            </a:r>
          </a:p>
        </p:txBody>
      </p:sp>
      <p:sp>
        <p:nvSpPr>
          <p:cNvPr id="6" name="Content Placeholder 5"/>
          <p:cNvSpPr>
            <a:spLocks noGrp="1"/>
          </p:cNvSpPr>
          <p:nvPr>
            <p:ph sz="quarter" idx="34"/>
          </p:nvPr>
        </p:nvSpPr>
        <p:spPr>
          <a:xfrm>
            <a:off x="451433" y="1341288"/>
            <a:ext cx="8241231" cy="489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3" name="Rectangle 2"/>
          <p:cNvSpPr/>
          <p:nvPr userDrawn="1"/>
        </p:nvSpPr>
        <p:spPr>
          <a:xfrm>
            <a:off x="8161322" y="6309320"/>
            <a:ext cx="864096" cy="432048"/>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6462" tIns="33231" rIns="66462" bIns="33231" rtlCol="0" anchor="ctr"/>
          <a:lstStyle/>
          <a:p>
            <a:pPr algn="ctr"/>
            <a:endParaRPr lang="en-GB" sz="831" dirty="0" smtClean="0"/>
          </a:p>
        </p:txBody>
      </p:sp>
    </p:spTree>
    <p:extLst>
      <p:ext uri="{BB962C8B-B14F-4D97-AF65-F5344CB8AC3E}">
        <p14:creationId xmlns:p14="http://schemas.microsoft.com/office/powerpoint/2010/main" val="100215425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Bas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8" name="Text Placeholder 7"/>
          <p:cNvSpPr>
            <a:spLocks noGrp="1"/>
          </p:cNvSpPr>
          <p:nvPr>
            <p:ph type="body" sz="quarter" idx="32" hasCustomPrompt="1"/>
          </p:nvPr>
        </p:nvSpPr>
        <p:spPr>
          <a:xfrm>
            <a:off x="451339" y="6237288"/>
            <a:ext cx="7576038" cy="360362"/>
          </a:xfrm>
        </p:spPr>
        <p:txBody>
          <a:bodyPr anchor="b" anchorCtr="0"/>
          <a:lstStyle>
            <a:lvl1pPr>
              <a:lnSpc>
                <a:spcPct val="100000"/>
              </a:lnSpc>
              <a:spcBef>
                <a:spcPts val="0"/>
              </a:spcBef>
              <a:defRPr sz="554">
                <a:solidFill>
                  <a:schemeClr val="bg1">
                    <a:lumMod val="50000"/>
                  </a:schemeClr>
                </a:solidFill>
              </a:defRPr>
            </a:lvl1pPr>
            <a:lvl2pPr>
              <a:spcBef>
                <a:spcPts val="0"/>
              </a:spcBef>
              <a:defRPr sz="554"/>
            </a:lvl2pPr>
            <a:lvl3pPr>
              <a:spcBef>
                <a:spcPts val="0"/>
              </a:spcBef>
              <a:defRPr sz="554"/>
            </a:lvl3pPr>
            <a:lvl4pPr>
              <a:spcBef>
                <a:spcPts val="0"/>
              </a:spcBef>
              <a:defRPr sz="554"/>
            </a:lvl4pPr>
            <a:lvl5pPr>
              <a:spcBef>
                <a:spcPts val="0"/>
              </a:spcBef>
              <a:defRPr sz="554"/>
            </a:lvl5pPr>
          </a:lstStyle>
          <a:p>
            <a:pPr lvl="0"/>
            <a:r>
              <a:rPr lang="en-US" dirty="0" smtClean="0"/>
              <a:t>Notes/Sources:</a:t>
            </a:r>
          </a:p>
        </p:txBody>
      </p:sp>
      <p:sp>
        <p:nvSpPr>
          <p:cNvPr id="6" name="Content Placeholder 5"/>
          <p:cNvSpPr>
            <a:spLocks noGrp="1"/>
          </p:cNvSpPr>
          <p:nvPr>
            <p:ph sz="quarter" idx="34"/>
          </p:nvPr>
        </p:nvSpPr>
        <p:spPr>
          <a:xfrm>
            <a:off x="451433" y="1341288"/>
            <a:ext cx="8241231" cy="489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3" name="Rectangle 2"/>
          <p:cNvSpPr/>
          <p:nvPr userDrawn="1"/>
        </p:nvSpPr>
        <p:spPr>
          <a:xfrm>
            <a:off x="8161322" y="6309320"/>
            <a:ext cx="864096" cy="432048"/>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6462" tIns="33231" rIns="66462" bIns="33231" rtlCol="0" anchor="ctr"/>
          <a:lstStyle/>
          <a:p>
            <a:pPr algn="ctr"/>
            <a:endParaRPr lang="en-GB" sz="831" dirty="0" smtClean="0"/>
          </a:p>
        </p:txBody>
      </p:sp>
    </p:spTree>
    <p:extLst>
      <p:ext uri="{BB962C8B-B14F-4D97-AF65-F5344CB8AC3E}">
        <p14:creationId xmlns:p14="http://schemas.microsoft.com/office/powerpoint/2010/main" val="81151213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Bas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8" name="Text Placeholder 7"/>
          <p:cNvSpPr>
            <a:spLocks noGrp="1"/>
          </p:cNvSpPr>
          <p:nvPr>
            <p:ph type="body" sz="quarter" idx="32" hasCustomPrompt="1"/>
          </p:nvPr>
        </p:nvSpPr>
        <p:spPr>
          <a:xfrm>
            <a:off x="451339" y="6237288"/>
            <a:ext cx="7576038" cy="360362"/>
          </a:xfrm>
        </p:spPr>
        <p:txBody>
          <a:bodyPr anchor="b" anchorCtr="0"/>
          <a:lstStyle>
            <a:lvl1pPr>
              <a:lnSpc>
                <a:spcPct val="100000"/>
              </a:lnSpc>
              <a:spcBef>
                <a:spcPts val="0"/>
              </a:spcBef>
              <a:defRPr sz="554">
                <a:solidFill>
                  <a:schemeClr val="bg1">
                    <a:lumMod val="50000"/>
                  </a:schemeClr>
                </a:solidFill>
              </a:defRPr>
            </a:lvl1pPr>
            <a:lvl2pPr>
              <a:spcBef>
                <a:spcPts val="0"/>
              </a:spcBef>
              <a:defRPr sz="554"/>
            </a:lvl2pPr>
            <a:lvl3pPr>
              <a:spcBef>
                <a:spcPts val="0"/>
              </a:spcBef>
              <a:defRPr sz="554"/>
            </a:lvl3pPr>
            <a:lvl4pPr>
              <a:spcBef>
                <a:spcPts val="0"/>
              </a:spcBef>
              <a:defRPr sz="554"/>
            </a:lvl4pPr>
            <a:lvl5pPr>
              <a:spcBef>
                <a:spcPts val="0"/>
              </a:spcBef>
              <a:defRPr sz="554"/>
            </a:lvl5pPr>
          </a:lstStyle>
          <a:p>
            <a:pPr lvl="0"/>
            <a:r>
              <a:rPr lang="en-US" dirty="0" smtClean="0"/>
              <a:t>Notes/Sources:</a:t>
            </a:r>
          </a:p>
        </p:txBody>
      </p:sp>
      <p:sp>
        <p:nvSpPr>
          <p:cNvPr id="6" name="Content Placeholder 5"/>
          <p:cNvSpPr>
            <a:spLocks noGrp="1"/>
          </p:cNvSpPr>
          <p:nvPr>
            <p:ph sz="quarter" idx="34"/>
          </p:nvPr>
        </p:nvSpPr>
        <p:spPr>
          <a:xfrm>
            <a:off x="451433" y="1341288"/>
            <a:ext cx="8241231" cy="489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3" name="Rectangle 2"/>
          <p:cNvSpPr/>
          <p:nvPr userDrawn="1"/>
        </p:nvSpPr>
        <p:spPr>
          <a:xfrm>
            <a:off x="8161322" y="6309320"/>
            <a:ext cx="864096" cy="432048"/>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6462" tIns="33231" rIns="66462" bIns="33231" rtlCol="0" anchor="ctr"/>
          <a:lstStyle/>
          <a:p>
            <a:pPr algn="ctr"/>
            <a:endParaRPr lang="en-GB" sz="831" dirty="0" smtClean="0"/>
          </a:p>
        </p:txBody>
      </p:sp>
    </p:spTree>
    <p:extLst>
      <p:ext uri="{BB962C8B-B14F-4D97-AF65-F5344CB8AC3E}">
        <p14:creationId xmlns:p14="http://schemas.microsoft.com/office/powerpoint/2010/main" val="358396224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hree columns">
    <p:spTree>
      <p:nvGrpSpPr>
        <p:cNvPr id="1" name=""/>
        <p:cNvGrpSpPr/>
        <p:nvPr/>
      </p:nvGrpSpPr>
      <p:grpSpPr>
        <a:xfrm>
          <a:off x="0" y="0"/>
          <a:ext cx="0" cy="0"/>
          <a:chOff x="0" y="0"/>
          <a:chExt cx="0" cy="0"/>
        </a:xfrm>
      </p:grpSpPr>
      <p:sp>
        <p:nvSpPr>
          <p:cNvPr id="20" name="Content Placeholder 2"/>
          <p:cNvSpPr>
            <a:spLocks noGrp="1"/>
          </p:cNvSpPr>
          <p:nvPr>
            <p:ph sz="half" idx="31"/>
          </p:nvPr>
        </p:nvSpPr>
        <p:spPr>
          <a:xfrm>
            <a:off x="6034456" y="1557338"/>
            <a:ext cx="2658209" cy="4535958"/>
          </a:xfrm>
          <a:solidFill>
            <a:schemeClr val="bg1">
              <a:lumMod val="95000"/>
            </a:schemeClr>
          </a:solidFill>
        </p:spPr>
        <p:txBody>
          <a:bodyPr lIns="72000" tIns="72000" rIns="72000" bIns="72000"/>
          <a:lstStyle>
            <a:lvl1pPr>
              <a:defRPr sz="831" i="1">
                <a:solidFill>
                  <a:srgbClr val="DF6822"/>
                </a:solidFill>
              </a:defRPr>
            </a:lvl1pPr>
            <a:lvl2pPr>
              <a:defRPr sz="738"/>
            </a:lvl2pPr>
            <a:lvl3pPr>
              <a:defRPr sz="738"/>
            </a:lvl3pPr>
            <a:lvl4pPr>
              <a:defRPr sz="738"/>
            </a:lvl4pPr>
            <a:lvl5pPr>
              <a:defRPr sz="738"/>
            </a:lvl5pPr>
            <a:lvl6pPr>
              <a:defRPr sz="1662"/>
            </a:lvl6pPr>
            <a:lvl7pPr>
              <a:defRPr sz="1662"/>
            </a:lvl7pPr>
            <a:lvl8pPr>
              <a:defRPr sz="1662"/>
            </a:lvl8pPr>
            <a:lvl9pPr>
              <a:defRPr sz="166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6" name="Content Placeholder 2"/>
          <p:cNvSpPr>
            <a:spLocks noGrp="1"/>
          </p:cNvSpPr>
          <p:nvPr>
            <p:ph sz="half" idx="56"/>
          </p:nvPr>
        </p:nvSpPr>
        <p:spPr>
          <a:xfrm>
            <a:off x="3242896" y="1557338"/>
            <a:ext cx="2658209" cy="4535958"/>
          </a:xfrm>
          <a:solidFill>
            <a:schemeClr val="bg1">
              <a:lumMod val="95000"/>
            </a:schemeClr>
          </a:solidFill>
        </p:spPr>
        <p:txBody>
          <a:bodyPr lIns="72000" tIns="72000" rIns="72000" bIns="72000"/>
          <a:lstStyle>
            <a:lvl1pPr>
              <a:defRPr sz="831" i="1">
                <a:solidFill>
                  <a:srgbClr val="DF6822"/>
                </a:solidFill>
              </a:defRPr>
            </a:lvl1pPr>
            <a:lvl2pPr>
              <a:defRPr sz="738"/>
            </a:lvl2pPr>
            <a:lvl3pPr>
              <a:defRPr sz="738"/>
            </a:lvl3pPr>
            <a:lvl4pPr>
              <a:defRPr sz="738"/>
            </a:lvl4pPr>
            <a:lvl5pPr>
              <a:defRPr sz="738"/>
            </a:lvl5pPr>
            <a:lvl6pPr>
              <a:defRPr sz="1662"/>
            </a:lvl6pPr>
            <a:lvl7pPr>
              <a:defRPr sz="1662"/>
            </a:lvl7pPr>
            <a:lvl8pPr>
              <a:defRPr sz="1662"/>
            </a:lvl8pPr>
            <a:lvl9pPr>
              <a:defRPr sz="166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0" name="Content Placeholder 2"/>
          <p:cNvSpPr>
            <a:spLocks noGrp="1"/>
          </p:cNvSpPr>
          <p:nvPr>
            <p:ph sz="half" idx="60"/>
          </p:nvPr>
        </p:nvSpPr>
        <p:spPr>
          <a:xfrm>
            <a:off x="451340" y="1557338"/>
            <a:ext cx="2658209" cy="4535958"/>
          </a:xfrm>
          <a:solidFill>
            <a:schemeClr val="bg1">
              <a:lumMod val="95000"/>
            </a:schemeClr>
          </a:solidFill>
        </p:spPr>
        <p:txBody>
          <a:bodyPr lIns="72000" tIns="72000" rIns="72000" bIns="72000"/>
          <a:lstStyle>
            <a:lvl1pPr>
              <a:defRPr sz="831" i="1">
                <a:solidFill>
                  <a:srgbClr val="DF6822"/>
                </a:solidFill>
              </a:defRPr>
            </a:lvl1pPr>
            <a:lvl2pPr>
              <a:defRPr sz="738"/>
            </a:lvl2pPr>
            <a:lvl3pPr>
              <a:defRPr sz="738"/>
            </a:lvl3pPr>
            <a:lvl4pPr>
              <a:defRPr sz="738"/>
            </a:lvl4pPr>
            <a:lvl5pPr>
              <a:defRPr sz="738"/>
            </a:lvl5pPr>
            <a:lvl6pPr>
              <a:defRPr sz="1662"/>
            </a:lvl6pPr>
            <a:lvl7pPr>
              <a:defRPr sz="1662"/>
            </a:lvl7pPr>
            <a:lvl8pPr>
              <a:defRPr sz="1662"/>
            </a:lvl8pPr>
            <a:lvl9pPr>
              <a:defRPr sz="166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 name="Title 1"/>
          <p:cNvSpPr>
            <a:spLocks noGrp="1"/>
          </p:cNvSpPr>
          <p:nvPr>
            <p:ph type="title"/>
          </p:nvPr>
        </p:nvSpPr>
        <p:spPr>
          <a:xfrm>
            <a:off x="451341" y="405607"/>
            <a:ext cx="7576615" cy="630000"/>
          </a:xfrm>
        </p:spPr>
        <p:txBody>
          <a:bodyPr/>
          <a:lstStyle/>
          <a:p>
            <a:r>
              <a:rPr lang="en-US" smtClean="0"/>
              <a:t>Click to edit Master title style</a:t>
            </a:r>
            <a:endParaRPr lang="en-GB"/>
          </a:p>
        </p:txBody>
      </p:sp>
      <p:sp>
        <p:nvSpPr>
          <p:cNvPr id="33" name="Text Placeholder 22"/>
          <p:cNvSpPr>
            <a:spLocks noGrp="1"/>
          </p:cNvSpPr>
          <p:nvPr>
            <p:ph type="body" sz="quarter" idx="53" hasCustomPrompt="1"/>
          </p:nvPr>
        </p:nvSpPr>
        <p:spPr>
          <a:xfrm>
            <a:off x="6034456" y="6093296"/>
            <a:ext cx="2658209" cy="142404"/>
          </a:xfrm>
          <a:noFill/>
          <a:ln w="9525">
            <a:noFill/>
            <a:miter lim="800000"/>
            <a:headEnd/>
            <a:tailEnd/>
          </a:ln>
        </p:spPr>
        <p:txBody>
          <a:bodyPr vert="horz" wrap="square" lIns="0" tIns="0" rIns="0" bIns="0" numCol="1" rtlCol="0" anchor="b" anchorCtr="0" compatLnSpc="1">
            <a:prstTxWarp prst="textNoShape">
              <a:avLst/>
            </a:prstTxWarp>
          </a:bodyPr>
          <a:lstStyle>
            <a:lvl1pPr>
              <a:defRPr kumimoji="0" lang="en-US" sz="554" b="0" i="1" u="none" strike="noStrike" kern="1200" cap="none" spc="0" normalizeH="0" baseline="0" noProof="0" dirty="0" smtClean="0">
                <a:ln>
                  <a:noFill/>
                </a:ln>
                <a:solidFill>
                  <a:schemeClr val="bg1">
                    <a:lumMod val="50000"/>
                  </a:schemeClr>
                </a:solidFill>
                <a:effectLst/>
                <a:uLnTx/>
                <a:uFillTx/>
                <a:latin typeface="+mn-lt"/>
                <a:ea typeface="+mn-ea"/>
                <a:cs typeface="+mn-cs"/>
              </a:defRPr>
            </a:lvl1pPr>
          </a:lstStyle>
          <a:p>
            <a:pPr marL="0" marR="0" lvl="0" indent="0" algn="l" defTabSz="844083" rtl="0" eaLnBrk="1" fontAlgn="auto" latinLnBrk="0" hangingPunct="1">
              <a:lnSpc>
                <a:spcPct val="100000"/>
              </a:lnSpc>
              <a:spcBef>
                <a:spcPts val="0"/>
              </a:spcBef>
              <a:spcAft>
                <a:spcPts val="0"/>
              </a:spcAft>
              <a:buClrTx/>
              <a:buSzTx/>
              <a:buFontTx/>
              <a:buNone/>
              <a:tabLst/>
              <a:defRPr/>
            </a:pPr>
            <a:r>
              <a:rPr lang="en-US" dirty="0" smtClean="0"/>
              <a:t>Source:</a:t>
            </a:r>
          </a:p>
        </p:txBody>
      </p:sp>
      <p:sp>
        <p:nvSpPr>
          <p:cNvPr id="37" name="Text Placeholder 22"/>
          <p:cNvSpPr>
            <a:spLocks noGrp="1"/>
          </p:cNvSpPr>
          <p:nvPr>
            <p:ph type="body" sz="quarter" idx="57" hasCustomPrompt="1"/>
          </p:nvPr>
        </p:nvSpPr>
        <p:spPr>
          <a:xfrm>
            <a:off x="3242896" y="6094884"/>
            <a:ext cx="2658209" cy="142404"/>
          </a:xfrm>
          <a:noFill/>
          <a:ln w="9525">
            <a:noFill/>
            <a:miter lim="800000"/>
            <a:headEnd/>
            <a:tailEnd/>
          </a:ln>
        </p:spPr>
        <p:txBody>
          <a:bodyPr vert="horz" wrap="square" lIns="0" tIns="0" rIns="0" bIns="0" numCol="1" rtlCol="0" anchor="b" anchorCtr="0" compatLnSpc="1">
            <a:prstTxWarp prst="textNoShape">
              <a:avLst/>
            </a:prstTxWarp>
          </a:bodyPr>
          <a:lstStyle>
            <a:lvl1pPr>
              <a:defRPr kumimoji="0" lang="en-US" sz="554" b="0" i="1" u="none" strike="noStrike" kern="1200" cap="none" spc="0" normalizeH="0" baseline="0" noProof="0" dirty="0" smtClean="0">
                <a:ln>
                  <a:noFill/>
                </a:ln>
                <a:solidFill>
                  <a:schemeClr val="bg1">
                    <a:lumMod val="50000"/>
                  </a:schemeClr>
                </a:solidFill>
                <a:effectLst/>
                <a:uLnTx/>
                <a:uFillTx/>
                <a:latin typeface="+mn-lt"/>
                <a:ea typeface="+mn-ea"/>
                <a:cs typeface="+mn-cs"/>
              </a:defRPr>
            </a:lvl1pPr>
          </a:lstStyle>
          <a:p>
            <a:pPr marL="0" marR="0" lvl="0" indent="0" algn="l" defTabSz="844083" rtl="0" eaLnBrk="1" fontAlgn="auto" latinLnBrk="0" hangingPunct="1">
              <a:lnSpc>
                <a:spcPct val="100000"/>
              </a:lnSpc>
              <a:spcBef>
                <a:spcPts val="0"/>
              </a:spcBef>
              <a:spcAft>
                <a:spcPts val="0"/>
              </a:spcAft>
              <a:buClrTx/>
              <a:buSzTx/>
              <a:buFontTx/>
              <a:buNone/>
              <a:tabLst/>
              <a:defRPr/>
            </a:pPr>
            <a:r>
              <a:rPr lang="en-US" dirty="0" smtClean="0"/>
              <a:t>Source:</a:t>
            </a:r>
          </a:p>
        </p:txBody>
      </p:sp>
      <p:sp>
        <p:nvSpPr>
          <p:cNvPr id="41" name="Text Placeholder 22"/>
          <p:cNvSpPr>
            <a:spLocks noGrp="1"/>
          </p:cNvSpPr>
          <p:nvPr>
            <p:ph type="body" sz="quarter" idx="61" hasCustomPrompt="1"/>
          </p:nvPr>
        </p:nvSpPr>
        <p:spPr>
          <a:xfrm>
            <a:off x="451340" y="6094884"/>
            <a:ext cx="2658209" cy="142404"/>
          </a:xfrm>
          <a:noFill/>
          <a:ln w="9525">
            <a:noFill/>
            <a:miter lim="800000"/>
            <a:headEnd/>
            <a:tailEnd/>
          </a:ln>
        </p:spPr>
        <p:txBody>
          <a:bodyPr vert="horz" wrap="square" lIns="0" tIns="0" rIns="0" bIns="0" numCol="1" rtlCol="0" anchor="b" anchorCtr="0" compatLnSpc="1">
            <a:prstTxWarp prst="textNoShape">
              <a:avLst/>
            </a:prstTxWarp>
          </a:bodyPr>
          <a:lstStyle>
            <a:lvl1pPr>
              <a:defRPr kumimoji="0" lang="en-US" sz="554" b="0" i="1" u="none" strike="noStrike" kern="1200" cap="none" spc="0" normalizeH="0" baseline="0" noProof="0" dirty="0" smtClean="0">
                <a:ln>
                  <a:noFill/>
                </a:ln>
                <a:solidFill>
                  <a:schemeClr val="bg1">
                    <a:lumMod val="50000"/>
                  </a:schemeClr>
                </a:solidFill>
                <a:effectLst/>
                <a:uLnTx/>
                <a:uFillTx/>
                <a:latin typeface="+mn-lt"/>
                <a:ea typeface="+mn-ea"/>
                <a:cs typeface="+mn-cs"/>
              </a:defRPr>
            </a:lvl1pPr>
          </a:lstStyle>
          <a:p>
            <a:pPr marL="0" marR="0" lvl="0" indent="0" algn="l" defTabSz="844083" rtl="0" eaLnBrk="1" fontAlgn="auto" latinLnBrk="0" hangingPunct="1">
              <a:lnSpc>
                <a:spcPct val="100000"/>
              </a:lnSpc>
              <a:spcBef>
                <a:spcPts val="0"/>
              </a:spcBef>
              <a:spcAft>
                <a:spcPts val="0"/>
              </a:spcAft>
              <a:buClrTx/>
              <a:buSzTx/>
              <a:buFontTx/>
              <a:buNone/>
              <a:tabLst/>
              <a:defRPr/>
            </a:pPr>
            <a:r>
              <a:rPr lang="en-US" dirty="0" smtClean="0"/>
              <a:t>Source:</a:t>
            </a:r>
          </a:p>
        </p:txBody>
      </p:sp>
      <p:sp>
        <p:nvSpPr>
          <p:cNvPr id="18" name="Text Placeholder 22"/>
          <p:cNvSpPr>
            <a:spLocks noGrp="1"/>
          </p:cNvSpPr>
          <p:nvPr>
            <p:ph type="body" sz="quarter" idx="49"/>
          </p:nvPr>
        </p:nvSpPr>
        <p:spPr>
          <a:xfrm>
            <a:off x="451338" y="1341439"/>
            <a:ext cx="2658462" cy="216000"/>
          </a:xfrm>
        </p:spPr>
        <p:txBody>
          <a:bodyPr/>
          <a:lstStyle/>
          <a:p>
            <a:pPr lvl="0"/>
            <a:r>
              <a:rPr lang="en-US" smtClean="0"/>
              <a:t>Click to edit Master text styles</a:t>
            </a:r>
          </a:p>
        </p:txBody>
      </p:sp>
      <p:sp>
        <p:nvSpPr>
          <p:cNvPr id="23" name="Text Placeholder 22"/>
          <p:cNvSpPr>
            <a:spLocks noGrp="1"/>
          </p:cNvSpPr>
          <p:nvPr>
            <p:ph type="body" sz="quarter" idx="48"/>
          </p:nvPr>
        </p:nvSpPr>
        <p:spPr>
          <a:xfrm>
            <a:off x="6033951" y="1341439"/>
            <a:ext cx="2658462" cy="216000"/>
          </a:xfrm>
        </p:spPr>
        <p:txBody>
          <a:bodyPr/>
          <a:lstStyle/>
          <a:p>
            <a:pPr lvl="0"/>
            <a:r>
              <a:rPr lang="en-US" smtClean="0"/>
              <a:t>Click to edit Master text styles</a:t>
            </a:r>
          </a:p>
        </p:txBody>
      </p:sp>
      <p:sp>
        <p:nvSpPr>
          <p:cNvPr id="24" name="Text Placeholder 22"/>
          <p:cNvSpPr>
            <a:spLocks noGrp="1"/>
          </p:cNvSpPr>
          <p:nvPr>
            <p:ph type="body" sz="quarter" idx="62"/>
          </p:nvPr>
        </p:nvSpPr>
        <p:spPr>
          <a:xfrm>
            <a:off x="3242643" y="1341439"/>
            <a:ext cx="2658462" cy="216000"/>
          </a:xfrm>
        </p:spPr>
        <p:txBody>
          <a:bodyPr/>
          <a:lstStyle/>
          <a:p>
            <a:pPr lvl="0"/>
            <a:r>
              <a:rPr lang="en-US" smtClean="0"/>
              <a:t>Click to edit Master text styles</a:t>
            </a:r>
          </a:p>
        </p:txBody>
      </p:sp>
      <p:sp>
        <p:nvSpPr>
          <p:cNvPr id="16" name="Text Placeholder 7"/>
          <p:cNvSpPr>
            <a:spLocks noGrp="1"/>
          </p:cNvSpPr>
          <p:nvPr>
            <p:ph type="body" sz="quarter" idx="32" hasCustomPrompt="1"/>
          </p:nvPr>
        </p:nvSpPr>
        <p:spPr>
          <a:xfrm>
            <a:off x="451339" y="6237288"/>
            <a:ext cx="7576038" cy="360362"/>
          </a:xfrm>
        </p:spPr>
        <p:txBody>
          <a:bodyPr anchor="b" anchorCtr="0"/>
          <a:lstStyle>
            <a:lvl1pPr>
              <a:lnSpc>
                <a:spcPct val="100000"/>
              </a:lnSpc>
              <a:spcBef>
                <a:spcPts val="0"/>
              </a:spcBef>
              <a:defRPr sz="554">
                <a:solidFill>
                  <a:schemeClr val="bg1">
                    <a:lumMod val="50000"/>
                  </a:schemeClr>
                </a:solidFill>
              </a:defRPr>
            </a:lvl1pPr>
            <a:lvl2pPr>
              <a:spcBef>
                <a:spcPts val="0"/>
              </a:spcBef>
              <a:defRPr sz="554"/>
            </a:lvl2pPr>
            <a:lvl3pPr>
              <a:spcBef>
                <a:spcPts val="0"/>
              </a:spcBef>
              <a:defRPr sz="554"/>
            </a:lvl3pPr>
            <a:lvl4pPr>
              <a:spcBef>
                <a:spcPts val="0"/>
              </a:spcBef>
              <a:defRPr sz="554"/>
            </a:lvl4pPr>
            <a:lvl5pPr>
              <a:spcBef>
                <a:spcPts val="0"/>
              </a:spcBef>
              <a:defRPr sz="554"/>
            </a:lvl5pPr>
          </a:lstStyle>
          <a:p>
            <a:pPr lvl="0"/>
            <a:r>
              <a:rPr lang="en-US" dirty="0" smtClean="0"/>
              <a:t>Notes/Sources:</a:t>
            </a:r>
          </a:p>
        </p:txBody>
      </p:sp>
    </p:spTree>
    <p:extLst>
      <p:ext uri="{BB962C8B-B14F-4D97-AF65-F5344CB8AC3E}">
        <p14:creationId xmlns:p14="http://schemas.microsoft.com/office/powerpoint/2010/main" val="4068120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chemeClr val="bg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bwMode="auto">
          <a:xfrm>
            <a:off x="859889" y="0"/>
            <a:ext cx="8289537" cy="6384164"/>
          </a:xfrm>
          <a:custGeom>
            <a:avLst/>
            <a:gdLst>
              <a:gd name="connsiteX0" fmla="*/ 0 w 8289537"/>
              <a:gd name="connsiteY0" fmla="*/ 0 h 6381304"/>
              <a:gd name="connsiteX1" fmla="*/ 8289537 w 8289537"/>
              <a:gd name="connsiteY1" fmla="*/ 0 h 6381304"/>
              <a:gd name="connsiteX2" fmla="*/ 8289537 w 8289537"/>
              <a:gd name="connsiteY2" fmla="*/ 0 h 6381304"/>
              <a:gd name="connsiteX3" fmla="*/ 8289537 w 8289537"/>
              <a:gd name="connsiteY3" fmla="*/ 6137474 h 6381304"/>
              <a:gd name="connsiteX4" fmla="*/ 8045707 w 8289537"/>
              <a:gd name="connsiteY4" fmla="*/ 6381304 h 6381304"/>
              <a:gd name="connsiteX5" fmla="*/ 243830 w 8289537"/>
              <a:gd name="connsiteY5" fmla="*/ 6381304 h 6381304"/>
              <a:gd name="connsiteX6" fmla="*/ 0 w 8289537"/>
              <a:gd name="connsiteY6" fmla="*/ 6137474 h 6381304"/>
              <a:gd name="connsiteX7" fmla="*/ 0 w 8289537"/>
              <a:gd name="connsiteY7" fmla="*/ 0 h 6381304"/>
              <a:gd name="connsiteX8" fmla="*/ 0 w 8289537"/>
              <a:gd name="connsiteY8" fmla="*/ 0 h 6381304"/>
              <a:gd name="connsiteX0" fmla="*/ 0 w 8289537"/>
              <a:gd name="connsiteY0" fmla="*/ 0 h 6422650"/>
              <a:gd name="connsiteX1" fmla="*/ 8289537 w 8289537"/>
              <a:gd name="connsiteY1" fmla="*/ 0 h 6422650"/>
              <a:gd name="connsiteX2" fmla="*/ 8289537 w 8289537"/>
              <a:gd name="connsiteY2" fmla="*/ 0 h 6422650"/>
              <a:gd name="connsiteX3" fmla="*/ 8289537 w 8289537"/>
              <a:gd name="connsiteY3" fmla="*/ 6355189 h 6422650"/>
              <a:gd name="connsiteX4" fmla="*/ 8045707 w 8289537"/>
              <a:gd name="connsiteY4" fmla="*/ 6381304 h 6422650"/>
              <a:gd name="connsiteX5" fmla="*/ 243830 w 8289537"/>
              <a:gd name="connsiteY5" fmla="*/ 6381304 h 6422650"/>
              <a:gd name="connsiteX6" fmla="*/ 0 w 8289537"/>
              <a:gd name="connsiteY6" fmla="*/ 6137474 h 6422650"/>
              <a:gd name="connsiteX7" fmla="*/ 0 w 8289537"/>
              <a:gd name="connsiteY7" fmla="*/ 0 h 6422650"/>
              <a:gd name="connsiteX8" fmla="*/ 0 w 8289537"/>
              <a:gd name="connsiteY8" fmla="*/ 0 h 6422650"/>
              <a:gd name="connsiteX0" fmla="*/ 0 w 8289537"/>
              <a:gd name="connsiteY0" fmla="*/ 0 h 6381304"/>
              <a:gd name="connsiteX1" fmla="*/ 8289537 w 8289537"/>
              <a:gd name="connsiteY1" fmla="*/ 0 h 6381304"/>
              <a:gd name="connsiteX2" fmla="*/ 8289537 w 8289537"/>
              <a:gd name="connsiteY2" fmla="*/ 0 h 6381304"/>
              <a:gd name="connsiteX3" fmla="*/ 8289537 w 8289537"/>
              <a:gd name="connsiteY3" fmla="*/ 6355189 h 6381304"/>
              <a:gd name="connsiteX4" fmla="*/ 8045707 w 8289537"/>
              <a:gd name="connsiteY4" fmla="*/ 6381304 h 6381304"/>
              <a:gd name="connsiteX5" fmla="*/ 243830 w 8289537"/>
              <a:gd name="connsiteY5" fmla="*/ 6381304 h 6381304"/>
              <a:gd name="connsiteX6" fmla="*/ 0 w 8289537"/>
              <a:gd name="connsiteY6" fmla="*/ 6137474 h 6381304"/>
              <a:gd name="connsiteX7" fmla="*/ 0 w 8289537"/>
              <a:gd name="connsiteY7" fmla="*/ 0 h 6381304"/>
              <a:gd name="connsiteX8" fmla="*/ 0 w 8289537"/>
              <a:gd name="connsiteY8" fmla="*/ 0 h 6381304"/>
              <a:gd name="connsiteX0" fmla="*/ 0 w 8289537"/>
              <a:gd name="connsiteY0" fmla="*/ 0 h 6381304"/>
              <a:gd name="connsiteX1" fmla="*/ 8289537 w 8289537"/>
              <a:gd name="connsiteY1" fmla="*/ 0 h 6381304"/>
              <a:gd name="connsiteX2" fmla="*/ 8289537 w 8289537"/>
              <a:gd name="connsiteY2" fmla="*/ 0 h 6381304"/>
              <a:gd name="connsiteX3" fmla="*/ 8289537 w 8289537"/>
              <a:gd name="connsiteY3" fmla="*/ 6355189 h 6381304"/>
              <a:gd name="connsiteX4" fmla="*/ 8045707 w 8289537"/>
              <a:gd name="connsiteY4" fmla="*/ 6381304 h 6381304"/>
              <a:gd name="connsiteX5" fmla="*/ 243830 w 8289537"/>
              <a:gd name="connsiteY5" fmla="*/ 6381304 h 6381304"/>
              <a:gd name="connsiteX6" fmla="*/ 0 w 8289537"/>
              <a:gd name="connsiteY6" fmla="*/ 6137474 h 6381304"/>
              <a:gd name="connsiteX7" fmla="*/ 0 w 8289537"/>
              <a:gd name="connsiteY7" fmla="*/ 0 h 6381304"/>
              <a:gd name="connsiteX8" fmla="*/ 0 w 8289537"/>
              <a:gd name="connsiteY8" fmla="*/ 0 h 6381304"/>
              <a:gd name="connsiteX0" fmla="*/ 0 w 8289537"/>
              <a:gd name="connsiteY0" fmla="*/ 0 h 6384164"/>
              <a:gd name="connsiteX1" fmla="*/ 8289537 w 8289537"/>
              <a:gd name="connsiteY1" fmla="*/ 0 h 6384164"/>
              <a:gd name="connsiteX2" fmla="*/ 8289537 w 8289537"/>
              <a:gd name="connsiteY2" fmla="*/ 0 h 6384164"/>
              <a:gd name="connsiteX3" fmla="*/ 8289537 w 8289537"/>
              <a:gd name="connsiteY3" fmla="*/ 6383764 h 6384164"/>
              <a:gd name="connsiteX4" fmla="*/ 8045707 w 8289537"/>
              <a:gd name="connsiteY4" fmla="*/ 6381304 h 6384164"/>
              <a:gd name="connsiteX5" fmla="*/ 243830 w 8289537"/>
              <a:gd name="connsiteY5" fmla="*/ 6381304 h 6384164"/>
              <a:gd name="connsiteX6" fmla="*/ 0 w 8289537"/>
              <a:gd name="connsiteY6" fmla="*/ 6137474 h 6384164"/>
              <a:gd name="connsiteX7" fmla="*/ 0 w 8289537"/>
              <a:gd name="connsiteY7" fmla="*/ 0 h 6384164"/>
              <a:gd name="connsiteX8" fmla="*/ 0 w 8289537"/>
              <a:gd name="connsiteY8" fmla="*/ 0 h 6384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89537" h="6384164">
                <a:moveTo>
                  <a:pt x="0" y="0"/>
                </a:moveTo>
                <a:lnTo>
                  <a:pt x="8289537" y="0"/>
                </a:lnTo>
                <a:lnTo>
                  <a:pt x="8289537" y="0"/>
                </a:lnTo>
                <a:lnTo>
                  <a:pt x="8289537" y="6383764"/>
                </a:lnTo>
                <a:cubicBezTo>
                  <a:pt x="8060393" y="6385441"/>
                  <a:pt x="8180371" y="6381304"/>
                  <a:pt x="8045707" y="6381304"/>
                </a:cubicBezTo>
                <a:lnTo>
                  <a:pt x="243830" y="6381304"/>
                </a:lnTo>
                <a:cubicBezTo>
                  <a:pt x="109166" y="6381304"/>
                  <a:pt x="0" y="6272138"/>
                  <a:pt x="0" y="6137474"/>
                </a:cubicBezTo>
                <a:lnTo>
                  <a:pt x="0" y="0"/>
                </a:lnTo>
                <a:lnTo>
                  <a:pt x="0" y="0"/>
                </a:lnTo>
                <a:close/>
              </a:path>
            </a:pathLst>
          </a:custGeom>
          <a:solidFill>
            <a:schemeClr val="bg1"/>
          </a:solidFill>
          <a:ln w="9525">
            <a:noFill/>
            <a:miter lim="800000"/>
            <a:headEnd/>
            <a:tailEnd/>
          </a:ln>
          <a:effectLst>
            <a:outerShdw blurRad="50800" dist="38100" dir="8100000" algn="t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lvl1pPr>
              <a:defRPr lang="nl-NL" sz="900">
                <a:gradFill flip="none" rotWithShape="1">
                  <a:gsLst>
                    <a:gs pos="0">
                      <a:schemeClr val="accent6">
                        <a:lumMod val="0"/>
                        <a:lumOff val="100000"/>
                      </a:schemeClr>
                    </a:gs>
                    <a:gs pos="35000">
                      <a:schemeClr val="accent6">
                        <a:lumMod val="0"/>
                        <a:lumOff val="100000"/>
                      </a:schemeClr>
                    </a:gs>
                    <a:gs pos="100000">
                      <a:schemeClr val="accent6">
                        <a:lumMod val="100000"/>
                      </a:schemeClr>
                    </a:gs>
                  </a:gsLst>
                  <a:lin ang="10800000" scaled="1"/>
                  <a:tileRect/>
                </a:gradFill>
              </a:defRPr>
            </a:lvl1pPr>
          </a:lstStyle>
          <a:p>
            <a:pPr lvl="0" algn="ctr">
              <a:spcBef>
                <a:spcPct val="0"/>
              </a:spcBef>
            </a:pPr>
            <a:endParaRPr lang="nl-NL"/>
          </a:p>
        </p:txBody>
      </p:sp>
      <p:grpSp>
        <p:nvGrpSpPr>
          <p:cNvPr id="3" name="Group 2"/>
          <p:cNvGrpSpPr/>
          <p:nvPr userDrawn="1"/>
        </p:nvGrpSpPr>
        <p:grpSpPr>
          <a:xfrm>
            <a:off x="8288690" y="6048751"/>
            <a:ext cx="862355" cy="806313"/>
            <a:chOff x="8288689" y="6048749"/>
            <a:chExt cx="862355" cy="806313"/>
          </a:xfrm>
        </p:grpSpPr>
        <p:sp>
          <p:nvSpPr>
            <p:cNvPr id="4" name="Freeform 3"/>
            <p:cNvSpPr>
              <a:spLocks/>
            </p:cNvSpPr>
            <p:nvPr userDrawn="1"/>
          </p:nvSpPr>
          <p:spPr bwMode="auto">
            <a:xfrm>
              <a:off x="8288689" y="6048749"/>
              <a:ext cx="862355" cy="806313"/>
            </a:xfrm>
            <a:custGeom>
              <a:avLst/>
              <a:gdLst>
                <a:gd name="connsiteX0" fmla="*/ 500988 w 862355"/>
                <a:gd name="connsiteY0" fmla="*/ 1451 h 806313"/>
                <a:gd name="connsiteX1" fmla="*/ 818465 w 862355"/>
                <a:gd name="connsiteY1" fmla="*/ 87113 h 806313"/>
                <a:gd name="connsiteX2" fmla="*/ 862355 w 862355"/>
                <a:gd name="connsiteY2" fmla="*/ 109394 h 806313"/>
                <a:gd name="connsiteX3" fmla="*/ 862355 w 862355"/>
                <a:gd name="connsiteY3" fmla="*/ 806313 h 806313"/>
                <a:gd name="connsiteX4" fmla="*/ 49258 w 862355"/>
                <a:gd name="connsiteY4" fmla="*/ 806313 h 806313"/>
                <a:gd name="connsiteX5" fmla="*/ 37640 w 862355"/>
                <a:gd name="connsiteY5" fmla="*/ 788391 h 806313"/>
                <a:gd name="connsiteX6" fmla="*/ 24558 w 862355"/>
                <a:gd name="connsiteY6" fmla="*/ 761316 h 806313"/>
                <a:gd name="connsiteX7" fmla="*/ 69868 w 862355"/>
                <a:gd name="connsiteY7" fmla="*/ 333532 h 806313"/>
                <a:gd name="connsiteX8" fmla="*/ 359456 w 862355"/>
                <a:gd name="connsiteY8" fmla="*/ 16144 h 806313"/>
                <a:gd name="connsiteX9" fmla="*/ 500988 w 862355"/>
                <a:gd name="connsiteY9" fmla="*/ 1451 h 806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2355" h="806313">
                  <a:moveTo>
                    <a:pt x="500988" y="1451"/>
                  </a:moveTo>
                  <a:cubicBezTo>
                    <a:pt x="653355" y="12818"/>
                    <a:pt x="818465" y="87113"/>
                    <a:pt x="818465" y="87113"/>
                  </a:cubicBezTo>
                  <a:lnTo>
                    <a:pt x="862355" y="109394"/>
                  </a:lnTo>
                  <a:lnTo>
                    <a:pt x="862355" y="806313"/>
                  </a:lnTo>
                  <a:lnTo>
                    <a:pt x="49258" y="806313"/>
                  </a:lnTo>
                  <a:lnTo>
                    <a:pt x="37640" y="788391"/>
                  </a:lnTo>
                  <a:cubicBezTo>
                    <a:pt x="27883" y="771296"/>
                    <a:pt x="24558" y="761316"/>
                    <a:pt x="24558" y="761316"/>
                  </a:cubicBezTo>
                  <a:cubicBezTo>
                    <a:pt x="-50302" y="601636"/>
                    <a:pt x="69868" y="333532"/>
                    <a:pt x="69868" y="333532"/>
                  </a:cubicBezTo>
                  <a:cubicBezTo>
                    <a:pt x="193977" y="55571"/>
                    <a:pt x="359456" y="16144"/>
                    <a:pt x="359456" y="16144"/>
                  </a:cubicBezTo>
                  <a:cubicBezTo>
                    <a:pt x="400826" y="866"/>
                    <a:pt x="450199" y="-2337"/>
                    <a:pt x="500988" y="1451"/>
                  </a:cubicBezTo>
                  <a:close/>
                </a:path>
              </a:pathLst>
            </a:custGeom>
            <a:solidFill>
              <a:schemeClr val="bg1"/>
            </a:solidFill>
            <a:ln w="9525">
              <a:noFill/>
            </a:ln>
            <a:effectLst>
              <a:outerShdw blurRad="38100" dist="12700" dir="13800000" algn="t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72000" bIns="36000" numCol="1" spcCol="0" rtlCol="0" fromWordArt="0" anchor="ctr" anchorCtr="0" forceAA="0" compatLnSpc="1">
              <a:prstTxWarp prst="textNoShape">
                <a:avLst/>
              </a:prstTxWarp>
              <a:noAutofit/>
            </a:bodyPr>
            <a:lstStyle/>
            <a:p>
              <a:pPr algn="ctr"/>
              <a:endParaRPr lang="nl-NL" sz="900">
                <a:solidFill>
                  <a:srgbClr val="FFFFFF"/>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83568" y="6121397"/>
              <a:ext cx="513339" cy="620141"/>
            </a:xfrm>
            <a:prstGeom prst="rect">
              <a:avLst/>
            </a:prstGeom>
          </p:spPr>
        </p:pic>
      </p:grpSp>
    </p:spTree>
    <p:extLst>
      <p:ext uri="{BB962C8B-B14F-4D97-AF65-F5344CB8AC3E}">
        <p14:creationId xmlns:p14="http://schemas.microsoft.com/office/powerpoint/2010/main" val="24003395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4_Bas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8" name="Text Placeholder 7"/>
          <p:cNvSpPr>
            <a:spLocks noGrp="1"/>
          </p:cNvSpPr>
          <p:nvPr>
            <p:ph type="body" sz="quarter" idx="32" hasCustomPrompt="1"/>
          </p:nvPr>
        </p:nvSpPr>
        <p:spPr>
          <a:xfrm>
            <a:off x="451339" y="6237288"/>
            <a:ext cx="7576038" cy="360362"/>
          </a:xfrm>
        </p:spPr>
        <p:txBody>
          <a:bodyPr anchor="b" anchorCtr="0"/>
          <a:lstStyle>
            <a:lvl1pPr>
              <a:lnSpc>
                <a:spcPct val="100000"/>
              </a:lnSpc>
              <a:spcBef>
                <a:spcPts val="0"/>
              </a:spcBef>
              <a:defRPr sz="554">
                <a:solidFill>
                  <a:schemeClr val="bg1">
                    <a:lumMod val="50000"/>
                  </a:schemeClr>
                </a:solidFill>
              </a:defRPr>
            </a:lvl1pPr>
            <a:lvl2pPr>
              <a:spcBef>
                <a:spcPts val="0"/>
              </a:spcBef>
              <a:defRPr sz="554"/>
            </a:lvl2pPr>
            <a:lvl3pPr>
              <a:spcBef>
                <a:spcPts val="0"/>
              </a:spcBef>
              <a:defRPr sz="554"/>
            </a:lvl3pPr>
            <a:lvl4pPr>
              <a:spcBef>
                <a:spcPts val="0"/>
              </a:spcBef>
              <a:defRPr sz="554"/>
            </a:lvl4pPr>
            <a:lvl5pPr>
              <a:spcBef>
                <a:spcPts val="0"/>
              </a:spcBef>
              <a:defRPr sz="554"/>
            </a:lvl5pPr>
          </a:lstStyle>
          <a:p>
            <a:pPr lvl="0"/>
            <a:r>
              <a:rPr lang="en-US" dirty="0" smtClean="0"/>
              <a:t>Notes/Sources:</a:t>
            </a:r>
          </a:p>
        </p:txBody>
      </p:sp>
      <p:sp>
        <p:nvSpPr>
          <p:cNvPr id="6" name="Content Placeholder 5"/>
          <p:cNvSpPr>
            <a:spLocks noGrp="1"/>
          </p:cNvSpPr>
          <p:nvPr>
            <p:ph sz="quarter" idx="34"/>
          </p:nvPr>
        </p:nvSpPr>
        <p:spPr>
          <a:xfrm>
            <a:off x="451433" y="1341288"/>
            <a:ext cx="8241231" cy="489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3" name="Rectangle 2"/>
          <p:cNvSpPr/>
          <p:nvPr userDrawn="1"/>
        </p:nvSpPr>
        <p:spPr>
          <a:xfrm>
            <a:off x="8161322" y="6309320"/>
            <a:ext cx="864096" cy="432048"/>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6462" tIns="33231" rIns="66462" bIns="33231" rtlCol="0" anchor="ctr"/>
          <a:lstStyle/>
          <a:p>
            <a:pPr algn="ctr"/>
            <a:endParaRPr lang="en-GB" sz="831" dirty="0" err="1" smtClean="0"/>
          </a:p>
        </p:txBody>
      </p:sp>
    </p:spTree>
    <p:extLst>
      <p:ext uri="{BB962C8B-B14F-4D97-AF65-F5344CB8AC3E}">
        <p14:creationId xmlns:p14="http://schemas.microsoft.com/office/powerpoint/2010/main" val="242401899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5_Bas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8" name="Text Placeholder 7"/>
          <p:cNvSpPr>
            <a:spLocks noGrp="1"/>
          </p:cNvSpPr>
          <p:nvPr>
            <p:ph type="body" sz="quarter" idx="32" hasCustomPrompt="1"/>
          </p:nvPr>
        </p:nvSpPr>
        <p:spPr>
          <a:xfrm>
            <a:off x="451339" y="6237288"/>
            <a:ext cx="7576038" cy="360362"/>
          </a:xfrm>
        </p:spPr>
        <p:txBody>
          <a:bodyPr anchor="b" anchorCtr="0"/>
          <a:lstStyle>
            <a:lvl1pPr>
              <a:lnSpc>
                <a:spcPct val="100000"/>
              </a:lnSpc>
              <a:spcBef>
                <a:spcPts val="0"/>
              </a:spcBef>
              <a:defRPr sz="554">
                <a:solidFill>
                  <a:schemeClr val="bg1">
                    <a:lumMod val="50000"/>
                  </a:schemeClr>
                </a:solidFill>
              </a:defRPr>
            </a:lvl1pPr>
            <a:lvl2pPr>
              <a:spcBef>
                <a:spcPts val="0"/>
              </a:spcBef>
              <a:defRPr sz="554"/>
            </a:lvl2pPr>
            <a:lvl3pPr>
              <a:spcBef>
                <a:spcPts val="0"/>
              </a:spcBef>
              <a:defRPr sz="554"/>
            </a:lvl3pPr>
            <a:lvl4pPr>
              <a:spcBef>
                <a:spcPts val="0"/>
              </a:spcBef>
              <a:defRPr sz="554"/>
            </a:lvl4pPr>
            <a:lvl5pPr>
              <a:spcBef>
                <a:spcPts val="0"/>
              </a:spcBef>
              <a:defRPr sz="554"/>
            </a:lvl5pPr>
          </a:lstStyle>
          <a:p>
            <a:pPr lvl="0"/>
            <a:r>
              <a:rPr lang="en-US" dirty="0" smtClean="0"/>
              <a:t>Notes/Sources:</a:t>
            </a:r>
          </a:p>
        </p:txBody>
      </p:sp>
      <p:sp>
        <p:nvSpPr>
          <p:cNvPr id="6" name="Content Placeholder 5"/>
          <p:cNvSpPr>
            <a:spLocks noGrp="1"/>
          </p:cNvSpPr>
          <p:nvPr>
            <p:ph sz="quarter" idx="34"/>
          </p:nvPr>
        </p:nvSpPr>
        <p:spPr>
          <a:xfrm>
            <a:off x="451433" y="1341288"/>
            <a:ext cx="8241231" cy="489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3" name="Rectangle 2"/>
          <p:cNvSpPr/>
          <p:nvPr userDrawn="1"/>
        </p:nvSpPr>
        <p:spPr>
          <a:xfrm>
            <a:off x="8161322" y="6309320"/>
            <a:ext cx="864096" cy="432048"/>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6462" tIns="33231" rIns="66462" bIns="33231" rtlCol="0" anchor="ctr"/>
          <a:lstStyle/>
          <a:p>
            <a:pPr algn="ctr"/>
            <a:endParaRPr lang="en-GB" sz="831" dirty="0" err="1" smtClean="0"/>
          </a:p>
        </p:txBody>
      </p:sp>
    </p:spTree>
    <p:extLst>
      <p:ext uri="{BB962C8B-B14F-4D97-AF65-F5344CB8AC3E}">
        <p14:creationId xmlns:p14="http://schemas.microsoft.com/office/powerpoint/2010/main" val="113407770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7_Bas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8" name="Text Placeholder 7"/>
          <p:cNvSpPr>
            <a:spLocks noGrp="1"/>
          </p:cNvSpPr>
          <p:nvPr>
            <p:ph type="body" sz="quarter" idx="32" hasCustomPrompt="1"/>
          </p:nvPr>
        </p:nvSpPr>
        <p:spPr>
          <a:xfrm>
            <a:off x="451339" y="6237288"/>
            <a:ext cx="7576038" cy="360362"/>
          </a:xfrm>
        </p:spPr>
        <p:txBody>
          <a:bodyPr anchor="b" anchorCtr="0"/>
          <a:lstStyle>
            <a:lvl1pPr>
              <a:lnSpc>
                <a:spcPct val="100000"/>
              </a:lnSpc>
              <a:spcBef>
                <a:spcPts val="0"/>
              </a:spcBef>
              <a:defRPr sz="554">
                <a:solidFill>
                  <a:schemeClr val="bg1">
                    <a:lumMod val="50000"/>
                  </a:schemeClr>
                </a:solidFill>
              </a:defRPr>
            </a:lvl1pPr>
            <a:lvl2pPr>
              <a:spcBef>
                <a:spcPts val="0"/>
              </a:spcBef>
              <a:defRPr sz="554"/>
            </a:lvl2pPr>
            <a:lvl3pPr>
              <a:spcBef>
                <a:spcPts val="0"/>
              </a:spcBef>
              <a:defRPr sz="554"/>
            </a:lvl3pPr>
            <a:lvl4pPr>
              <a:spcBef>
                <a:spcPts val="0"/>
              </a:spcBef>
              <a:defRPr sz="554"/>
            </a:lvl4pPr>
            <a:lvl5pPr>
              <a:spcBef>
                <a:spcPts val="0"/>
              </a:spcBef>
              <a:defRPr sz="554"/>
            </a:lvl5pPr>
          </a:lstStyle>
          <a:p>
            <a:pPr lvl="0"/>
            <a:r>
              <a:rPr lang="en-US" dirty="0" smtClean="0"/>
              <a:t>Notes/Sources:</a:t>
            </a:r>
          </a:p>
        </p:txBody>
      </p:sp>
      <p:sp>
        <p:nvSpPr>
          <p:cNvPr id="6" name="Content Placeholder 5"/>
          <p:cNvSpPr>
            <a:spLocks noGrp="1"/>
          </p:cNvSpPr>
          <p:nvPr>
            <p:ph sz="quarter" idx="34"/>
          </p:nvPr>
        </p:nvSpPr>
        <p:spPr>
          <a:xfrm>
            <a:off x="451433" y="1341288"/>
            <a:ext cx="8241231" cy="489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3" name="Rectangle 2"/>
          <p:cNvSpPr/>
          <p:nvPr userDrawn="1"/>
        </p:nvSpPr>
        <p:spPr>
          <a:xfrm>
            <a:off x="8161322" y="6309320"/>
            <a:ext cx="864096" cy="432048"/>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6462" tIns="33231" rIns="66462" bIns="33231" rtlCol="0" anchor="ctr"/>
          <a:lstStyle/>
          <a:p>
            <a:pPr algn="ctr"/>
            <a:endParaRPr lang="en-GB" sz="831" dirty="0" err="1" smtClean="0"/>
          </a:p>
        </p:txBody>
      </p:sp>
    </p:spTree>
    <p:extLst>
      <p:ext uri="{BB962C8B-B14F-4D97-AF65-F5344CB8AC3E}">
        <p14:creationId xmlns:p14="http://schemas.microsoft.com/office/powerpoint/2010/main" val="3816512815"/>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8_Bas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8" name="Text Placeholder 7"/>
          <p:cNvSpPr>
            <a:spLocks noGrp="1"/>
          </p:cNvSpPr>
          <p:nvPr>
            <p:ph type="body" sz="quarter" idx="32" hasCustomPrompt="1"/>
          </p:nvPr>
        </p:nvSpPr>
        <p:spPr>
          <a:xfrm>
            <a:off x="451339" y="6237288"/>
            <a:ext cx="7576038" cy="360362"/>
          </a:xfrm>
        </p:spPr>
        <p:txBody>
          <a:bodyPr anchor="b" anchorCtr="0"/>
          <a:lstStyle>
            <a:lvl1pPr>
              <a:lnSpc>
                <a:spcPct val="100000"/>
              </a:lnSpc>
              <a:spcBef>
                <a:spcPts val="0"/>
              </a:spcBef>
              <a:defRPr sz="554">
                <a:solidFill>
                  <a:schemeClr val="bg1">
                    <a:lumMod val="50000"/>
                  </a:schemeClr>
                </a:solidFill>
              </a:defRPr>
            </a:lvl1pPr>
            <a:lvl2pPr>
              <a:spcBef>
                <a:spcPts val="0"/>
              </a:spcBef>
              <a:defRPr sz="554"/>
            </a:lvl2pPr>
            <a:lvl3pPr>
              <a:spcBef>
                <a:spcPts val="0"/>
              </a:spcBef>
              <a:defRPr sz="554"/>
            </a:lvl3pPr>
            <a:lvl4pPr>
              <a:spcBef>
                <a:spcPts val="0"/>
              </a:spcBef>
              <a:defRPr sz="554"/>
            </a:lvl4pPr>
            <a:lvl5pPr>
              <a:spcBef>
                <a:spcPts val="0"/>
              </a:spcBef>
              <a:defRPr sz="554"/>
            </a:lvl5pPr>
          </a:lstStyle>
          <a:p>
            <a:pPr lvl="0"/>
            <a:r>
              <a:rPr lang="en-US" dirty="0" smtClean="0"/>
              <a:t>Notes/Sources:</a:t>
            </a:r>
          </a:p>
        </p:txBody>
      </p:sp>
      <p:sp>
        <p:nvSpPr>
          <p:cNvPr id="6" name="Content Placeholder 5"/>
          <p:cNvSpPr>
            <a:spLocks noGrp="1"/>
          </p:cNvSpPr>
          <p:nvPr>
            <p:ph sz="quarter" idx="34"/>
          </p:nvPr>
        </p:nvSpPr>
        <p:spPr>
          <a:xfrm>
            <a:off x="451433" y="1341288"/>
            <a:ext cx="8241231" cy="489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3" name="Rectangle 2"/>
          <p:cNvSpPr/>
          <p:nvPr userDrawn="1"/>
        </p:nvSpPr>
        <p:spPr>
          <a:xfrm>
            <a:off x="8161322" y="6309320"/>
            <a:ext cx="864096" cy="432048"/>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6462" tIns="33231" rIns="66462" bIns="33231" rtlCol="0" anchor="ctr"/>
          <a:lstStyle/>
          <a:p>
            <a:pPr algn="ctr"/>
            <a:endParaRPr lang="en-GB" sz="831" dirty="0" err="1" smtClean="0"/>
          </a:p>
        </p:txBody>
      </p:sp>
    </p:spTree>
    <p:extLst>
      <p:ext uri="{BB962C8B-B14F-4D97-AF65-F5344CB8AC3E}">
        <p14:creationId xmlns:p14="http://schemas.microsoft.com/office/powerpoint/2010/main" val="296359863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9_Bas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8" name="Text Placeholder 7"/>
          <p:cNvSpPr>
            <a:spLocks noGrp="1"/>
          </p:cNvSpPr>
          <p:nvPr>
            <p:ph type="body" sz="quarter" idx="32" hasCustomPrompt="1"/>
          </p:nvPr>
        </p:nvSpPr>
        <p:spPr>
          <a:xfrm>
            <a:off x="451339" y="6237288"/>
            <a:ext cx="7576038" cy="360362"/>
          </a:xfrm>
        </p:spPr>
        <p:txBody>
          <a:bodyPr anchor="b" anchorCtr="0"/>
          <a:lstStyle>
            <a:lvl1pPr>
              <a:lnSpc>
                <a:spcPct val="100000"/>
              </a:lnSpc>
              <a:spcBef>
                <a:spcPts val="0"/>
              </a:spcBef>
              <a:defRPr sz="554">
                <a:solidFill>
                  <a:schemeClr val="bg1">
                    <a:lumMod val="50000"/>
                  </a:schemeClr>
                </a:solidFill>
              </a:defRPr>
            </a:lvl1pPr>
            <a:lvl2pPr>
              <a:spcBef>
                <a:spcPts val="0"/>
              </a:spcBef>
              <a:defRPr sz="554"/>
            </a:lvl2pPr>
            <a:lvl3pPr>
              <a:spcBef>
                <a:spcPts val="0"/>
              </a:spcBef>
              <a:defRPr sz="554"/>
            </a:lvl3pPr>
            <a:lvl4pPr>
              <a:spcBef>
                <a:spcPts val="0"/>
              </a:spcBef>
              <a:defRPr sz="554"/>
            </a:lvl4pPr>
            <a:lvl5pPr>
              <a:spcBef>
                <a:spcPts val="0"/>
              </a:spcBef>
              <a:defRPr sz="554"/>
            </a:lvl5pPr>
          </a:lstStyle>
          <a:p>
            <a:pPr lvl="0"/>
            <a:r>
              <a:rPr lang="en-US" dirty="0" smtClean="0"/>
              <a:t>Notes/Sources:</a:t>
            </a:r>
          </a:p>
        </p:txBody>
      </p:sp>
      <p:sp>
        <p:nvSpPr>
          <p:cNvPr id="6" name="Content Placeholder 5"/>
          <p:cNvSpPr>
            <a:spLocks noGrp="1"/>
          </p:cNvSpPr>
          <p:nvPr>
            <p:ph sz="quarter" idx="34"/>
          </p:nvPr>
        </p:nvSpPr>
        <p:spPr>
          <a:xfrm>
            <a:off x="451433" y="1341288"/>
            <a:ext cx="8241231" cy="489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3" name="Rectangle 2"/>
          <p:cNvSpPr/>
          <p:nvPr userDrawn="1"/>
        </p:nvSpPr>
        <p:spPr>
          <a:xfrm>
            <a:off x="8161322" y="6309320"/>
            <a:ext cx="864096" cy="432048"/>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6462" tIns="33231" rIns="66462" bIns="33231" rtlCol="0" anchor="ctr"/>
          <a:lstStyle/>
          <a:p>
            <a:pPr algn="ctr"/>
            <a:endParaRPr lang="en-GB" sz="831" dirty="0" err="1" smtClean="0"/>
          </a:p>
        </p:txBody>
      </p:sp>
    </p:spTree>
    <p:extLst>
      <p:ext uri="{BB962C8B-B14F-4D97-AF65-F5344CB8AC3E}">
        <p14:creationId xmlns:p14="http://schemas.microsoft.com/office/powerpoint/2010/main" val="294976372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1_Bas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8" name="Text Placeholder 7"/>
          <p:cNvSpPr>
            <a:spLocks noGrp="1"/>
          </p:cNvSpPr>
          <p:nvPr>
            <p:ph type="body" sz="quarter" idx="32" hasCustomPrompt="1"/>
          </p:nvPr>
        </p:nvSpPr>
        <p:spPr>
          <a:xfrm>
            <a:off x="451339" y="6237288"/>
            <a:ext cx="7576038" cy="360362"/>
          </a:xfrm>
        </p:spPr>
        <p:txBody>
          <a:bodyPr anchor="b" anchorCtr="0"/>
          <a:lstStyle>
            <a:lvl1pPr>
              <a:lnSpc>
                <a:spcPct val="100000"/>
              </a:lnSpc>
              <a:spcBef>
                <a:spcPts val="0"/>
              </a:spcBef>
              <a:defRPr sz="554">
                <a:solidFill>
                  <a:schemeClr val="bg1">
                    <a:lumMod val="50000"/>
                  </a:schemeClr>
                </a:solidFill>
              </a:defRPr>
            </a:lvl1pPr>
            <a:lvl2pPr>
              <a:spcBef>
                <a:spcPts val="0"/>
              </a:spcBef>
              <a:defRPr sz="554"/>
            </a:lvl2pPr>
            <a:lvl3pPr>
              <a:spcBef>
                <a:spcPts val="0"/>
              </a:spcBef>
              <a:defRPr sz="554"/>
            </a:lvl3pPr>
            <a:lvl4pPr>
              <a:spcBef>
                <a:spcPts val="0"/>
              </a:spcBef>
              <a:defRPr sz="554"/>
            </a:lvl4pPr>
            <a:lvl5pPr>
              <a:spcBef>
                <a:spcPts val="0"/>
              </a:spcBef>
              <a:defRPr sz="554"/>
            </a:lvl5pPr>
          </a:lstStyle>
          <a:p>
            <a:pPr lvl="0"/>
            <a:r>
              <a:rPr lang="en-US" dirty="0" smtClean="0"/>
              <a:t>Notes/Sources:</a:t>
            </a:r>
          </a:p>
        </p:txBody>
      </p:sp>
      <p:sp>
        <p:nvSpPr>
          <p:cNvPr id="6" name="Content Placeholder 5"/>
          <p:cNvSpPr>
            <a:spLocks noGrp="1"/>
          </p:cNvSpPr>
          <p:nvPr>
            <p:ph sz="quarter" idx="34"/>
          </p:nvPr>
        </p:nvSpPr>
        <p:spPr>
          <a:xfrm>
            <a:off x="451433" y="1341288"/>
            <a:ext cx="8241231" cy="489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3" name="Rectangle 2"/>
          <p:cNvSpPr/>
          <p:nvPr userDrawn="1"/>
        </p:nvSpPr>
        <p:spPr>
          <a:xfrm>
            <a:off x="8161322" y="6309320"/>
            <a:ext cx="864096" cy="432048"/>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6462" tIns="33231" rIns="66462" bIns="33231" rtlCol="0" anchor="ctr"/>
          <a:lstStyle/>
          <a:p>
            <a:pPr algn="ctr"/>
            <a:endParaRPr lang="en-GB" sz="831" dirty="0" err="1" smtClean="0"/>
          </a:p>
        </p:txBody>
      </p:sp>
    </p:spTree>
    <p:extLst>
      <p:ext uri="{BB962C8B-B14F-4D97-AF65-F5344CB8AC3E}">
        <p14:creationId xmlns:p14="http://schemas.microsoft.com/office/powerpoint/2010/main" val="3644157702"/>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Standard profile 2">
    <p:spTree>
      <p:nvGrpSpPr>
        <p:cNvPr id="1" name=""/>
        <p:cNvGrpSpPr/>
        <p:nvPr/>
      </p:nvGrpSpPr>
      <p:grpSpPr>
        <a:xfrm>
          <a:off x="0" y="0"/>
          <a:ext cx="0" cy="0"/>
          <a:chOff x="0" y="0"/>
          <a:chExt cx="0" cy="0"/>
        </a:xfrm>
      </p:grpSpPr>
      <p:sp>
        <p:nvSpPr>
          <p:cNvPr id="26" name="Content Placeholder 2"/>
          <p:cNvSpPr>
            <a:spLocks noGrp="1"/>
          </p:cNvSpPr>
          <p:nvPr>
            <p:ph sz="half" idx="31"/>
          </p:nvPr>
        </p:nvSpPr>
        <p:spPr>
          <a:xfrm>
            <a:off x="6034204" y="1557338"/>
            <a:ext cx="2658209" cy="2016000"/>
          </a:xfrm>
          <a:solidFill>
            <a:schemeClr val="bg1">
              <a:lumMod val="95000"/>
            </a:schemeClr>
          </a:solidFill>
        </p:spPr>
        <p:txBody>
          <a:bodyPr lIns="72000" tIns="72000" rIns="72000" bIns="72000"/>
          <a:lstStyle>
            <a:lvl1pPr>
              <a:defRPr sz="831" i="1">
                <a:solidFill>
                  <a:srgbClr val="DF6822"/>
                </a:solidFill>
              </a:defRPr>
            </a:lvl1pPr>
            <a:lvl2pPr>
              <a:defRPr sz="738"/>
            </a:lvl2pPr>
            <a:lvl3pPr>
              <a:defRPr sz="738"/>
            </a:lvl3pPr>
            <a:lvl4pPr>
              <a:defRPr sz="738"/>
            </a:lvl4pPr>
            <a:lvl5pPr>
              <a:defRPr sz="738"/>
            </a:lvl5pPr>
            <a:lvl6pPr>
              <a:defRPr sz="1662"/>
            </a:lvl6pPr>
            <a:lvl7pPr>
              <a:defRPr sz="1662"/>
            </a:lvl7pPr>
            <a:lvl8pPr>
              <a:defRPr sz="1662"/>
            </a:lvl8pPr>
            <a:lvl9pPr>
              <a:defRPr sz="166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0" name="Content Placeholder 2"/>
          <p:cNvSpPr>
            <a:spLocks noGrp="1"/>
          </p:cNvSpPr>
          <p:nvPr>
            <p:ph sz="half" idx="44"/>
          </p:nvPr>
        </p:nvSpPr>
        <p:spPr>
          <a:xfrm>
            <a:off x="6034204" y="4076699"/>
            <a:ext cx="2658209" cy="2016000"/>
          </a:xfrm>
          <a:solidFill>
            <a:schemeClr val="bg1">
              <a:lumMod val="95000"/>
            </a:schemeClr>
          </a:solidFill>
        </p:spPr>
        <p:txBody>
          <a:bodyPr lIns="72000" tIns="72000" rIns="72000" bIns="72000"/>
          <a:lstStyle>
            <a:lvl1pPr>
              <a:defRPr sz="831" i="1">
                <a:solidFill>
                  <a:srgbClr val="DF6822"/>
                </a:solidFill>
              </a:defRPr>
            </a:lvl1pPr>
            <a:lvl2pPr>
              <a:defRPr sz="738"/>
            </a:lvl2pPr>
            <a:lvl3pPr>
              <a:defRPr sz="738"/>
            </a:lvl3pPr>
            <a:lvl4pPr>
              <a:defRPr sz="738"/>
            </a:lvl4pPr>
            <a:lvl5pPr>
              <a:defRPr sz="738"/>
            </a:lvl5pPr>
            <a:lvl6pPr>
              <a:defRPr sz="1662"/>
            </a:lvl6pPr>
            <a:lvl7pPr>
              <a:defRPr sz="1662"/>
            </a:lvl7pPr>
            <a:lvl8pPr>
              <a:defRPr sz="1662"/>
            </a:lvl8pPr>
            <a:lvl9pPr>
              <a:defRPr sz="166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 name="Title 1"/>
          <p:cNvSpPr>
            <a:spLocks noGrp="1"/>
          </p:cNvSpPr>
          <p:nvPr>
            <p:ph type="title"/>
          </p:nvPr>
        </p:nvSpPr>
        <p:spPr>
          <a:xfrm>
            <a:off x="451341" y="405607"/>
            <a:ext cx="7576615" cy="630000"/>
          </a:xfrm>
        </p:spPr>
        <p:txBody>
          <a:bodyPr/>
          <a:lstStyle/>
          <a:p>
            <a:r>
              <a:rPr lang="en-US" smtClean="0"/>
              <a:t>Click to edit Master title style</a:t>
            </a:r>
            <a:endParaRPr lang="en-GB"/>
          </a:p>
        </p:txBody>
      </p:sp>
      <p:sp>
        <p:nvSpPr>
          <p:cNvPr id="27" name="Text Placeholder 22"/>
          <p:cNvSpPr>
            <a:spLocks noGrp="1"/>
          </p:cNvSpPr>
          <p:nvPr>
            <p:ph type="body" sz="quarter" idx="33" hasCustomPrompt="1"/>
          </p:nvPr>
        </p:nvSpPr>
        <p:spPr>
          <a:xfrm>
            <a:off x="6034204" y="3573934"/>
            <a:ext cx="2658209" cy="142404"/>
          </a:xfrm>
          <a:noFill/>
          <a:ln w="9525">
            <a:noFill/>
            <a:miter lim="800000"/>
            <a:headEnd/>
            <a:tailEnd/>
          </a:ln>
        </p:spPr>
        <p:txBody>
          <a:bodyPr vert="horz" wrap="square" lIns="0" tIns="0" rIns="0" bIns="0" numCol="1" rtlCol="0" anchor="b" anchorCtr="0" compatLnSpc="1">
            <a:prstTxWarp prst="textNoShape">
              <a:avLst/>
            </a:prstTxWarp>
          </a:bodyPr>
          <a:lstStyle>
            <a:lvl1pPr>
              <a:defRPr kumimoji="0" lang="en-US" sz="554" b="0" i="1" u="none" strike="noStrike" kern="1200" cap="none" spc="0" normalizeH="0" baseline="0" noProof="0" dirty="0" smtClean="0">
                <a:ln>
                  <a:noFill/>
                </a:ln>
                <a:solidFill>
                  <a:schemeClr val="bg1">
                    <a:lumMod val="50000"/>
                  </a:schemeClr>
                </a:solidFill>
                <a:effectLst/>
                <a:uLnTx/>
                <a:uFillTx/>
                <a:latin typeface="+mn-lt"/>
                <a:ea typeface="+mn-ea"/>
                <a:cs typeface="+mn-cs"/>
              </a:defRPr>
            </a:lvl1pPr>
          </a:lstStyle>
          <a:p>
            <a:pPr marL="0" marR="0" lvl="0" indent="0" algn="l" defTabSz="844083" rtl="0" eaLnBrk="1" fontAlgn="auto" latinLnBrk="0" hangingPunct="1">
              <a:lnSpc>
                <a:spcPct val="100000"/>
              </a:lnSpc>
              <a:spcBef>
                <a:spcPts val="0"/>
              </a:spcBef>
              <a:spcAft>
                <a:spcPts val="0"/>
              </a:spcAft>
              <a:buClrTx/>
              <a:buSzTx/>
              <a:buFontTx/>
              <a:buNone/>
              <a:tabLst/>
              <a:defRPr/>
            </a:pPr>
            <a:r>
              <a:rPr lang="en-US" dirty="0" smtClean="0"/>
              <a:t>Source:</a:t>
            </a:r>
          </a:p>
        </p:txBody>
      </p:sp>
      <p:sp>
        <p:nvSpPr>
          <p:cNvPr id="31" name="Text Placeholder 22"/>
          <p:cNvSpPr>
            <a:spLocks noGrp="1"/>
          </p:cNvSpPr>
          <p:nvPr>
            <p:ph type="body" sz="quarter" idx="45" hasCustomPrompt="1"/>
          </p:nvPr>
        </p:nvSpPr>
        <p:spPr>
          <a:xfrm>
            <a:off x="6034204" y="6093295"/>
            <a:ext cx="2658209" cy="142404"/>
          </a:xfrm>
          <a:noFill/>
          <a:ln w="9525">
            <a:noFill/>
            <a:miter lim="800000"/>
            <a:headEnd/>
            <a:tailEnd/>
          </a:ln>
        </p:spPr>
        <p:txBody>
          <a:bodyPr vert="horz" wrap="square" lIns="0" tIns="0" rIns="0" bIns="0" numCol="1" rtlCol="0" anchor="b" anchorCtr="0" compatLnSpc="1">
            <a:prstTxWarp prst="textNoShape">
              <a:avLst/>
            </a:prstTxWarp>
          </a:bodyPr>
          <a:lstStyle>
            <a:lvl1pPr>
              <a:defRPr kumimoji="0" lang="en-US" sz="554" b="0" i="1" u="none" strike="noStrike" kern="1200" cap="none" spc="0" normalizeH="0" baseline="0" noProof="0" dirty="0" smtClean="0">
                <a:ln>
                  <a:noFill/>
                </a:ln>
                <a:solidFill>
                  <a:schemeClr val="bg1">
                    <a:lumMod val="50000"/>
                  </a:schemeClr>
                </a:solidFill>
                <a:effectLst/>
                <a:uLnTx/>
                <a:uFillTx/>
                <a:latin typeface="+mn-lt"/>
                <a:ea typeface="+mn-ea"/>
                <a:cs typeface="+mn-cs"/>
              </a:defRPr>
            </a:lvl1pPr>
          </a:lstStyle>
          <a:p>
            <a:pPr marL="0" marR="0" lvl="0" indent="0" algn="l" defTabSz="844083" rtl="0" eaLnBrk="1" fontAlgn="auto" latinLnBrk="0" hangingPunct="1">
              <a:lnSpc>
                <a:spcPct val="100000"/>
              </a:lnSpc>
              <a:spcBef>
                <a:spcPts val="0"/>
              </a:spcBef>
              <a:spcAft>
                <a:spcPts val="0"/>
              </a:spcAft>
              <a:buClrTx/>
              <a:buSzTx/>
              <a:buFontTx/>
              <a:buNone/>
              <a:tabLst/>
              <a:defRPr/>
            </a:pPr>
            <a:r>
              <a:rPr lang="en-US" dirty="0" smtClean="0"/>
              <a:t>Source:</a:t>
            </a:r>
          </a:p>
        </p:txBody>
      </p:sp>
      <p:sp>
        <p:nvSpPr>
          <p:cNvPr id="16" name="Text Placeholder 22"/>
          <p:cNvSpPr>
            <a:spLocks noGrp="1"/>
          </p:cNvSpPr>
          <p:nvPr>
            <p:ph type="body" sz="quarter" idx="48"/>
          </p:nvPr>
        </p:nvSpPr>
        <p:spPr>
          <a:xfrm>
            <a:off x="6033951" y="1341439"/>
            <a:ext cx="2658462" cy="216000"/>
          </a:xfrm>
        </p:spPr>
        <p:txBody>
          <a:bodyPr/>
          <a:lstStyle/>
          <a:p>
            <a:pPr lvl="0"/>
            <a:r>
              <a:rPr lang="en-US" smtClean="0"/>
              <a:t>Click to edit Master text styles</a:t>
            </a:r>
          </a:p>
        </p:txBody>
      </p:sp>
      <p:sp>
        <p:nvSpPr>
          <p:cNvPr id="17" name="Text Placeholder 22"/>
          <p:cNvSpPr>
            <a:spLocks noGrp="1"/>
          </p:cNvSpPr>
          <p:nvPr>
            <p:ph type="body" sz="quarter" idx="49"/>
          </p:nvPr>
        </p:nvSpPr>
        <p:spPr>
          <a:xfrm>
            <a:off x="6033951" y="3860800"/>
            <a:ext cx="2658462" cy="216000"/>
          </a:xfrm>
        </p:spPr>
        <p:txBody>
          <a:bodyPr/>
          <a:lstStyle/>
          <a:p>
            <a:pPr lvl="0"/>
            <a:r>
              <a:rPr lang="en-US" smtClean="0"/>
              <a:t>Click to edit Master text styles</a:t>
            </a:r>
          </a:p>
        </p:txBody>
      </p:sp>
      <p:sp>
        <p:nvSpPr>
          <p:cNvPr id="13" name="Text Placeholder 7"/>
          <p:cNvSpPr>
            <a:spLocks noGrp="1"/>
          </p:cNvSpPr>
          <p:nvPr>
            <p:ph type="body" sz="quarter" idx="32" hasCustomPrompt="1"/>
          </p:nvPr>
        </p:nvSpPr>
        <p:spPr>
          <a:xfrm>
            <a:off x="451339" y="6237288"/>
            <a:ext cx="7576038" cy="360362"/>
          </a:xfrm>
        </p:spPr>
        <p:txBody>
          <a:bodyPr anchor="b" anchorCtr="0"/>
          <a:lstStyle>
            <a:lvl1pPr>
              <a:lnSpc>
                <a:spcPct val="100000"/>
              </a:lnSpc>
              <a:spcBef>
                <a:spcPts val="0"/>
              </a:spcBef>
              <a:defRPr sz="554">
                <a:solidFill>
                  <a:schemeClr val="bg1">
                    <a:lumMod val="50000"/>
                  </a:schemeClr>
                </a:solidFill>
              </a:defRPr>
            </a:lvl1pPr>
            <a:lvl2pPr>
              <a:spcBef>
                <a:spcPts val="0"/>
              </a:spcBef>
              <a:defRPr sz="554"/>
            </a:lvl2pPr>
            <a:lvl3pPr>
              <a:spcBef>
                <a:spcPts val="0"/>
              </a:spcBef>
              <a:defRPr sz="554"/>
            </a:lvl3pPr>
            <a:lvl4pPr>
              <a:spcBef>
                <a:spcPts val="0"/>
              </a:spcBef>
              <a:defRPr sz="554"/>
            </a:lvl4pPr>
            <a:lvl5pPr>
              <a:spcBef>
                <a:spcPts val="0"/>
              </a:spcBef>
              <a:defRPr sz="554"/>
            </a:lvl5pPr>
          </a:lstStyle>
          <a:p>
            <a:pPr lvl="0"/>
            <a:r>
              <a:rPr lang="en-US" dirty="0" smtClean="0"/>
              <a:t>Notes/Sources:</a:t>
            </a:r>
          </a:p>
        </p:txBody>
      </p:sp>
      <p:sp>
        <p:nvSpPr>
          <p:cNvPr id="15" name="Content Placeholder 5"/>
          <p:cNvSpPr>
            <a:spLocks noGrp="1"/>
          </p:cNvSpPr>
          <p:nvPr>
            <p:ph sz="quarter" idx="34"/>
          </p:nvPr>
        </p:nvSpPr>
        <p:spPr>
          <a:xfrm>
            <a:off x="451430" y="1341288"/>
            <a:ext cx="5449846" cy="489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3" name="Rectangle 2"/>
          <p:cNvSpPr/>
          <p:nvPr userDrawn="1"/>
        </p:nvSpPr>
        <p:spPr>
          <a:xfrm>
            <a:off x="8427198" y="6381328"/>
            <a:ext cx="465282" cy="36004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66462" tIns="33231" rIns="66462" bIns="33231" rtlCol="0" anchor="ctr"/>
          <a:lstStyle/>
          <a:p>
            <a:pPr algn="ctr"/>
            <a:endParaRPr lang="en-GB" sz="831" dirty="0" err="1" smtClean="0"/>
          </a:p>
        </p:txBody>
      </p:sp>
    </p:spTree>
    <p:extLst>
      <p:ext uri="{BB962C8B-B14F-4D97-AF65-F5344CB8AC3E}">
        <p14:creationId xmlns:p14="http://schemas.microsoft.com/office/powerpoint/2010/main" val="400100403"/>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1_Title">
    <p:spTree>
      <p:nvGrpSpPr>
        <p:cNvPr id="1" name=""/>
        <p:cNvGrpSpPr/>
        <p:nvPr/>
      </p:nvGrpSpPr>
      <p:grpSpPr>
        <a:xfrm>
          <a:off x="0" y="0"/>
          <a:ext cx="0" cy="0"/>
          <a:chOff x="0" y="0"/>
          <a:chExt cx="0" cy="0"/>
        </a:xfrm>
      </p:grpSpPr>
      <p:sp>
        <p:nvSpPr>
          <p:cNvPr id="75" name="Picture Placeholder 74"/>
          <p:cNvSpPr>
            <a:spLocks noGrp="1"/>
          </p:cNvSpPr>
          <p:nvPr>
            <p:ph type="pic" sz="quarter" idx="11"/>
          </p:nvPr>
        </p:nvSpPr>
        <p:spPr bwMode="auto">
          <a:xfrm>
            <a:off x="-8858" y="3"/>
            <a:ext cx="9152859" cy="6857999"/>
          </a:xfrm>
          <a:prstGeom prst="rect">
            <a:avLst/>
          </a:prstGeom>
          <a:noFill/>
          <a:ln w="9525">
            <a:noFill/>
            <a:miter lim="800000"/>
            <a:headEnd/>
            <a:tailEnd/>
          </a:ln>
        </p:spPr>
        <p:txBody>
          <a:bodyPr anchor="ctr"/>
          <a:lstStyle>
            <a:lvl1pPr algn="ctr">
              <a:defRPr/>
            </a:lvl1pPr>
          </a:lstStyle>
          <a:p>
            <a:r>
              <a:rPr lang="en-US" dirty="0" smtClean="0"/>
              <a:t>Click icon to add picture</a:t>
            </a:r>
            <a:endParaRPr lang="en-GB" dirty="0"/>
          </a:p>
        </p:txBody>
      </p:sp>
      <p:sp>
        <p:nvSpPr>
          <p:cNvPr id="96" name="Text Placeholder 95"/>
          <p:cNvSpPr>
            <a:spLocks noGrp="1"/>
          </p:cNvSpPr>
          <p:nvPr>
            <p:ph type="body" sz="quarter" idx="12"/>
          </p:nvPr>
        </p:nvSpPr>
        <p:spPr bwMode="auto">
          <a:xfrm>
            <a:off x="4088841" y="4309461"/>
            <a:ext cx="2880000" cy="1080000"/>
          </a:xfrm>
          <a:custGeom>
            <a:avLst/>
            <a:gdLst>
              <a:gd name="connsiteX0" fmla="*/ 0 w 2880000"/>
              <a:gd name="connsiteY0" fmla="*/ 180004 h 1080000"/>
              <a:gd name="connsiteX1" fmla="*/ 180004 w 2880000"/>
              <a:gd name="connsiteY1" fmla="*/ 0 h 1080000"/>
              <a:gd name="connsiteX2" fmla="*/ 2699996 w 2880000"/>
              <a:gd name="connsiteY2" fmla="*/ 0 h 1080000"/>
              <a:gd name="connsiteX3" fmla="*/ 2880000 w 2880000"/>
              <a:gd name="connsiteY3" fmla="*/ 180004 h 1080000"/>
              <a:gd name="connsiteX4" fmla="*/ 2880000 w 2880000"/>
              <a:gd name="connsiteY4" fmla="*/ 899996 h 1080000"/>
              <a:gd name="connsiteX5" fmla="*/ 2699996 w 2880000"/>
              <a:gd name="connsiteY5" fmla="*/ 1080000 h 1080000"/>
              <a:gd name="connsiteX6" fmla="*/ 180004 w 2880000"/>
              <a:gd name="connsiteY6" fmla="*/ 1080000 h 1080000"/>
              <a:gd name="connsiteX7" fmla="*/ 0 w 2880000"/>
              <a:gd name="connsiteY7" fmla="*/ 899996 h 1080000"/>
              <a:gd name="connsiteX8" fmla="*/ 0 w 2880000"/>
              <a:gd name="connsiteY8" fmla="*/ 180004 h 1080000"/>
              <a:gd name="connsiteX0" fmla="*/ 0 w 2880000"/>
              <a:gd name="connsiteY0" fmla="*/ 180004 h 1103579"/>
              <a:gd name="connsiteX1" fmla="*/ 180004 w 2880000"/>
              <a:gd name="connsiteY1" fmla="*/ 0 h 1103579"/>
              <a:gd name="connsiteX2" fmla="*/ 2699996 w 2880000"/>
              <a:gd name="connsiteY2" fmla="*/ 0 h 1103579"/>
              <a:gd name="connsiteX3" fmla="*/ 2880000 w 2880000"/>
              <a:gd name="connsiteY3" fmla="*/ 180004 h 1103579"/>
              <a:gd name="connsiteX4" fmla="*/ 2880000 w 2880000"/>
              <a:gd name="connsiteY4" fmla="*/ 899996 h 1103579"/>
              <a:gd name="connsiteX5" fmla="*/ 2699996 w 2880000"/>
              <a:gd name="connsiteY5" fmla="*/ 1080000 h 1103579"/>
              <a:gd name="connsiteX6" fmla="*/ 180004 w 2880000"/>
              <a:gd name="connsiteY6" fmla="*/ 1080000 h 1103579"/>
              <a:gd name="connsiteX7" fmla="*/ 0 w 2880000"/>
              <a:gd name="connsiteY7" fmla="*/ 1050015 h 1103579"/>
              <a:gd name="connsiteX8" fmla="*/ 0 w 2880000"/>
              <a:gd name="connsiteY8" fmla="*/ 180004 h 1103579"/>
              <a:gd name="connsiteX0" fmla="*/ 0 w 2880000"/>
              <a:gd name="connsiteY0" fmla="*/ 180004 h 1080000"/>
              <a:gd name="connsiteX1" fmla="*/ 180004 w 2880000"/>
              <a:gd name="connsiteY1" fmla="*/ 0 h 1080000"/>
              <a:gd name="connsiteX2" fmla="*/ 2699996 w 2880000"/>
              <a:gd name="connsiteY2" fmla="*/ 0 h 1080000"/>
              <a:gd name="connsiteX3" fmla="*/ 2880000 w 2880000"/>
              <a:gd name="connsiteY3" fmla="*/ 180004 h 1080000"/>
              <a:gd name="connsiteX4" fmla="*/ 2880000 w 2880000"/>
              <a:gd name="connsiteY4" fmla="*/ 899996 h 1080000"/>
              <a:gd name="connsiteX5" fmla="*/ 2699996 w 2880000"/>
              <a:gd name="connsiteY5" fmla="*/ 1080000 h 1080000"/>
              <a:gd name="connsiteX6" fmla="*/ 180004 w 2880000"/>
              <a:gd name="connsiteY6" fmla="*/ 1080000 h 1080000"/>
              <a:gd name="connsiteX7" fmla="*/ 0 w 2880000"/>
              <a:gd name="connsiteY7" fmla="*/ 1050015 h 1080000"/>
              <a:gd name="connsiteX8" fmla="*/ 0 w 2880000"/>
              <a:gd name="connsiteY8" fmla="*/ 180004 h 1080000"/>
              <a:gd name="connsiteX0" fmla="*/ 0 w 2880000"/>
              <a:gd name="connsiteY0" fmla="*/ 180004 h 1080000"/>
              <a:gd name="connsiteX1" fmla="*/ 180004 w 2880000"/>
              <a:gd name="connsiteY1" fmla="*/ 0 h 1080000"/>
              <a:gd name="connsiteX2" fmla="*/ 2699996 w 2880000"/>
              <a:gd name="connsiteY2" fmla="*/ 0 h 1080000"/>
              <a:gd name="connsiteX3" fmla="*/ 2880000 w 2880000"/>
              <a:gd name="connsiteY3" fmla="*/ 180004 h 1080000"/>
              <a:gd name="connsiteX4" fmla="*/ 2880000 w 2880000"/>
              <a:gd name="connsiteY4" fmla="*/ 899996 h 1080000"/>
              <a:gd name="connsiteX5" fmla="*/ 2699996 w 2880000"/>
              <a:gd name="connsiteY5" fmla="*/ 1080000 h 1080000"/>
              <a:gd name="connsiteX6" fmla="*/ 180004 w 2880000"/>
              <a:gd name="connsiteY6" fmla="*/ 1080000 h 1080000"/>
              <a:gd name="connsiteX7" fmla="*/ 0 w 2880000"/>
              <a:gd name="connsiteY7" fmla="*/ 1076209 h 1080000"/>
              <a:gd name="connsiteX8" fmla="*/ 0 w 2880000"/>
              <a:gd name="connsiteY8" fmla="*/ 180004 h 1080000"/>
              <a:gd name="connsiteX0" fmla="*/ 0 w 2880000"/>
              <a:gd name="connsiteY0" fmla="*/ 180004 h 1080008"/>
              <a:gd name="connsiteX1" fmla="*/ 180004 w 2880000"/>
              <a:gd name="connsiteY1" fmla="*/ 0 h 1080008"/>
              <a:gd name="connsiteX2" fmla="*/ 2699996 w 2880000"/>
              <a:gd name="connsiteY2" fmla="*/ 0 h 1080008"/>
              <a:gd name="connsiteX3" fmla="*/ 2880000 w 2880000"/>
              <a:gd name="connsiteY3" fmla="*/ 180004 h 1080008"/>
              <a:gd name="connsiteX4" fmla="*/ 2880000 w 2880000"/>
              <a:gd name="connsiteY4" fmla="*/ 899996 h 1080008"/>
              <a:gd name="connsiteX5" fmla="*/ 2699996 w 2880000"/>
              <a:gd name="connsiteY5" fmla="*/ 1080000 h 1080008"/>
              <a:gd name="connsiteX6" fmla="*/ 180004 w 2880000"/>
              <a:gd name="connsiteY6" fmla="*/ 1080000 h 1080008"/>
              <a:gd name="connsiteX7" fmla="*/ 0 w 2880000"/>
              <a:gd name="connsiteY7" fmla="*/ 1076209 h 1080008"/>
              <a:gd name="connsiteX8" fmla="*/ 0 w 2880000"/>
              <a:gd name="connsiteY8" fmla="*/ 180004 h 1080008"/>
              <a:gd name="connsiteX0" fmla="*/ 0 w 2880000"/>
              <a:gd name="connsiteY0" fmla="*/ 180004 h 1080000"/>
              <a:gd name="connsiteX1" fmla="*/ 180004 w 2880000"/>
              <a:gd name="connsiteY1" fmla="*/ 0 h 1080000"/>
              <a:gd name="connsiteX2" fmla="*/ 2699996 w 2880000"/>
              <a:gd name="connsiteY2" fmla="*/ 0 h 1080000"/>
              <a:gd name="connsiteX3" fmla="*/ 2880000 w 2880000"/>
              <a:gd name="connsiteY3" fmla="*/ 180004 h 1080000"/>
              <a:gd name="connsiteX4" fmla="*/ 2880000 w 2880000"/>
              <a:gd name="connsiteY4" fmla="*/ 899996 h 1080000"/>
              <a:gd name="connsiteX5" fmla="*/ 2699996 w 2880000"/>
              <a:gd name="connsiteY5" fmla="*/ 1080000 h 1080000"/>
              <a:gd name="connsiteX6" fmla="*/ 180004 w 2880000"/>
              <a:gd name="connsiteY6" fmla="*/ 1080000 h 1080000"/>
              <a:gd name="connsiteX7" fmla="*/ 0 w 2880000"/>
              <a:gd name="connsiteY7" fmla="*/ 1076209 h 1080000"/>
              <a:gd name="connsiteX8" fmla="*/ 0 w 2880000"/>
              <a:gd name="connsiteY8" fmla="*/ 180004 h 1080000"/>
              <a:gd name="connsiteX0" fmla="*/ 0 w 2880000"/>
              <a:gd name="connsiteY0" fmla="*/ 180004 h 1080000"/>
              <a:gd name="connsiteX1" fmla="*/ 180004 w 2880000"/>
              <a:gd name="connsiteY1" fmla="*/ 0 h 1080000"/>
              <a:gd name="connsiteX2" fmla="*/ 2699996 w 2880000"/>
              <a:gd name="connsiteY2" fmla="*/ 0 h 1080000"/>
              <a:gd name="connsiteX3" fmla="*/ 2880000 w 2880000"/>
              <a:gd name="connsiteY3" fmla="*/ 180004 h 1080000"/>
              <a:gd name="connsiteX4" fmla="*/ 2880000 w 2880000"/>
              <a:gd name="connsiteY4" fmla="*/ 899996 h 1080000"/>
              <a:gd name="connsiteX5" fmla="*/ 2699996 w 2880000"/>
              <a:gd name="connsiteY5" fmla="*/ 1080000 h 1080000"/>
              <a:gd name="connsiteX6" fmla="*/ 180004 w 2880000"/>
              <a:gd name="connsiteY6" fmla="*/ 1080000 h 1080000"/>
              <a:gd name="connsiteX7" fmla="*/ 0 w 2880000"/>
              <a:gd name="connsiteY7" fmla="*/ 1076209 h 1080000"/>
              <a:gd name="connsiteX8" fmla="*/ 0 w 2880000"/>
              <a:gd name="connsiteY8" fmla="*/ 180004 h 1080000"/>
              <a:gd name="connsiteX0" fmla="*/ 0 w 2880000"/>
              <a:gd name="connsiteY0" fmla="*/ 180004 h 1080000"/>
              <a:gd name="connsiteX1" fmla="*/ 180004 w 2880000"/>
              <a:gd name="connsiteY1" fmla="*/ 0 h 1080000"/>
              <a:gd name="connsiteX2" fmla="*/ 2699996 w 2880000"/>
              <a:gd name="connsiteY2" fmla="*/ 0 h 1080000"/>
              <a:gd name="connsiteX3" fmla="*/ 2880000 w 2880000"/>
              <a:gd name="connsiteY3" fmla="*/ 180004 h 1080000"/>
              <a:gd name="connsiteX4" fmla="*/ 2880000 w 2880000"/>
              <a:gd name="connsiteY4" fmla="*/ 899996 h 1080000"/>
              <a:gd name="connsiteX5" fmla="*/ 2699996 w 2880000"/>
              <a:gd name="connsiteY5" fmla="*/ 1080000 h 1080000"/>
              <a:gd name="connsiteX6" fmla="*/ 180004 w 2880000"/>
              <a:gd name="connsiteY6" fmla="*/ 1080000 h 1080000"/>
              <a:gd name="connsiteX7" fmla="*/ 0 w 2880000"/>
              <a:gd name="connsiteY7" fmla="*/ 1076209 h 1080000"/>
              <a:gd name="connsiteX8" fmla="*/ 0 w 2880000"/>
              <a:gd name="connsiteY8" fmla="*/ 180004 h 1080000"/>
              <a:gd name="connsiteX0" fmla="*/ 0 w 2880000"/>
              <a:gd name="connsiteY0" fmla="*/ 180004 h 1080000"/>
              <a:gd name="connsiteX1" fmla="*/ 180004 w 2880000"/>
              <a:gd name="connsiteY1" fmla="*/ 0 h 1080000"/>
              <a:gd name="connsiteX2" fmla="*/ 2699996 w 2880000"/>
              <a:gd name="connsiteY2" fmla="*/ 0 h 1080000"/>
              <a:gd name="connsiteX3" fmla="*/ 2880000 w 2880000"/>
              <a:gd name="connsiteY3" fmla="*/ 180004 h 1080000"/>
              <a:gd name="connsiteX4" fmla="*/ 2880000 w 2880000"/>
              <a:gd name="connsiteY4" fmla="*/ 899996 h 1080000"/>
              <a:gd name="connsiteX5" fmla="*/ 2699996 w 2880000"/>
              <a:gd name="connsiteY5" fmla="*/ 1080000 h 1080000"/>
              <a:gd name="connsiteX6" fmla="*/ 180004 w 2880000"/>
              <a:gd name="connsiteY6" fmla="*/ 1080000 h 1080000"/>
              <a:gd name="connsiteX7" fmla="*/ 0 w 2880000"/>
              <a:gd name="connsiteY7" fmla="*/ 1078590 h 1080000"/>
              <a:gd name="connsiteX8" fmla="*/ 0 w 2880000"/>
              <a:gd name="connsiteY8" fmla="*/ 180004 h 1080000"/>
              <a:gd name="connsiteX0" fmla="*/ 0 w 2880000"/>
              <a:gd name="connsiteY0" fmla="*/ 180004 h 1080000"/>
              <a:gd name="connsiteX1" fmla="*/ 180004 w 2880000"/>
              <a:gd name="connsiteY1" fmla="*/ 0 h 1080000"/>
              <a:gd name="connsiteX2" fmla="*/ 2699996 w 2880000"/>
              <a:gd name="connsiteY2" fmla="*/ 0 h 1080000"/>
              <a:gd name="connsiteX3" fmla="*/ 2880000 w 2880000"/>
              <a:gd name="connsiteY3" fmla="*/ 180004 h 1080000"/>
              <a:gd name="connsiteX4" fmla="*/ 2880000 w 2880000"/>
              <a:gd name="connsiteY4" fmla="*/ 899996 h 1080000"/>
              <a:gd name="connsiteX5" fmla="*/ 2699996 w 2880000"/>
              <a:gd name="connsiteY5" fmla="*/ 1080000 h 1080000"/>
              <a:gd name="connsiteX6" fmla="*/ 180004 w 2880000"/>
              <a:gd name="connsiteY6" fmla="*/ 1080000 h 1080000"/>
              <a:gd name="connsiteX7" fmla="*/ 0 w 2880000"/>
              <a:gd name="connsiteY7" fmla="*/ 1078590 h 1080000"/>
              <a:gd name="connsiteX8" fmla="*/ 0 w 2880000"/>
              <a:gd name="connsiteY8" fmla="*/ 180004 h 1080000"/>
              <a:gd name="connsiteX0" fmla="*/ 0 w 2880000"/>
              <a:gd name="connsiteY0" fmla="*/ 180004 h 1080000"/>
              <a:gd name="connsiteX1" fmla="*/ 180004 w 2880000"/>
              <a:gd name="connsiteY1" fmla="*/ 0 h 1080000"/>
              <a:gd name="connsiteX2" fmla="*/ 2699996 w 2880000"/>
              <a:gd name="connsiteY2" fmla="*/ 0 h 1080000"/>
              <a:gd name="connsiteX3" fmla="*/ 2880000 w 2880000"/>
              <a:gd name="connsiteY3" fmla="*/ 180004 h 1080000"/>
              <a:gd name="connsiteX4" fmla="*/ 2880000 w 2880000"/>
              <a:gd name="connsiteY4" fmla="*/ 899996 h 1080000"/>
              <a:gd name="connsiteX5" fmla="*/ 2699996 w 2880000"/>
              <a:gd name="connsiteY5" fmla="*/ 1080000 h 1080000"/>
              <a:gd name="connsiteX6" fmla="*/ 180004 w 2880000"/>
              <a:gd name="connsiteY6" fmla="*/ 1080000 h 1080000"/>
              <a:gd name="connsiteX7" fmla="*/ 0 w 2880000"/>
              <a:gd name="connsiteY7" fmla="*/ 1078590 h 1080000"/>
              <a:gd name="connsiteX8" fmla="*/ 0 w 2880000"/>
              <a:gd name="connsiteY8" fmla="*/ 180004 h 1080000"/>
              <a:gd name="connsiteX0" fmla="*/ 0 w 2880000"/>
              <a:gd name="connsiteY0" fmla="*/ 180004 h 1080000"/>
              <a:gd name="connsiteX1" fmla="*/ 180004 w 2880000"/>
              <a:gd name="connsiteY1" fmla="*/ 0 h 1080000"/>
              <a:gd name="connsiteX2" fmla="*/ 2699996 w 2880000"/>
              <a:gd name="connsiteY2" fmla="*/ 0 h 1080000"/>
              <a:gd name="connsiteX3" fmla="*/ 2880000 w 2880000"/>
              <a:gd name="connsiteY3" fmla="*/ 180004 h 1080000"/>
              <a:gd name="connsiteX4" fmla="*/ 2880000 w 2880000"/>
              <a:gd name="connsiteY4" fmla="*/ 899996 h 1080000"/>
              <a:gd name="connsiteX5" fmla="*/ 2699996 w 2880000"/>
              <a:gd name="connsiteY5" fmla="*/ 1080000 h 1080000"/>
              <a:gd name="connsiteX6" fmla="*/ 180004 w 2880000"/>
              <a:gd name="connsiteY6" fmla="*/ 1080000 h 1080000"/>
              <a:gd name="connsiteX7" fmla="*/ 0 w 2880000"/>
              <a:gd name="connsiteY7" fmla="*/ 1078590 h 1080000"/>
              <a:gd name="connsiteX8" fmla="*/ 0 w 2880000"/>
              <a:gd name="connsiteY8" fmla="*/ 180004 h 1080000"/>
              <a:gd name="connsiteX0" fmla="*/ 0 w 2880000"/>
              <a:gd name="connsiteY0" fmla="*/ 180004 h 1080000"/>
              <a:gd name="connsiteX1" fmla="*/ 180004 w 2880000"/>
              <a:gd name="connsiteY1" fmla="*/ 0 h 1080000"/>
              <a:gd name="connsiteX2" fmla="*/ 2699996 w 2880000"/>
              <a:gd name="connsiteY2" fmla="*/ 0 h 1080000"/>
              <a:gd name="connsiteX3" fmla="*/ 2880000 w 2880000"/>
              <a:gd name="connsiteY3" fmla="*/ 180004 h 1080000"/>
              <a:gd name="connsiteX4" fmla="*/ 2880000 w 2880000"/>
              <a:gd name="connsiteY4" fmla="*/ 899996 h 1080000"/>
              <a:gd name="connsiteX5" fmla="*/ 2699996 w 2880000"/>
              <a:gd name="connsiteY5" fmla="*/ 1080000 h 1080000"/>
              <a:gd name="connsiteX6" fmla="*/ 0 w 2880000"/>
              <a:gd name="connsiteY6" fmla="*/ 1078590 h 1080000"/>
              <a:gd name="connsiteX7" fmla="*/ 0 w 2880000"/>
              <a:gd name="connsiteY7" fmla="*/ 180004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80000" h="1080000">
                <a:moveTo>
                  <a:pt x="0" y="180004"/>
                </a:moveTo>
                <a:cubicBezTo>
                  <a:pt x="0" y="80591"/>
                  <a:pt x="80591" y="0"/>
                  <a:pt x="180004" y="0"/>
                </a:cubicBezTo>
                <a:lnTo>
                  <a:pt x="2699996" y="0"/>
                </a:lnTo>
                <a:cubicBezTo>
                  <a:pt x="2799409" y="0"/>
                  <a:pt x="2880000" y="80591"/>
                  <a:pt x="2880000" y="180004"/>
                </a:cubicBezTo>
                <a:lnTo>
                  <a:pt x="2880000" y="899996"/>
                </a:lnTo>
                <a:cubicBezTo>
                  <a:pt x="2880000" y="999409"/>
                  <a:pt x="2799409" y="1080000"/>
                  <a:pt x="2699996" y="1080000"/>
                </a:cubicBezTo>
                <a:lnTo>
                  <a:pt x="0" y="1078590"/>
                </a:lnTo>
                <a:lnTo>
                  <a:pt x="0" y="180004"/>
                </a:lnTo>
                <a:close/>
              </a:path>
            </a:pathLst>
          </a:custGeom>
          <a:gradFill flip="none" rotWithShape="1">
            <a:gsLst>
              <a:gs pos="0">
                <a:schemeClr val="tx2"/>
              </a:gs>
              <a:gs pos="60000">
                <a:srgbClr val="FF6600"/>
              </a:gs>
            </a:gsLst>
            <a:lin ang="13500000" scaled="1"/>
            <a:tileRect/>
          </a:gradFill>
          <a:ln w="19050">
            <a:solidFill>
              <a:schemeClr val="bg1"/>
            </a:solidFill>
            <a:miter lim="800000"/>
            <a:headEnd/>
            <a:tailEnd/>
          </a:ln>
        </p:spPr>
        <p:txBody>
          <a:bodyPr vert="horz" wrap="square" lIns="144000" tIns="72000" rIns="144000" bIns="72000" numCol="1" anchor="ctr" anchorCtr="0" compatLnSpc="1">
            <a:prstTxWarp prst="textNoShape">
              <a:avLst/>
            </a:prstTxWarp>
            <a:noAutofit/>
          </a:bodyPr>
          <a:lstStyle>
            <a:lvl1pPr algn="l">
              <a:defRPr kumimoji="0" lang="nl-NL" sz="2585" b="0" i="1" u="none" strike="noStrike" kern="1200" cap="none" spc="0" normalizeH="0" baseline="0" noProof="0" dirty="0" smtClean="0">
                <a:ln>
                  <a:noFill/>
                </a:ln>
                <a:solidFill>
                  <a:schemeClr val="bg1"/>
                </a:solidFill>
                <a:effectLst/>
                <a:uLnTx/>
                <a:uFillTx/>
                <a:latin typeface="Myriad-Italic" panose="02000000000000000000" pitchFamily="2" charset="0"/>
                <a:ea typeface="+mj-ea"/>
                <a:cs typeface="+mj-cs"/>
              </a:defRPr>
            </a:lvl1pPr>
          </a:lstStyle>
          <a:p>
            <a:pPr marL="0" marR="0" lvl="0" indent="0" algn="r" defTabSz="918820" rtl="0" eaLnBrk="1" fontAlgn="base" latinLnBrk="0" hangingPunct="1">
              <a:lnSpc>
                <a:spcPct val="110000"/>
              </a:lnSpc>
              <a:spcBef>
                <a:spcPct val="0"/>
              </a:spcBef>
              <a:spcAft>
                <a:spcPct val="0"/>
              </a:spcAft>
              <a:buClrTx/>
              <a:buSzTx/>
              <a:buFontTx/>
              <a:buNone/>
              <a:tabLst/>
              <a:defRPr/>
            </a:pPr>
            <a:r>
              <a:rPr lang="en-US" dirty="0" smtClean="0"/>
              <a:t>Click to edit Master text styles</a:t>
            </a:r>
          </a:p>
        </p:txBody>
      </p:sp>
      <p:sp>
        <p:nvSpPr>
          <p:cNvPr id="2" name="Title 1"/>
          <p:cNvSpPr>
            <a:spLocks noGrp="1"/>
          </p:cNvSpPr>
          <p:nvPr>
            <p:ph type="ctrTitle"/>
          </p:nvPr>
        </p:nvSpPr>
        <p:spPr bwMode="auto">
          <a:xfrm>
            <a:off x="1205042" y="3868238"/>
            <a:ext cx="2883800" cy="1152878"/>
          </a:xfrm>
          <a:custGeom>
            <a:avLst/>
            <a:gdLst>
              <a:gd name="connsiteX0" fmla="*/ 0 w 2881419"/>
              <a:gd name="connsiteY0" fmla="*/ 192004 h 1152000"/>
              <a:gd name="connsiteX1" fmla="*/ 192004 w 2881419"/>
              <a:gd name="connsiteY1" fmla="*/ 0 h 1152000"/>
              <a:gd name="connsiteX2" fmla="*/ 2689415 w 2881419"/>
              <a:gd name="connsiteY2" fmla="*/ 0 h 1152000"/>
              <a:gd name="connsiteX3" fmla="*/ 2881419 w 2881419"/>
              <a:gd name="connsiteY3" fmla="*/ 192004 h 1152000"/>
              <a:gd name="connsiteX4" fmla="*/ 2881419 w 2881419"/>
              <a:gd name="connsiteY4" fmla="*/ 959996 h 1152000"/>
              <a:gd name="connsiteX5" fmla="*/ 2689415 w 2881419"/>
              <a:gd name="connsiteY5" fmla="*/ 1152000 h 1152000"/>
              <a:gd name="connsiteX6" fmla="*/ 192004 w 2881419"/>
              <a:gd name="connsiteY6" fmla="*/ 1152000 h 1152000"/>
              <a:gd name="connsiteX7" fmla="*/ 0 w 2881419"/>
              <a:gd name="connsiteY7" fmla="*/ 959996 h 1152000"/>
              <a:gd name="connsiteX8" fmla="*/ 0 w 2881419"/>
              <a:gd name="connsiteY8" fmla="*/ 192004 h 1152000"/>
              <a:gd name="connsiteX0" fmla="*/ 0 w 2883800"/>
              <a:gd name="connsiteY0" fmla="*/ 192004 h 1186178"/>
              <a:gd name="connsiteX1" fmla="*/ 192004 w 2883800"/>
              <a:gd name="connsiteY1" fmla="*/ 0 h 1186178"/>
              <a:gd name="connsiteX2" fmla="*/ 2689415 w 2883800"/>
              <a:gd name="connsiteY2" fmla="*/ 0 h 1186178"/>
              <a:gd name="connsiteX3" fmla="*/ 2881419 w 2883800"/>
              <a:gd name="connsiteY3" fmla="*/ 192004 h 1186178"/>
              <a:gd name="connsiteX4" fmla="*/ 2883800 w 2883800"/>
              <a:gd name="connsiteY4" fmla="*/ 1133828 h 1186178"/>
              <a:gd name="connsiteX5" fmla="*/ 2689415 w 2883800"/>
              <a:gd name="connsiteY5" fmla="*/ 1152000 h 1186178"/>
              <a:gd name="connsiteX6" fmla="*/ 192004 w 2883800"/>
              <a:gd name="connsiteY6" fmla="*/ 1152000 h 1186178"/>
              <a:gd name="connsiteX7" fmla="*/ 0 w 2883800"/>
              <a:gd name="connsiteY7" fmla="*/ 959996 h 1186178"/>
              <a:gd name="connsiteX8" fmla="*/ 0 w 2883800"/>
              <a:gd name="connsiteY8" fmla="*/ 192004 h 1186178"/>
              <a:gd name="connsiteX0" fmla="*/ 0 w 2883800"/>
              <a:gd name="connsiteY0" fmla="*/ 192004 h 1152000"/>
              <a:gd name="connsiteX1" fmla="*/ 192004 w 2883800"/>
              <a:gd name="connsiteY1" fmla="*/ 0 h 1152000"/>
              <a:gd name="connsiteX2" fmla="*/ 2689415 w 2883800"/>
              <a:gd name="connsiteY2" fmla="*/ 0 h 1152000"/>
              <a:gd name="connsiteX3" fmla="*/ 2881419 w 2883800"/>
              <a:gd name="connsiteY3" fmla="*/ 192004 h 1152000"/>
              <a:gd name="connsiteX4" fmla="*/ 2883800 w 2883800"/>
              <a:gd name="connsiteY4" fmla="*/ 1133828 h 1152000"/>
              <a:gd name="connsiteX5" fmla="*/ 2689415 w 2883800"/>
              <a:gd name="connsiteY5" fmla="*/ 1152000 h 1152000"/>
              <a:gd name="connsiteX6" fmla="*/ 192004 w 2883800"/>
              <a:gd name="connsiteY6" fmla="*/ 1152000 h 1152000"/>
              <a:gd name="connsiteX7" fmla="*/ 0 w 2883800"/>
              <a:gd name="connsiteY7" fmla="*/ 959996 h 1152000"/>
              <a:gd name="connsiteX8" fmla="*/ 0 w 2883800"/>
              <a:gd name="connsiteY8" fmla="*/ 192004 h 1152000"/>
              <a:gd name="connsiteX0" fmla="*/ 0 w 2883800"/>
              <a:gd name="connsiteY0" fmla="*/ 192004 h 1152878"/>
              <a:gd name="connsiteX1" fmla="*/ 192004 w 2883800"/>
              <a:gd name="connsiteY1" fmla="*/ 0 h 1152878"/>
              <a:gd name="connsiteX2" fmla="*/ 2689415 w 2883800"/>
              <a:gd name="connsiteY2" fmla="*/ 0 h 1152878"/>
              <a:gd name="connsiteX3" fmla="*/ 2881419 w 2883800"/>
              <a:gd name="connsiteY3" fmla="*/ 192004 h 1152878"/>
              <a:gd name="connsiteX4" fmla="*/ 2883800 w 2883800"/>
              <a:gd name="connsiteY4" fmla="*/ 1152878 h 1152878"/>
              <a:gd name="connsiteX5" fmla="*/ 2689415 w 2883800"/>
              <a:gd name="connsiteY5" fmla="*/ 1152000 h 1152878"/>
              <a:gd name="connsiteX6" fmla="*/ 192004 w 2883800"/>
              <a:gd name="connsiteY6" fmla="*/ 1152000 h 1152878"/>
              <a:gd name="connsiteX7" fmla="*/ 0 w 2883800"/>
              <a:gd name="connsiteY7" fmla="*/ 959996 h 1152878"/>
              <a:gd name="connsiteX8" fmla="*/ 0 w 2883800"/>
              <a:gd name="connsiteY8" fmla="*/ 192004 h 1152878"/>
              <a:gd name="connsiteX0" fmla="*/ 0 w 2883800"/>
              <a:gd name="connsiteY0" fmla="*/ 192004 h 1152878"/>
              <a:gd name="connsiteX1" fmla="*/ 192004 w 2883800"/>
              <a:gd name="connsiteY1" fmla="*/ 0 h 1152878"/>
              <a:gd name="connsiteX2" fmla="*/ 2689415 w 2883800"/>
              <a:gd name="connsiteY2" fmla="*/ 0 h 1152878"/>
              <a:gd name="connsiteX3" fmla="*/ 2881419 w 2883800"/>
              <a:gd name="connsiteY3" fmla="*/ 192004 h 1152878"/>
              <a:gd name="connsiteX4" fmla="*/ 2883800 w 2883800"/>
              <a:gd name="connsiteY4" fmla="*/ 1152878 h 1152878"/>
              <a:gd name="connsiteX5" fmla="*/ 192004 w 2883800"/>
              <a:gd name="connsiteY5" fmla="*/ 1152000 h 1152878"/>
              <a:gd name="connsiteX6" fmla="*/ 0 w 2883800"/>
              <a:gd name="connsiteY6" fmla="*/ 959996 h 1152878"/>
              <a:gd name="connsiteX7" fmla="*/ 0 w 2883800"/>
              <a:gd name="connsiteY7" fmla="*/ 192004 h 1152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83800" h="1152878">
                <a:moveTo>
                  <a:pt x="0" y="192004"/>
                </a:moveTo>
                <a:cubicBezTo>
                  <a:pt x="0" y="85963"/>
                  <a:pt x="85963" y="0"/>
                  <a:pt x="192004" y="0"/>
                </a:cubicBezTo>
                <a:lnTo>
                  <a:pt x="2689415" y="0"/>
                </a:lnTo>
                <a:cubicBezTo>
                  <a:pt x="2795456" y="0"/>
                  <a:pt x="2881419" y="85963"/>
                  <a:pt x="2881419" y="192004"/>
                </a:cubicBezTo>
                <a:cubicBezTo>
                  <a:pt x="2881419" y="448001"/>
                  <a:pt x="2883800" y="896881"/>
                  <a:pt x="2883800" y="1152878"/>
                </a:cubicBezTo>
                <a:lnTo>
                  <a:pt x="192004" y="1152000"/>
                </a:lnTo>
                <a:cubicBezTo>
                  <a:pt x="85963" y="1152000"/>
                  <a:pt x="0" y="1066037"/>
                  <a:pt x="0" y="959996"/>
                </a:cubicBezTo>
                <a:lnTo>
                  <a:pt x="0" y="192004"/>
                </a:lnTo>
                <a:close/>
              </a:path>
            </a:pathLst>
          </a:custGeom>
          <a:solidFill>
            <a:schemeClr val="bg2"/>
          </a:solidFill>
          <a:ln w="19050" algn="ctr">
            <a:solidFill>
              <a:schemeClr val="bg1"/>
            </a:solidFill>
            <a:miter lim="800000"/>
            <a:headEnd/>
            <a:tailEnd/>
          </a:ln>
        </p:spPr>
        <p:txBody>
          <a:bodyPr vert="horz" wrap="square" lIns="144000" tIns="72000" rIns="144000" bIns="72000" numCol="1" anchor="b" anchorCtr="0" compatLnSpc="1">
            <a:prstTxWarp prst="textNoShape">
              <a:avLst/>
            </a:prstTxWarp>
            <a:normAutofit/>
          </a:bodyPr>
          <a:lstStyle>
            <a:lvl1pPr algn="r">
              <a:defRPr kumimoji="0" lang="en-GB" sz="2585" b="0" i="1" u="none" strike="noStrike" kern="1200" cap="none" spc="0" normalizeH="0" baseline="0" noProof="0">
                <a:ln>
                  <a:noFill/>
                </a:ln>
                <a:solidFill>
                  <a:schemeClr val="bg1"/>
                </a:solidFill>
                <a:effectLst/>
                <a:uLnTx/>
                <a:uFillTx/>
                <a:latin typeface="Myriad-Italic" panose="02000000000000000000" pitchFamily="2" charset="0"/>
                <a:ea typeface="+mn-ea"/>
                <a:cs typeface="+mn-cs"/>
              </a:defRPr>
            </a:lvl1pPr>
          </a:lstStyle>
          <a:p>
            <a:pPr marL="0" marR="0" lvl="0" indent="0" algn="l" defTabSz="918820" rtl="0" eaLnBrk="1" fontAlgn="base" latinLnBrk="0" hangingPunct="1">
              <a:lnSpc>
                <a:spcPct val="100000"/>
              </a:lnSpc>
              <a:spcBef>
                <a:spcPts val="554"/>
              </a:spcBef>
              <a:spcAft>
                <a:spcPts val="0"/>
              </a:spcAft>
              <a:buClr>
                <a:schemeClr val="accent5">
                  <a:lumMod val="50000"/>
                </a:schemeClr>
              </a:buClr>
              <a:buSzTx/>
              <a:buFontTx/>
              <a:buNone/>
              <a:tabLst/>
              <a:defRPr/>
            </a:pPr>
            <a:r>
              <a:rPr lang="en-US" dirty="0" smtClean="0"/>
              <a:t>Click to edit Master title style</a:t>
            </a:r>
            <a:endParaRPr lang="en-GB" dirty="0"/>
          </a:p>
        </p:txBody>
      </p:sp>
      <p:grpSp>
        <p:nvGrpSpPr>
          <p:cNvPr id="4" name="Group 3"/>
          <p:cNvGrpSpPr/>
          <p:nvPr userDrawn="1"/>
        </p:nvGrpSpPr>
        <p:grpSpPr>
          <a:xfrm>
            <a:off x="7740353" y="5536049"/>
            <a:ext cx="1410692" cy="1319015"/>
            <a:chOff x="8288689" y="6048749"/>
            <a:chExt cx="862355" cy="806313"/>
          </a:xfrm>
        </p:grpSpPr>
        <p:sp>
          <p:nvSpPr>
            <p:cNvPr id="7" name="Freeform 6"/>
            <p:cNvSpPr>
              <a:spLocks/>
            </p:cNvSpPr>
            <p:nvPr userDrawn="1"/>
          </p:nvSpPr>
          <p:spPr bwMode="auto">
            <a:xfrm>
              <a:off x="8288689" y="6048749"/>
              <a:ext cx="862355" cy="806313"/>
            </a:xfrm>
            <a:custGeom>
              <a:avLst/>
              <a:gdLst>
                <a:gd name="connsiteX0" fmla="*/ 500988 w 862355"/>
                <a:gd name="connsiteY0" fmla="*/ 1451 h 806313"/>
                <a:gd name="connsiteX1" fmla="*/ 818465 w 862355"/>
                <a:gd name="connsiteY1" fmla="*/ 87113 h 806313"/>
                <a:gd name="connsiteX2" fmla="*/ 862355 w 862355"/>
                <a:gd name="connsiteY2" fmla="*/ 109394 h 806313"/>
                <a:gd name="connsiteX3" fmla="*/ 862355 w 862355"/>
                <a:gd name="connsiteY3" fmla="*/ 806313 h 806313"/>
                <a:gd name="connsiteX4" fmla="*/ 49258 w 862355"/>
                <a:gd name="connsiteY4" fmla="*/ 806313 h 806313"/>
                <a:gd name="connsiteX5" fmla="*/ 37640 w 862355"/>
                <a:gd name="connsiteY5" fmla="*/ 788391 h 806313"/>
                <a:gd name="connsiteX6" fmla="*/ 24558 w 862355"/>
                <a:gd name="connsiteY6" fmla="*/ 761316 h 806313"/>
                <a:gd name="connsiteX7" fmla="*/ 69868 w 862355"/>
                <a:gd name="connsiteY7" fmla="*/ 333532 h 806313"/>
                <a:gd name="connsiteX8" fmla="*/ 359456 w 862355"/>
                <a:gd name="connsiteY8" fmla="*/ 16144 h 806313"/>
                <a:gd name="connsiteX9" fmla="*/ 500988 w 862355"/>
                <a:gd name="connsiteY9" fmla="*/ 1451 h 806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2355" h="806313">
                  <a:moveTo>
                    <a:pt x="500988" y="1451"/>
                  </a:moveTo>
                  <a:cubicBezTo>
                    <a:pt x="653355" y="12818"/>
                    <a:pt x="818465" y="87113"/>
                    <a:pt x="818465" y="87113"/>
                  </a:cubicBezTo>
                  <a:lnTo>
                    <a:pt x="862355" y="109394"/>
                  </a:lnTo>
                  <a:lnTo>
                    <a:pt x="862355" y="806313"/>
                  </a:lnTo>
                  <a:lnTo>
                    <a:pt x="49258" y="806313"/>
                  </a:lnTo>
                  <a:lnTo>
                    <a:pt x="37640" y="788391"/>
                  </a:lnTo>
                  <a:cubicBezTo>
                    <a:pt x="27883" y="771296"/>
                    <a:pt x="24558" y="761316"/>
                    <a:pt x="24558" y="761316"/>
                  </a:cubicBezTo>
                  <a:cubicBezTo>
                    <a:pt x="-50302" y="601636"/>
                    <a:pt x="69868" y="333532"/>
                    <a:pt x="69868" y="333532"/>
                  </a:cubicBezTo>
                  <a:cubicBezTo>
                    <a:pt x="193977" y="55571"/>
                    <a:pt x="359456" y="16144"/>
                    <a:pt x="359456" y="16144"/>
                  </a:cubicBezTo>
                  <a:cubicBezTo>
                    <a:pt x="400826" y="866"/>
                    <a:pt x="450199" y="-2337"/>
                    <a:pt x="500988" y="1451"/>
                  </a:cubicBezTo>
                  <a:close/>
                </a:path>
              </a:pathLst>
            </a:custGeom>
            <a:solidFill>
              <a:schemeClr val="bg1"/>
            </a:solidFill>
            <a:ln w="9525">
              <a:noFill/>
            </a:ln>
            <a:effectLst>
              <a:outerShdw blurRad="38100" dist="12700" dir="13800000" algn="t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72000" bIns="36000" numCol="1" spcCol="0" rtlCol="0" fromWordArt="0" anchor="ctr" anchorCtr="0" forceAA="0" compatLnSpc="1">
              <a:prstTxWarp prst="textNoShape">
                <a:avLst/>
              </a:prstTxWarp>
              <a:noAutofit/>
            </a:bodyPr>
            <a:lstStyle/>
            <a:p>
              <a:pPr lvl="0" algn="ctr"/>
              <a:endParaRPr lang="nl-NL" sz="831" dirty="0">
                <a:solidFill>
                  <a:schemeClr val="lt1"/>
                </a:solidFill>
                <a:latin typeface="+mn-lt"/>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83568" y="6121397"/>
              <a:ext cx="513339" cy="620141"/>
            </a:xfrm>
            <a:prstGeom prst="rect">
              <a:avLst/>
            </a:prstGeom>
          </p:spPr>
        </p:pic>
      </p:grpSp>
    </p:spTree>
    <p:extLst>
      <p:ext uri="{BB962C8B-B14F-4D97-AF65-F5344CB8AC3E}">
        <p14:creationId xmlns:p14="http://schemas.microsoft.com/office/powerpoint/2010/main" val="65098612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Bas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2"/>
                </a:solidFill>
              </a:defRPr>
            </a:lvl1pPr>
          </a:lstStyle>
          <a:p>
            <a:r>
              <a:rPr lang="en-US" dirty="0" smtClean="0"/>
              <a:t>Click to edit Master title style</a:t>
            </a:r>
            <a:endParaRPr lang="en-GB" dirty="0"/>
          </a:p>
        </p:txBody>
      </p:sp>
      <p:sp>
        <p:nvSpPr>
          <p:cNvPr id="8" name="Text Placeholder 7"/>
          <p:cNvSpPr>
            <a:spLocks noGrp="1"/>
          </p:cNvSpPr>
          <p:nvPr>
            <p:ph type="body" sz="quarter" idx="32" hasCustomPrompt="1"/>
          </p:nvPr>
        </p:nvSpPr>
        <p:spPr>
          <a:xfrm>
            <a:off x="451339" y="6237288"/>
            <a:ext cx="7576038" cy="360362"/>
          </a:xfrm>
        </p:spPr>
        <p:txBody>
          <a:bodyPr anchor="b" anchorCtr="0"/>
          <a:lstStyle>
            <a:lvl1pPr>
              <a:lnSpc>
                <a:spcPct val="100000"/>
              </a:lnSpc>
              <a:spcBef>
                <a:spcPts val="0"/>
              </a:spcBef>
              <a:defRPr sz="600">
                <a:solidFill>
                  <a:schemeClr val="bg1">
                    <a:lumMod val="50000"/>
                  </a:schemeClr>
                </a:solidFill>
              </a:defRPr>
            </a:lvl1pPr>
            <a:lvl2pPr>
              <a:spcBef>
                <a:spcPts val="0"/>
              </a:spcBef>
              <a:defRPr sz="600"/>
            </a:lvl2pPr>
            <a:lvl3pPr>
              <a:spcBef>
                <a:spcPts val="0"/>
              </a:spcBef>
              <a:defRPr sz="600"/>
            </a:lvl3pPr>
            <a:lvl4pPr>
              <a:spcBef>
                <a:spcPts val="0"/>
              </a:spcBef>
              <a:defRPr sz="600"/>
            </a:lvl4pPr>
            <a:lvl5pPr>
              <a:spcBef>
                <a:spcPts val="0"/>
              </a:spcBef>
              <a:defRPr sz="600"/>
            </a:lvl5pPr>
          </a:lstStyle>
          <a:p>
            <a:pPr lvl="0"/>
            <a:r>
              <a:rPr lang="en-US" dirty="0" smtClean="0"/>
              <a:t>Notes/Sources:</a:t>
            </a:r>
          </a:p>
        </p:txBody>
      </p:sp>
      <p:sp>
        <p:nvSpPr>
          <p:cNvPr id="5" name="Text Placeholder 22"/>
          <p:cNvSpPr>
            <a:spLocks noGrp="1"/>
          </p:cNvSpPr>
          <p:nvPr>
            <p:ph type="body" sz="quarter" idx="64"/>
          </p:nvPr>
        </p:nvSpPr>
        <p:spPr>
          <a:xfrm>
            <a:off x="451338" y="1196976"/>
            <a:ext cx="8241812" cy="4895850"/>
          </a:xfrm>
          <a:prstGeom prst="roundRect">
            <a:avLst>
              <a:gd name="adj" fmla="val 3982"/>
            </a:avLst>
          </a:prstGeom>
          <a:solidFill>
            <a:schemeClr val="bg1"/>
          </a:solidFill>
          <a:ln w="12700">
            <a:noFill/>
          </a:ln>
        </p:spPr>
        <p:txBody>
          <a:bodyPr lIns="36000" rIns="36000"/>
          <a:lstStyle>
            <a:lvl1pPr algn="ctr">
              <a:defRPr>
                <a:solidFill>
                  <a:schemeClr val="tx2"/>
                </a:solidFill>
                <a:latin typeface="Myriad-SemiBoldItalic" panose="02000703050000090004" pitchFamily="2" charset="0"/>
              </a:defRPr>
            </a:lvl1pPr>
          </a:lstStyle>
          <a:p>
            <a:pPr lvl="0"/>
            <a:r>
              <a:rPr lang="en-US" dirty="0" smtClean="0"/>
              <a:t>Click to edit Master text styles</a:t>
            </a:r>
          </a:p>
        </p:txBody>
      </p:sp>
      <p:sp>
        <p:nvSpPr>
          <p:cNvPr id="7" name="Content Placeholder 2"/>
          <p:cNvSpPr>
            <a:spLocks noGrp="1"/>
          </p:cNvSpPr>
          <p:nvPr>
            <p:ph sz="half" idx="65"/>
          </p:nvPr>
        </p:nvSpPr>
        <p:spPr>
          <a:xfrm>
            <a:off x="522244" y="1449388"/>
            <a:ext cx="8100000" cy="4570924"/>
          </a:xfrm>
          <a:noFill/>
        </p:spPr>
        <p:txBody>
          <a:bodyPr lIns="72000" tIns="72000" rIns="72000" bIns="72000"/>
          <a:lstStyle>
            <a:lvl1pPr>
              <a:defRPr sz="900" i="1">
                <a:solidFill>
                  <a:srgbClr val="DF6822"/>
                </a:solidFill>
              </a:defRPr>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053232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Basic">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2"/>
                </a:solidFill>
              </a:defRPr>
            </a:lvl1pPr>
          </a:lstStyle>
          <a:p>
            <a:r>
              <a:rPr lang="en-US" dirty="0" smtClean="0"/>
              <a:t>Click to edit Master title style</a:t>
            </a:r>
            <a:endParaRPr lang="en-GB" dirty="0"/>
          </a:p>
        </p:txBody>
      </p:sp>
      <p:sp>
        <p:nvSpPr>
          <p:cNvPr id="8" name="Text Placeholder 7"/>
          <p:cNvSpPr>
            <a:spLocks noGrp="1"/>
          </p:cNvSpPr>
          <p:nvPr>
            <p:ph type="body" sz="quarter" idx="32" hasCustomPrompt="1"/>
          </p:nvPr>
        </p:nvSpPr>
        <p:spPr>
          <a:xfrm>
            <a:off x="451339" y="6237288"/>
            <a:ext cx="7576038" cy="360362"/>
          </a:xfrm>
        </p:spPr>
        <p:txBody>
          <a:bodyPr anchor="b" anchorCtr="0"/>
          <a:lstStyle>
            <a:lvl1pPr>
              <a:lnSpc>
                <a:spcPct val="100000"/>
              </a:lnSpc>
              <a:spcBef>
                <a:spcPts val="0"/>
              </a:spcBef>
              <a:defRPr sz="600">
                <a:solidFill>
                  <a:schemeClr val="bg1">
                    <a:lumMod val="50000"/>
                  </a:schemeClr>
                </a:solidFill>
              </a:defRPr>
            </a:lvl1pPr>
            <a:lvl2pPr>
              <a:spcBef>
                <a:spcPts val="0"/>
              </a:spcBef>
              <a:defRPr sz="600"/>
            </a:lvl2pPr>
            <a:lvl3pPr>
              <a:spcBef>
                <a:spcPts val="0"/>
              </a:spcBef>
              <a:defRPr sz="600"/>
            </a:lvl3pPr>
            <a:lvl4pPr>
              <a:spcBef>
                <a:spcPts val="0"/>
              </a:spcBef>
              <a:defRPr sz="600"/>
            </a:lvl4pPr>
            <a:lvl5pPr>
              <a:spcBef>
                <a:spcPts val="0"/>
              </a:spcBef>
              <a:defRPr sz="600"/>
            </a:lvl5pPr>
          </a:lstStyle>
          <a:p>
            <a:pPr lvl="0"/>
            <a:r>
              <a:rPr lang="en-US" dirty="0" smtClean="0"/>
              <a:t>Notes/Sources:</a:t>
            </a:r>
          </a:p>
        </p:txBody>
      </p:sp>
      <p:sp>
        <p:nvSpPr>
          <p:cNvPr id="5" name="Text Placeholder 22"/>
          <p:cNvSpPr>
            <a:spLocks noGrp="1"/>
          </p:cNvSpPr>
          <p:nvPr>
            <p:ph type="body" sz="quarter" idx="64"/>
          </p:nvPr>
        </p:nvSpPr>
        <p:spPr>
          <a:xfrm>
            <a:off x="451338" y="1196976"/>
            <a:ext cx="8241812" cy="4895850"/>
          </a:xfrm>
          <a:prstGeom prst="roundRect">
            <a:avLst>
              <a:gd name="adj" fmla="val 3982"/>
            </a:avLst>
          </a:prstGeom>
          <a:solidFill>
            <a:schemeClr val="bg1"/>
          </a:solidFill>
          <a:ln w="12700">
            <a:noFill/>
          </a:ln>
        </p:spPr>
        <p:txBody>
          <a:bodyPr lIns="36000" rIns="36000"/>
          <a:lstStyle>
            <a:lvl1pPr algn="ctr">
              <a:defRPr>
                <a:solidFill>
                  <a:schemeClr val="tx2"/>
                </a:solidFill>
                <a:latin typeface="Myriad-SemiBoldItalic" panose="02000703050000090004" pitchFamily="2" charset="0"/>
              </a:defRPr>
            </a:lvl1pPr>
          </a:lstStyle>
          <a:p>
            <a:pPr lvl="0"/>
            <a:r>
              <a:rPr lang="en-US" dirty="0" smtClean="0"/>
              <a:t>Click to edit Master text styles</a:t>
            </a:r>
          </a:p>
        </p:txBody>
      </p:sp>
      <p:sp>
        <p:nvSpPr>
          <p:cNvPr id="7" name="Content Placeholder 2"/>
          <p:cNvSpPr>
            <a:spLocks noGrp="1"/>
          </p:cNvSpPr>
          <p:nvPr>
            <p:ph sz="half" idx="65"/>
          </p:nvPr>
        </p:nvSpPr>
        <p:spPr>
          <a:xfrm>
            <a:off x="522244" y="1449388"/>
            <a:ext cx="8100000" cy="4570924"/>
          </a:xfrm>
          <a:noFill/>
        </p:spPr>
        <p:txBody>
          <a:bodyPr lIns="72000" tIns="72000" rIns="72000" bIns="72000"/>
          <a:lstStyle>
            <a:lvl1pPr>
              <a:defRPr sz="900" i="1">
                <a:solidFill>
                  <a:srgbClr val="DF6822"/>
                </a:solidFill>
              </a:defRPr>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grpSp>
        <p:nvGrpSpPr>
          <p:cNvPr id="6" name="Group 5"/>
          <p:cNvGrpSpPr/>
          <p:nvPr userDrawn="1"/>
        </p:nvGrpSpPr>
        <p:grpSpPr>
          <a:xfrm>
            <a:off x="8288690" y="6048751"/>
            <a:ext cx="862355" cy="806313"/>
            <a:chOff x="8288689" y="6048749"/>
            <a:chExt cx="862355" cy="806313"/>
          </a:xfrm>
        </p:grpSpPr>
        <p:sp>
          <p:nvSpPr>
            <p:cNvPr id="9" name="Freeform 8"/>
            <p:cNvSpPr>
              <a:spLocks/>
            </p:cNvSpPr>
            <p:nvPr userDrawn="1"/>
          </p:nvSpPr>
          <p:spPr bwMode="auto">
            <a:xfrm>
              <a:off x="8288689" y="6048749"/>
              <a:ext cx="862355" cy="806313"/>
            </a:xfrm>
            <a:custGeom>
              <a:avLst/>
              <a:gdLst>
                <a:gd name="connsiteX0" fmla="*/ 500988 w 862355"/>
                <a:gd name="connsiteY0" fmla="*/ 1451 h 806313"/>
                <a:gd name="connsiteX1" fmla="*/ 818465 w 862355"/>
                <a:gd name="connsiteY1" fmla="*/ 87113 h 806313"/>
                <a:gd name="connsiteX2" fmla="*/ 862355 w 862355"/>
                <a:gd name="connsiteY2" fmla="*/ 109394 h 806313"/>
                <a:gd name="connsiteX3" fmla="*/ 862355 w 862355"/>
                <a:gd name="connsiteY3" fmla="*/ 806313 h 806313"/>
                <a:gd name="connsiteX4" fmla="*/ 49258 w 862355"/>
                <a:gd name="connsiteY4" fmla="*/ 806313 h 806313"/>
                <a:gd name="connsiteX5" fmla="*/ 37640 w 862355"/>
                <a:gd name="connsiteY5" fmla="*/ 788391 h 806313"/>
                <a:gd name="connsiteX6" fmla="*/ 24558 w 862355"/>
                <a:gd name="connsiteY6" fmla="*/ 761316 h 806313"/>
                <a:gd name="connsiteX7" fmla="*/ 69868 w 862355"/>
                <a:gd name="connsiteY7" fmla="*/ 333532 h 806313"/>
                <a:gd name="connsiteX8" fmla="*/ 359456 w 862355"/>
                <a:gd name="connsiteY8" fmla="*/ 16144 h 806313"/>
                <a:gd name="connsiteX9" fmla="*/ 500988 w 862355"/>
                <a:gd name="connsiteY9" fmla="*/ 1451 h 806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2355" h="806313">
                  <a:moveTo>
                    <a:pt x="500988" y="1451"/>
                  </a:moveTo>
                  <a:cubicBezTo>
                    <a:pt x="653355" y="12818"/>
                    <a:pt x="818465" y="87113"/>
                    <a:pt x="818465" y="87113"/>
                  </a:cubicBezTo>
                  <a:lnTo>
                    <a:pt x="862355" y="109394"/>
                  </a:lnTo>
                  <a:lnTo>
                    <a:pt x="862355" y="806313"/>
                  </a:lnTo>
                  <a:lnTo>
                    <a:pt x="49258" y="806313"/>
                  </a:lnTo>
                  <a:lnTo>
                    <a:pt x="37640" y="788391"/>
                  </a:lnTo>
                  <a:cubicBezTo>
                    <a:pt x="27883" y="771296"/>
                    <a:pt x="24558" y="761316"/>
                    <a:pt x="24558" y="761316"/>
                  </a:cubicBezTo>
                  <a:cubicBezTo>
                    <a:pt x="-50302" y="601636"/>
                    <a:pt x="69868" y="333532"/>
                    <a:pt x="69868" y="333532"/>
                  </a:cubicBezTo>
                  <a:cubicBezTo>
                    <a:pt x="193977" y="55571"/>
                    <a:pt x="359456" y="16144"/>
                    <a:pt x="359456" y="16144"/>
                  </a:cubicBezTo>
                  <a:cubicBezTo>
                    <a:pt x="400826" y="866"/>
                    <a:pt x="450199" y="-2337"/>
                    <a:pt x="500988" y="1451"/>
                  </a:cubicBezTo>
                  <a:close/>
                </a:path>
              </a:pathLst>
            </a:custGeom>
            <a:solidFill>
              <a:schemeClr val="bg1"/>
            </a:solidFill>
            <a:ln w="9525">
              <a:noFill/>
            </a:ln>
            <a:effectLst>
              <a:outerShdw blurRad="38100" dist="12700" dir="13800000" algn="t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72000" bIns="36000" numCol="1" spcCol="0" rtlCol="0" fromWordArt="0" anchor="ctr" anchorCtr="0" forceAA="0" compatLnSpc="1">
              <a:prstTxWarp prst="textNoShape">
                <a:avLst/>
              </a:prstTxWarp>
              <a:noAutofit/>
            </a:bodyPr>
            <a:lstStyle/>
            <a:p>
              <a:pPr algn="ctr"/>
              <a:endParaRPr lang="nl-NL" sz="900">
                <a:solidFill>
                  <a:srgbClr val="FFFFFF"/>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83568" y="6121397"/>
              <a:ext cx="513339" cy="620141"/>
            </a:xfrm>
            <a:prstGeom prst="rect">
              <a:avLst/>
            </a:prstGeom>
          </p:spPr>
        </p:pic>
      </p:grpSp>
    </p:spTree>
    <p:extLst>
      <p:ext uri="{BB962C8B-B14F-4D97-AF65-F5344CB8AC3E}">
        <p14:creationId xmlns:p14="http://schemas.microsoft.com/office/powerpoint/2010/main" val="774220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3_Basic">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2"/>
                </a:solidFill>
              </a:defRPr>
            </a:lvl1pPr>
          </a:lstStyle>
          <a:p>
            <a:r>
              <a:rPr lang="en-US" dirty="0" smtClean="0"/>
              <a:t>Click to edit Master title style</a:t>
            </a:r>
            <a:endParaRPr lang="en-GB" dirty="0"/>
          </a:p>
        </p:txBody>
      </p:sp>
      <p:sp>
        <p:nvSpPr>
          <p:cNvPr id="8" name="Text Placeholder 7"/>
          <p:cNvSpPr>
            <a:spLocks noGrp="1"/>
          </p:cNvSpPr>
          <p:nvPr>
            <p:ph type="body" sz="quarter" idx="32" hasCustomPrompt="1"/>
          </p:nvPr>
        </p:nvSpPr>
        <p:spPr>
          <a:xfrm>
            <a:off x="451339" y="6237288"/>
            <a:ext cx="7576038" cy="360362"/>
          </a:xfrm>
        </p:spPr>
        <p:txBody>
          <a:bodyPr anchor="b" anchorCtr="0"/>
          <a:lstStyle>
            <a:lvl1pPr>
              <a:lnSpc>
                <a:spcPct val="100000"/>
              </a:lnSpc>
              <a:spcBef>
                <a:spcPts val="0"/>
              </a:spcBef>
              <a:defRPr sz="600">
                <a:solidFill>
                  <a:schemeClr val="bg1">
                    <a:lumMod val="50000"/>
                  </a:schemeClr>
                </a:solidFill>
              </a:defRPr>
            </a:lvl1pPr>
            <a:lvl2pPr>
              <a:spcBef>
                <a:spcPts val="0"/>
              </a:spcBef>
              <a:defRPr sz="600"/>
            </a:lvl2pPr>
            <a:lvl3pPr>
              <a:spcBef>
                <a:spcPts val="0"/>
              </a:spcBef>
              <a:defRPr sz="600"/>
            </a:lvl3pPr>
            <a:lvl4pPr>
              <a:spcBef>
                <a:spcPts val="0"/>
              </a:spcBef>
              <a:defRPr sz="600"/>
            </a:lvl4pPr>
            <a:lvl5pPr>
              <a:spcBef>
                <a:spcPts val="0"/>
              </a:spcBef>
              <a:defRPr sz="600"/>
            </a:lvl5pPr>
          </a:lstStyle>
          <a:p>
            <a:pPr lvl="0"/>
            <a:r>
              <a:rPr lang="en-US" dirty="0" smtClean="0"/>
              <a:t>Notes/Sources:</a:t>
            </a:r>
          </a:p>
        </p:txBody>
      </p:sp>
      <p:grpSp>
        <p:nvGrpSpPr>
          <p:cNvPr id="6" name="Group 5"/>
          <p:cNvGrpSpPr/>
          <p:nvPr userDrawn="1"/>
        </p:nvGrpSpPr>
        <p:grpSpPr>
          <a:xfrm>
            <a:off x="8288690" y="6048751"/>
            <a:ext cx="862355" cy="806313"/>
            <a:chOff x="8288689" y="6048749"/>
            <a:chExt cx="862355" cy="806313"/>
          </a:xfrm>
        </p:grpSpPr>
        <p:sp>
          <p:nvSpPr>
            <p:cNvPr id="9" name="Freeform 8"/>
            <p:cNvSpPr>
              <a:spLocks/>
            </p:cNvSpPr>
            <p:nvPr userDrawn="1"/>
          </p:nvSpPr>
          <p:spPr bwMode="auto">
            <a:xfrm>
              <a:off x="8288689" y="6048749"/>
              <a:ext cx="862355" cy="806313"/>
            </a:xfrm>
            <a:custGeom>
              <a:avLst/>
              <a:gdLst>
                <a:gd name="connsiteX0" fmla="*/ 500988 w 862355"/>
                <a:gd name="connsiteY0" fmla="*/ 1451 h 806313"/>
                <a:gd name="connsiteX1" fmla="*/ 818465 w 862355"/>
                <a:gd name="connsiteY1" fmla="*/ 87113 h 806313"/>
                <a:gd name="connsiteX2" fmla="*/ 862355 w 862355"/>
                <a:gd name="connsiteY2" fmla="*/ 109394 h 806313"/>
                <a:gd name="connsiteX3" fmla="*/ 862355 w 862355"/>
                <a:gd name="connsiteY3" fmla="*/ 806313 h 806313"/>
                <a:gd name="connsiteX4" fmla="*/ 49258 w 862355"/>
                <a:gd name="connsiteY4" fmla="*/ 806313 h 806313"/>
                <a:gd name="connsiteX5" fmla="*/ 37640 w 862355"/>
                <a:gd name="connsiteY5" fmla="*/ 788391 h 806313"/>
                <a:gd name="connsiteX6" fmla="*/ 24558 w 862355"/>
                <a:gd name="connsiteY6" fmla="*/ 761316 h 806313"/>
                <a:gd name="connsiteX7" fmla="*/ 69868 w 862355"/>
                <a:gd name="connsiteY7" fmla="*/ 333532 h 806313"/>
                <a:gd name="connsiteX8" fmla="*/ 359456 w 862355"/>
                <a:gd name="connsiteY8" fmla="*/ 16144 h 806313"/>
                <a:gd name="connsiteX9" fmla="*/ 500988 w 862355"/>
                <a:gd name="connsiteY9" fmla="*/ 1451 h 806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2355" h="806313">
                  <a:moveTo>
                    <a:pt x="500988" y="1451"/>
                  </a:moveTo>
                  <a:cubicBezTo>
                    <a:pt x="653355" y="12818"/>
                    <a:pt x="818465" y="87113"/>
                    <a:pt x="818465" y="87113"/>
                  </a:cubicBezTo>
                  <a:lnTo>
                    <a:pt x="862355" y="109394"/>
                  </a:lnTo>
                  <a:lnTo>
                    <a:pt x="862355" y="806313"/>
                  </a:lnTo>
                  <a:lnTo>
                    <a:pt x="49258" y="806313"/>
                  </a:lnTo>
                  <a:lnTo>
                    <a:pt x="37640" y="788391"/>
                  </a:lnTo>
                  <a:cubicBezTo>
                    <a:pt x="27883" y="771296"/>
                    <a:pt x="24558" y="761316"/>
                    <a:pt x="24558" y="761316"/>
                  </a:cubicBezTo>
                  <a:cubicBezTo>
                    <a:pt x="-50302" y="601636"/>
                    <a:pt x="69868" y="333532"/>
                    <a:pt x="69868" y="333532"/>
                  </a:cubicBezTo>
                  <a:cubicBezTo>
                    <a:pt x="193977" y="55571"/>
                    <a:pt x="359456" y="16144"/>
                    <a:pt x="359456" y="16144"/>
                  </a:cubicBezTo>
                  <a:cubicBezTo>
                    <a:pt x="400826" y="866"/>
                    <a:pt x="450199" y="-2337"/>
                    <a:pt x="500988" y="1451"/>
                  </a:cubicBezTo>
                  <a:close/>
                </a:path>
              </a:pathLst>
            </a:custGeom>
            <a:solidFill>
              <a:schemeClr val="bg1"/>
            </a:solidFill>
            <a:ln w="9525">
              <a:noFill/>
            </a:ln>
            <a:effectLst>
              <a:outerShdw blurRad="38100" dist="12700" dir="13800000" algn="t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72000" bIns="36000" numCol="1" spcCol="0" rtlCol="0" fromWordArt="0" anchor="ctr" anchorCtr="0" forceAA="0" compatLnSpc="1">
              <a:prstTxWarp prst="textNoShape">
                <a:avLst/>
              </a:prstTxWarp>
              <a:noAutofit/>
            </a:bodyPr>
            <a:lstStyle/>
            <a:p>
              <a:pPr algn="ctr"/>
              <a:endParaRPr lang="nl-NL" sz="900">
                <a:solidFill>
                  <a:srgbClr val="FFFFFF"/>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83568" y="6121397"/>
              <a:ext cx="513339" cy="620141"/>
            </a:xfrm>
            <a:prstGeom prst="rect">
              <a:avLst/>
            </a:prstGeom>
          </p:spPr>
        </p:pic>
      </p:grpSp>
    </p:spTree>
    <p:extLst>
      <p:ext uri="{BB962C8B-B14F-4D97-AF65-F5344CB8AC3E}">
        <p14:creationId xmlns:p14="http://schemas.microsoft.com/office/powerpoint/2010/main" val="2508770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Basic">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GB" dirty="0"/>
          </a:p>
        </p:txBody>
      </p:sp>
      <p:sp>
        <p:nvSpPr>
          <p:cNvPr id="8" name="Text Placeholder 7"/>
          <p:cNvSpPr>
            <a:spLocks noGrp="1"/>
          </p:cNvSpPr>
          <p:nvPr>
            <p:ph type="body" sz="quarter" idx="32" hasCustomPrompt="1"/>
          </p:nvPr>
        </p:nvSpPr>
        <p:spPr>
          <a:xfrm>
            <a:off x="451339" y="6237288"/>
            <a:ext cx="7576038" cy="360362"/>
          </a:xfrm>
        </p:spPr>
        <p:txBody>
          <a:bodyPr anchor="b" anchorCtr="0"/>
          <a:lstStyle>
            <a:lvl1pPr>
              <a:lnSpc>
                <a:spcPct val="100000"/>
              </a:lnSpc>
              <a:spcBef>
                <a:spcPts val="0"/>
              </a:spcBef>
              <a:defRPr sz="600">
                <a:solidFill>
                  <a:schemeClr val="bg1">
                    <a:lumMod val="50000"/>
                  </a:schemeClr>
                </a:solidFill>
              </a:defRPr>
            </a:lvl1pPr>
            <a:lvl2pPr>
              <a:spcBef>
                <a:spcPts val="0"/>
              </a:spcBef>
              <a:defRPr sz="600"/>
            </a:lvl2pPr>
            <a:lvl3pPr>
              <a:spcBef>
                <a:spcPts val="0"/>
              </a:spcBef>
              <a:defRPr sz="600"/>
            </a:lvl3pPr>
            <a:lvl4pPr>
              <a:spcBef>
                <a:spcPts val="0"/>
              </a:spcBef>
              <a:defRPr sz="600"/>
            </a:lvl4pPr>
            <a:lvl5pPr>
              <a:spcBef>
                <a:spcPts val="0"/>
              </a:spcBef>
              <a:defRPr sz="600"/>
            </a:lvl5pPr>
          </a:lstStyle>
          <a:p>
            <a:pPr lvl="0"/>
            <a:r>
              <a:rPr lang="en-US" dirty="0" smtClean="0"/>
              <a:t>Notes/Sources:</a:t>
            </a:r>
          </a:p>
        </p:txBody>
      </p:sp>
      <p:sp>
        <p:nvSpPr>
          <p:cNvPr id="5" name="Text Placeholder 22"/>
          <p:cNvSpPr>
            <a:spLocks noGrp="1"/>
          </p:cNvSpPr>
          <p:nvPr>
            <p:ph type="body" sz="quarter" idx="64"/>
          </p:nvPr>
        </p:nvSpPr>
        <p:spPr>
          <a:xfrm>
            <a:off x="451338" y="1196976"/>
            <a:ext cx="8241812" cy="4895850"/>
          </a:xfrm>
          <a:prstGeom prst="roundRect">
            <a:avLst>
              <a:gd name="adj" fmla="val 3982"/>
            </a:avLst>
          </a:prstGeom>
          <a:solidFill>
            <a:schemeClr val="bg1"/>
          </a:solidFill>
          <a:ln w="12700">
            <a:noFill/>
          </a:ln>
        </p:spPr>
        <p:txBody>
          <a:bodyPr lIns="36000" rIns="36000"/>
          <a:lstStyle>
            <a:lvl1pPr algn="ctr">
              <a:defRPr>
                <a:solidFill>
                  <a:schemeClr val="tx2"/>
                </a:solidFill>
                <a:latin typeface="Myriad-SemiBoldItalic" panose="02000703050000090004" pitchFamily="2" charset="0"/>
              </a:defRPr>
            </a:lvl1pPr>
          </a:lstStyle>
          <a:p>
            <a:pPr lvl="0"/>
            <a:r>
              <a:rPr lang="en-US" dirty="0" smtClean="0"/>
              <a:t>Click to edit Master text styles</a:t>
            </a:r>
          </a:p>
        </p:txBody>
      </p:sp>
      <p:sp>
        <p:nvSpPr>
          <p:cNvPr id="7" name="Content Placeholder 2"/>
          <p:cNvSpPr>
            <a:spLocks noGrp="1"/>
          </p:cNvSpPr>
          <p:nvPr>
            <p:ph sz="half" idx="65"/>
          </p:nvPr>
        </p:nvSpPr>
        <p:spPr>
          <a:xfrm>
            <a:off x="522244" y="1449388"/>
            <a:ext cx="8100000" cy="4570924"/>
          </a:xfrm>
          <a:noFill/>
        </p:spPr>
        <p:txBody>
          <a:bodyPr lIns="72000" tIns="72000" rIns="72000" bIns="72000"/>
          <a:lstStyle>
            <a:lvl1pPr>
              <a:defRPr sz="900" i="1">
                <a:solidFill>
                  <a:srgbClr val="DF6822"/>
                </a:solidFill>
              </a:defRPr>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grpSp>
        <p:nvGrpSpPr>
          <p:cNvPr id="6" name="Group 5"/>
          <p:cNvGrpSpPr/>
          <p:nvPr userDrawn="1"/>
        </p:nvGrpSpPr>
        <p:grpSpPr>
          <a:xfrm>
            <a:off x="8288690" y="6048751"/>
            <a:ext cx="862355" cy="806313"/>
            <a:chOff x="8288689" y="6048749"/>
            <a:chExt cx="862355" cy="806313"/>
          </a:xfrm>
        </p:grpSpPr>
        <p:sp>
          <p:nvSpPr>
            <p:cNvPr id="9" name="Freeform 8"/>
            <p:cNvSpPr>
              <a:spLocks/>
            </p:cNvSpPr>
            <p:nvPr userDrawn="1"/>
          </p:nvSpPr>
          <p:spPr bwMode="auto">
            <a:xfrm>
              <a:off x="8288689" y="6048749"/>
              <a:ext cx="862355" cy="806313"/>
            </a:xfrm>
            <a:custGeom>
              <a:avLst/>
              <a:gdLst>
                <a:gd name="connsiteX0" fmla="*/ 500988 w 862355"/>
                <a:gd name="connsiteY0" fmla="*/ 1451 h 806313"/>
                <a:gd name="connsiteX1" fmla="*/ 818465 w 862355"/>
                <a:gd name="connsiteY1" fmla="*/ 87113 h 806313"/>
                <a:gd name="connsiteX2" fmla="*/ 862355 w 862355"/>
                <a:gd name="connsiteY2" fmla="*/ 109394 h 806313"/>
                <a:gd name="connsiteX3" fmla="*/ 862355 w 862355"/>
                <a:gd name="connsiteY3" fmla="*/ 806313 h 806313"/>
                <a:gd name="connsiteX4" fmla="*/ 49258 w 862355"/>
                <a:gd name="connsiteY4" fmla="*/ 806313 h 806313"/>
                <a:gd name="connsiteX5" fmla="*/ 37640 w 862355"/>
                <a:gd name="connsiteY5" fmla="*/ 788391 h 806313"/>
                <a:gd name="connsiteX6" fmla="*/ 24558 w 862355"/>
                <a:gd name="connsiteY6" fmla="*/ 761316 h 806313"/>
                <a:gd name="connsiteX7" fmla="*/ 69868 w 862355"/>
                <a:gd name="connsiteY7" fmla="*/ 333532 h 806313"/>
                <a:gd name="connsiteX8" fmla="*/ 359456 w 862355"/>
                <a:gd name="connsiteY8" fmla="*/ 16144 h 806313"/>
                <a:gd name="connsiteX9" fmla="*/ 500988 w 862355"/>
                <a:gd name="connsiteY9" fmla="*/ 1451 h 806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2355" h="806313">
                  <a:moveTo>
                    <a:pt x="500988" y="1451"/>
                  </a:moveTo>
                  <a:cubicBezTo>
                    <a:pt x="653355" y="12818"/>
                    <a:pt x="818465" y="87113"/>
                    <a:pt x="818465" y="87113"/>
                  </a:cubicBezTo>
                  <a:lnTo>
                    <a:pt x="862355" y="109394"/>
                  </a:lnTo>
                  <a:lnTo>
                    <a:pt x="862355" y="806313"/>
                  </a:lnTo>
                  <a:lnTo>
                    <a:pt x="49258" y="806313"/>
                  </a:lnTo>
                  <a:lnTo>
                    <a:pt x="37640" y="788391"/>
                  </a:lnTo>
                  <a:cubicBezTo>
                    <a:pt x="27883" y="771296"/>
                    <a:pt x="24558" y="761316"/>
                    <a:pt x="24558" y="761316"/>
                  </a:cubicBezTo>
                  <a:cubicBezTo>
                    <a:pt x="-50302" y="601636"/>
                    <a:pt x="69868" y="333532"/>
                    <a:pt x="69868" y="333532"/>
                  </a:cubicBezTo>
                  <a:cubicBezTo>
                    <a:pt x="193977" y="55571"/>
                    <a:pt x="359456" y="16144"/>
                    <a:pt x="359456" y="16144"/>
                  </a:cubicBezTo>
                  <a:cubicBezTo>
                    <a:pt x="400826" y="866"/>
                    <a:pt x="450199" y="-2337"/>
                    <a:pt x="500988" y="1451"/>
                  </a:cubicBezTo>
                  <a:close/>
                </a:path>
              </a:pathLst>
            </a:custGeom>
            <a:solidFill>
              <a:schemeClr val="bg1"/>
            </a:solidFill>
            <a:ln w="9525">
              <a:noFill/>
            </a:ln>
            <a:effectLst>
              <a:outerShdw blurRad="38100" dist="12700" dir="13800000" algn="t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72000" bIns="36000" numCol="1" spcCol="0" rtlCol="0" fromWordArt="0" anchor="ctr" anchorCtr="0" forceAA="0" compatLnSpc="1">
              <a:prstTxWarp prst="textNoShape">
                <a:avLst/>
              </a:prstTxWarp>
              <a:noAutofit/>
            </a:bodyPr>
            <a:lstStyle/>
            <a:p>
              <a:pPr algn="ctr"/>
              <a:endParaRPr lang="nl-NL" sz="900">
                <a:solidFill>
                  <a:srgbClr val="FFFFFF"/>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83568" y="6121397"/>
              <a:ext cx="513339" cy="620141"/>
            </a:xfrm>
            <a:prstGeom prst="rect">
              <a:avLst/>
            </a:prstGeom>
          </p:spPr>
        </p:pic>
      </p:grpSp>
    </p:spTree>
    <p:extLst>
      <p:ext uri="{BB962C8B-B14F-4D97-AF65-F5344CB8AC3E}">
        <p14:creationId xmlns:p14="http://schemas.microsoft.com/office/powerpoint/2010/main" val="4174189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6534" y="269059"/>
            <a:ext cx="8241809" cy="630000"/>
          </a:xfrm>
        </p:spPr>
        <p:txBody>
          <a:bodyPr/>
          <a:lstStyle>
            <a:lvl1pPr>
              <a:defRPr>
                <a:solidFill>
                  <a:schemeClr val="bg2"/>
                </a:solidFill>
              </a:defRPr>
            </a:lvl1pPr>
          </a:lstStyle>
          <a:p>
            <a:r>
              <a:rPr lang="en-US" smtClean="0"/>
              <a:t>Click to edit Master title style</a:t>
            </a:r>
            <a:endParaRPr lang="nl-NL"/>
          </a:p>
        </p:txBody>
      </p:sp>
      <p:sp>
        <p:nvSpPr>
          <p:cNvPr id="3" name="Text Placeholder 22"/>
          <p:cNvSpPr>
            <a:spLocks noGrp="1"/>
          </p:cNvSpPr>
          <p:nvPr>
            <p:ph type="body" sz="quarter" idx="61"/>
          </p:nvPr>
        </p:nvSpPr>
        <p:spPr>
          <a:xfrm>
            <a:off x="4624096" y="1196975"/>
            <a:ext cx="4068000" cy="2376000"/>
          </a:xfrm>
          <a:prstGeom prst="roundRect">
            <a:avLst>
              <a:gd name="adj" fmla="val 7133"/>
            </a:avLst>
          </a:prstGeom>
          <a:solidFill>
            <a:schemeClr val="bg1"/>
          </a:solidFill>
          <a:ln w="12700">
            <a:noFill/>
          </a:ln>
        </p:spPr>
        <p:txBody>
          <a:bodyPr lIns="36000" rIns="36000"/>
          <a:lstStyle>
            <a:lvl1pPr algn="ctr">
              <a:defRPr>
                <a:solidFill>
                  <a:schemeClr val="tx2"/>
                </a:solidFill>
                <a:latin typeface="Myriad-SemiBoldItalic" panose="02000703050000090004" pitchFamily="2" charset="0"/>
              </a:defRPr>
            </a:lvl1pPr>
          </a:lstStyle>
          <a:p>
            <a:pPr lvl="0"/>
            <a:r>
              <a:rPr lang="en-US" dirty="0" smtClean="0"/>
              <a:t>Click to edit Master text styles</a:t>
            </a:r>
          </a:p>
        </p:txBody>
      </p:sp>
      <p:sp>
        <p:nvSpPr>
          <p:cNvPr id="4" name="Text Placeholder 22"/>
          <p:cNvSpPr>
            <a:spLocks noGrp="1"/>
          </p:cNvSpPr>
          <p:nvPr>
            <p:ph type="body" sz="quarter" idx="62"/>
          </p:nvPr>
        </p:nvSpPr>
        <p:spPr>
          <a:xfrm>
            <a:off x="451338" y="1196973"/>
            <a:ext cx="4068000" cy="2376000"/>
          </a:xfrm>
          <a:prstGeom prst="roundRect">
            <a:avLst>
              <a:gd name="adj" fmla="val 7393"/>
            </a:avLst>
          </a:prstGeom>
          <a:solidFill>
            <a:schemeClr val="bg1"/>
          </a:solidFill>
          <a:ln w="12700">
            <a:noFill/>
          </a:ln>
        </p:spPr>
        <p:txBody>
          <a:bodyPr lIns="36000" rIns="36000"/>
          <a:lstStyle>
            <a:lvl1pPr algn="ctr">
              <a:defRPr>
                <a:solidFill>
                  <a:schemeClr val="tx2"/>
                </a:solidFill>
                <a:latin typeface="Myriad-SemiBoldItalic" panose="02000703050000090004" pitchFamily="2" charset="0"/>
              </a:defRPr>
            </a:lvl1pPr>
          </a:lstStyle>
          <a:p>
            <a:pPr lvl="0"/>
            <a:r>
              <a:rPr lang="en-US" dirty="0" smtClean="0"/>
              <a:t>Click to edit Master text styles</a:t>
            </a:r>
          </a:p>
        </p:txBody>
      </p:sp>
      <p:sp>
        <p:nvSpPr>
          <p:cNvPr id="5" name="Text Placeholder 22"/>
          <p:cNvSpPr>
            <a:spLocks noGrp="1"/>
          </p:cNvSpPr>
          <p:nvPr>
            <p:ph type="body" sz="quarter" idx="63"/>
          </p:nvPr>
        </p:nvSpPr>
        <p:spPr>
          <a:xfrm>
            <a:off x="450284" y="3717130"/>
            <a:ext cx="8241812" cy="2376000"/>
          </a:xfrm>
          <a:prstGeom prst="roundRect">
            <a:avLst>
              <a:gd name="adj" fmla="val 7872"/>
            </a:avLst>
          </a:prstGeom>
          <a:solidFill>
            <a:schemeClr val="bg1"/>
          </a:solidFill>
          <a:ln w="12700">
            <a:noFill/>
          </a:ln>
        </p:spPr>
        <p:txBody>
          <a:bodyPr lIns="36000" rIns="36000"/>
          <a:lstStyle>
            <a:lvl1pPr algn="ctr">
              <a:defRPr>
                <a:solidFill>
                  <a:schemeClr val="tx2"/>
                </a:solidFill>
                <a:latin typeface="Myriad-SemiBoldItalic" panose="02000703050000090004" pitchFamily="2" charset="0"/>
              </a:defRPr>
            </a:lvl1pPr>
          </a:lstStyle>
          <a:p>
            <a:pPr lvl="0"/>
            <a:r>
              <a:rPr lang="en-US" dirty="0" smtClean="0"/>
              <a:t>Click to edit Master text styles</a:t>
            </a:r>
          </a:p>
        </p:txBody>
      </p:sp>
      <p:sp>
        <p:nvSpPr>
          <p:cNvPr id="6" name="Content Placeholder 2"/>
          <p:cNvSpPr>
            <a:spLocks noGrp="1"/>
          </p:cNvSpPr>
          <p:nvPr>
            <p:ph sz="half" idx="31"/>
          </p:nvPr>
        </p:nvSpPr>
        <p:spPr>
          <a:xfrm>
            <a:off x="4678096" y="1449388"/>
            <a:ext cx="3960000" cy="2088000"/>
          </a:xfrm>
          <a:noFill/>
        </p:spPr>
        <p:txBody>
          <a:bodyPr lIns="72000" tIns="72000" rIns="72000" bIns="72000"/>
          <a:lstStyle>
            <a:lvl1pPr>
              <a:defRPr sz="900" i="1">
                <a:solidFill>
                  <a:srgbClr val="DF6822"/>
                </a:solidFill>
              </a:defRPr>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Content Placeholder 2"/>
          <p:cNvSpPr>
            <a:spLocks noGrp="1"/>
          </p:cNvSpPr>
          <p:nvPr>
            <p:ph sz="half" idx="55"/>
          </p:nvPr>
        </p:nvSpPr>
        <p:spPr>
          <a:xfrm>
            <a:off x="505338" y="1449387"/>
            <a:ext cx="3960000" cy="2088000"/>
          </a:xfrm>
          <a:noFill/>
        </p:spPr>
        <p:txBody>
          <a:bodyPr lIns="72000" tIns="72000" rIns="72000" bIns="72000"/>
          <a:lstStyle>
            <a:lvl1pPr>
              <a:defRPr sz="900" i="1">
                <a:solidFill>
                  <a:srgbClr val="DF6822"/>
                </a:solidFill>
              </a:defRPr>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Content Placeholder 2"/>
          <p:cNvSpPr>
            <a:spLocks noGrp="1"/>
          </p:cNvSpPr>
          <p:nvPr>
            <p:ph sz="half" idx="59"/>
          </p:nvPr>
        </p:nvSpPr>
        <p:spPr>
          <a:xfrm>
            <a:off x="522244" y="3969040"/>
            <a:ext cx="8100000" cy="2088000"/>
          </a:xfrm>
          <a:noFill/>
        </p:spPr>
        <p:txBody>
          <a:bodyPr lIns="72000" tIns="72000" rIns="72000" bIns="72000"/>
          <a:lstStyle>
            <a:lvl1pPr>
              <a:defRPr sz="900" i="1">
                <a:solidFill>
                  <a:srgbClr val="DF6822"/>
                </a:solidFill>
              </a:defRPr>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Text Placeholder 7"/>
          <p:cNvSpPr>
            <a:spLocks noGrp="1"/>
          </p:cNvSpPr>
          <p:nvPr>
            <p:ph type="body" sz="quarter" idx="32" hasCustomPrompt="1"/>
          </p:nvPr>
        </p:nvSpPr>
        <p:spPr>
          <a:xfrm>
            <a:off x="522244" y="6237288"/>
            <a:ext cx="7505133" cy="360362"/>
          </a:xfrm>
        </p:spPr>
        <p:txBody>
          <a:bodyPr anchor="b" anchorCtr="0"/>
          <a:lstStyle>
            <a:lvl1pPr>
              <a:lnSpc>
                <a:spcPct val="100000"/>
              </a:lnSpc>
              <a:spcBef>
                <a:spcPts val="0"/>
              </a:spcBef>
              <a:defRPr sz="600">
                <a:solidFill>
                  <a:schemeClr val="bg1">
                    <a:lumMod val="50000"/>
                  </a:schemeClr>
                </a:solidFill>
              </a:defRPr>
            </a:lvl1pPr>
            <a:lvl2pPr>
              <a:spcBef>
                <a:spcPts val="0"/>
              </a:spcBef>
              <a:defRPr sz="600"/>
            </a:lvl2pPr>
            <a:lvl3pPr>
              <a:spcBef>
                <a:spcPts val="0"/>
              </a:spcBef>
              <a:defRPr sz="600"/>
            </a:lvl3pPr>
            <a:lvl4pPr>
              <a:spcBef>
                <a:spcPts val="0"/>
              </a:spcBef>
              <a:defRPr sz="600"/>
            </a:lvl4pPr>
            <a:lvl5pPr>
              <a:spcBef>
                <a:spcPts val="0"/>
              </a:spcBef>
              <a:defRPr sz="600"/>
            </a:lvl5pPr>
          </a:lstStyle>
          <a:p>
            <a:pPr lvl="0"/>
            <a:r>
              <a:rPr lang="en-US" dirty="0" smtClean="0"/>
              <a:t>Notes/Sources:</a:t>
            </a:r>
          </a:p>
        </p:txBody>
      </p:sp>
    </p:spTree>
    <p:extLst>
      <p:ext uri="{BB962C8B-B14F-4D97-AF65-F5344CB8AC3E}">
        <p14:creationId xmlns:p14="http://schemas.microsoft.com/office/powerpoint/2010/main" val="659537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2"/>
                </a:solidFill>
              </a:defRPr>
            </a:lvl1pPr>
          </a:lstStyle>
          <a:p>
            <a:r>
              <a:rPr lang="en-US" smtClean="0"/>
              <a:t>Click to edit Master title style</a:t>
            </a:r>
            <a:endParaRPr lang="nl-NL"/>
          </a:p>
        </p:txBody>
      </p:sp>
      <p:sp>
        <p:nvSpPr>
          <p:cNvPr id="3" name="Text Placeholder 22"/>
          <p:cNvSpPr>
            <a:spLocks noGrp="1"/>
          </p:cNvSpPr>
          <p:nvPr>
            <p:ph type="body" sz="quarter" idx="63"/>
          </p:nvPr>
        </p:nvSpPr>
        <p:spPr>
          <a:xfrm>
            <a:off x="451338" y="3680718"/>
            <a:ext cx="8241812" cy="2412000"/>
          </a:xfrm>
          <a:prstGeom prst="roundRect">
            <a:avLst>
              <a:gd name="adj" fmla="val 7872"/>
            </a:avLst>
          </a:prstGeom>
          <a:solidFill>
            <a:schemeClr val="bg1"/>
          </a:solidFill>
          <a:ln w="12700">
            <a:noFill/>
          </a:ln>
        </p:spPr>
        <p:txBody>
          <a:bodyPr lIns="36000" rIns="36000"/>
          <a:lstStyle>
            <a:lvl1pPr algn="ctr">
              <a:defRPr>
                <a:solidFill>
                  <a:schemeClr val="tx2"/>
                </a:solidFill>
                <a:latin typeface="Myriad-SemiBoldItalic" panose="02000703050000090004" pitchFamily="2" charset="0"/>
              </a:defRPr>
            </a:lvl1pPr>
          </a:lstStyle>
          <a:p>
            <a:pPr lvl="0"/>
            <a:r>
              <a:rPr lang="en-US" dirty="0" smtClean="0"/>
              <a:t>Click to edit Master text styles</a:t>
            </a:r>
          </a:p>
        </p:txBody>
      </p:sp>
      <p:sp>
        <p:nvSpPr>
          <p:cNvPr id="4" name="Content Placeholder 2"/>
          <p:cNvSpPr>
            <a:spLocks noGrp="1"/>
          </p:cNvSpPr>
          <p:nvPr>
            <p:ph sz="half" idx="59"/>
          </p:nvPr>
        </p:nvSpPr>
        <p:spPr>
          <a:xfrm>
            <a:off x="522244" y="3968750"/>
            <a:ext cx="8100000" cy="2088000"/>
          </a:xfrm>
          <a:noFill/>
        </p:spPr>
        <p:txBody>
          <a:bodyPr lIns="72000" tIns="72000" rIns="72000" bIns="72000"/>
          <a:lstStyle>
            <a:lvl1pPr>
              <a:defRPr sz="900" i="1">
                <a:solidFill>
                  <a:srgbClr val="DF6822"/>
                </a:solidFill>
              </a:defRPr>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22"/>
          <p:cNvSpPr>
            <a:spLocks noGrp="1"/>
          </p:cNvSpPr>
          <p:nvPr>
            <p:ph type="body" sz="quarter" idx="64"/>
          </p:nvPr>
        </p:nvSpPr>
        <p:spPr>
          <a:xfrm>
            <a:off x="451338" y="1196973"/>
            <a:ext cx="8241812" cy="2412000"/>
          </a:xfrm>
          <a:prstGeom prst="roundRect">
            <a:avLst>
              <a:gd name="adj" fmla="val 7872"/>
            </a:avLst>
          </a:prstGeom>
          <a:solidFill>
            <a:schemeClr val="bg1"/>
          </a:solidFill>
          <a:ln w="12700">
            <a:noFill/>
          </a:ln>
        </p:spPr>
        <p:txBody>
          <a:bodyPr lIns="36000" rIns="36000"/>
          <a:lstStyle>
            <a:lvl1pPr algn="ctr">
              <a:defRPr>
                <a:solidFill>
                  <a:schemeClr val="tx2"/>
                </a:solidFill>
                <a:latin typeface="Myriad-SemiBoldItalic" panose="02000703050000090004" pitchFamily="2" charset="0"/>
              </a:defRPr>
            </a:lvl1pPr>
          </a:lstStyle>
          <a:p>
            <a:pPr lvl="0"/>
            <a:r>
              <a:rPr lang="en-US" dirty="0" smtClean="0"/>
              <a:t>Click to edit Master text styles</a:t>
            </a:r>
          </a:p>
        </p:txBody>
      </p:sp>
      <p:sp>
        <p:nvSpPr>
          <p:cNvPr id="6" name="Content Placeholder 2"/>
          <p:cNvSpPr>
            <a:spLocks noGrp="1"/>
          </p:cNvSpPr>
          <p:nvPr>
            <p:ph sz="half" idx="65"/>
          </p:nvPr>
        </p:nvSpPr>
        <p:spPr>
          <a:xfrm>
            <a:off x="522244" y="1449388"/>
            <a:ext cx="8100000" cy="2088000"/>
          </a:xfrm>
          <a:noFill/>
        </p:spPr>
        <p:txBody>
          <a:bodyPr lIns="72000" tIns="72000" rIns="72000" bIns="72000"/>
          <a:lstStyle>
            <a:lvl1pPr>
              <a:defRPr sz="900" i="1">
                <a:solidFill>
                  <a:srgbClr val="DF6822"/>
                </a:solidFill>
              </a:defRPr>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981086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5" name="Text Placeholder 22"/>
          <p:cNvSpPr>
            <a:spLocks noGrp="1"/>
          </p:cNvSpPr>
          <p:nvPr>
            <p:ph type="body" sz="quarter" idx="63"/>
          </p:nvPr>
        </p:nvSpPr>
        <p:spPr>
          <a:xfrm>
            <a:off x="6530683" y="1196333"/>
            <a:ext cx="2160000" cy="2412000"/>
          </a:xfrm>
          <a:prstGeom prst="roundRect">
            <a:avLst>
              <a:gd name="adj" fmla="val 7393"/>
            </a:avLst>
          </a:prstGeom>
          <a:solidFill>
            <a:schemeClr val="bg1"/>
          </a:solidFill>
          <a:ln w="12700">
            <a:noFill/>
          </a:ln>
        </p:spPr>
        <p:txBody>
          <a:bodyPr lIns="36000" rIns="36000"/>
          <a:lstStyle>
            <a:lvl1pPr algn="ctr">
              <a:defRPr>
                <a:solidFill>
                  <a:schemeClr val="tx2"/>
                </a:solidFill>
                <a:latin typeface="Myriad-SemiBoldItalic" panose="02000703050000090004" pitchFamily="2" charset="0"/>
              </a:defRPr>
            </a:lvl1pPr>
          </a:lstStyle>
          <a:p>
            <a:pPr lvl="0"/>
            <a:r>
              <a:rPr lang="en-US" dirty="0" smtClean="0"/>
              <a:t>Click to edit Master text styles</a:t>
            </a:r>
          </a:p>
        </p:txBody>
      </p:sp>
      <p:sp>
        <p:nvSpPr>
          <p:cNvPr id="6" name="Content Placeholder 2"/>
          <p:cNvSpPr>
            <a:spLocks noGrp="1"/>
          </p:cNvSpPr>
          <p:nvPr>
            <p:ph sz="half" idx="64"/>
          </p:nvPr>
        </p:nvSpPr>
        <p:spPr>
          <a:xfrm>
            <a:off x="6602683" y="1485012"/>
            <a:ext cx="2016000" cy="2052000"/>
          </a:xfrm>
          <a:noFill/>
        </p:spPr>
        <p:txBody>
          <a:bodyPr lIns="72000" tIns="72000" rIns="72000" bIns="72000"/>
          <a:lstStyle>
            <a:lvl1pPr>
              <a:defRPr sz="900" i="1">
                <a:solidFill>
                  <a:srgbClr val="DF6822"/>
                </a:solidFill>
              </a:defRPr>
            </a:lvl1pPr>
            <a:lvl2pPr>
              <a:spcBef>
                <a:spcPts val="400"/>
              </a:spcBef>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Content Placeholder 7"/>
          <p:cNvSpPr>
            <a:spLocks noGrp="1"/>
          </p:cNvSpPr>
          <p:nvPr>
            <p:ph sz="quarter" idx="65"/>
          </p:nvPr>
        </p:nvSpPr>
        <p:spPr>
          <a:xfrm>
            <a:off x="448875" y="1196977"/>
            <a:ext cx="1497401" cy="4902375"/>
          </a:xfrm>
          <a:prstGeom prst="roundRect">
            <a:avLst>
              <a:gd name="adj" fmla="val 17260"/>
            </a:avLst>
          </a:prstGeom>
          <a:solidFill>
            <a:schemeClr val="bg1"/>
          </a:solidFill>
        </p:spPr>
        <p:txBody>
          <a:bodyPr lIns="36000" tIns="2160000" rIns="36000" bIns="36000"/>
          <a:lstStyle>
            <a:lvl1pPr>
              <a:defRPr>
                <a:solidFill>
                  <a:schemeClr val="bg2"/>
                </a:solidFill>
                <a:latin typeface="Myriad-LightItalic" panose="02000506050000090004" pitchFamily="2" charset="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NL" dirty="0"/>
          </a:p>
        </p:txBody>
      </p:sp>
      <p:sp>
        <p:nvSpPr>
          <p:cNvPr id="9" name="Text Placeholder 22"/>
          <p:cNvSpPr>
            <a:spLocks noGrp="1"/>
          </p:cNvSpPr>
          <p:nvPr>
            <p:ph type="body" sz="quarter" idx="66"/>
          </p:nvPr>
        </p:nvSpPr>
        <p:spPr>
          <a:xfrm>
            <a:off x="6530683" y="3682394"/>
            <a:ext cx="2160000" cy="2412000"/>
          </a:xfrm>
          <a:prstGeom prst="roundRect">
            <a:avLst>
              <a:gd name="adj" fmla="val 7393"/>
            </a:avLst>
          </a:prstGeom>
          <a:solidFill>
            <a:schemeClr val="bg1"/>
          </a:solidFill>
          <a:ln w="12700">
            <a:noFill/>
          </a:ln>
        </p:spPr>
        <p:txBody>
          <a:bodyPr lIns="36000" rIns="36000"/>
          <a:lstStyle>
            <a:lvl1pPr algn="ctr">
              <a:defRPr>
                <a:solidFill>
                  <a:schemeClr val="tx2"/>
                </a:solidFill>
                <a:latin typeface="Myriad-SemiBoldItalic" panose="02000703050000090004" pitchFamily="2" charset="0"/>
              </a:defRPr>
            </a:lvl1pPr>
          </a:lstStyle>
          <a:p>
            <a:pPr lvl="0"/>
            <a:r>
              <a:rPr lang="en-US" dirty="0" smtClean="0"/>
              <a:t>Click to edit Master text styles</a:t>
            </a:r>
          </a:p>
        </p:txBody>
      </p:sp>
      <p:sp>
        <p:nvSpPr>
          <p:cNvPr id="10" name="Content Placeholder 2"/>
          <p:cNvSpPr>
            <a:spLocks noGrp="1"/>
          </p:cNvSpPr>
          <p:nvPr>
            <p:ph sz="half" idx="67"/>
          </p:nvPr>
        </p:nvSpPr>
        <p:spPr>
          <a:xfrm>
            <a:off x="6602683" y="3969288"/>
            <a:ext cx="2016000" cy="2052000"/>
          </a:xfrm>
          <a:noFill/>
        </p:spPr>
        <p:txBody>
          <a:bodyPr lIns="72000" tIns="72000" rIns="72000" bIns="72000"/>
          <a:lstStyle>
            <a:lvl1pPr>
              <a:defRPr sz="900" i="1">
                <a:solidFill>
                  <a:srgbClr val="DF6822"/>
                </a:solidFill>
              </a:defRPr>
            </a:lvl1pPr>
            <a:lvl2pPr>
              <a:spcBef>
                <a:spcPts val="400"/>
              </a:spcBef>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Content Placeholder 11"/>
          <p:cNvSpPr>
            <a:spLocks noGrp="1"/>
          </p:cNvSpPr>
          <p:nvPr>
            <p:ph sz="quarter" idx="68"/>
          </p:nvPr>
        </p:nvSpPr>
        <p:spPr>
          <a:xfrm>
            <a:off x="4306139" y="1196334"/>
            <a:ext cx="2160000" cy="4903016"/>
          </a:xfrm>
          <a:prstGeom prst="roundRect">
            <a:avLst>
              <a:gd name="adj" fmla="val 7214"/>
            </a:avLst>
          </a:prstGeom>
          <a:solidFill>
            <a:schemeClr val="bg1"/>
          </a:solidFill>
          <a:ln w="12700">
            <a:noFill/>
          </a:ln>
        </p:spPr>
        <p:txBody>
          <a:bodyPr/>
          <a:lstStyle>
            <a:lvl1pPr>
              <a:defRPr>
                <a:latin typeface="Myriad-SemiBoldItalic" panose="02000703050000090004" pitchFamily="2" charset="0"/>
              </a:defRPr>
            </a:lvl1pPr>
            <a:lvl2pPr>
              <a:spcBef>
                <a:spcPts val="400"/>
              </a:spcBef>
              <a:defRPr sz="800"/>
            </a:lvl2pPr>
            <a:lvl3pPr>
              <a:defRPr sz="800"/>
            </a:lvl3pPr>
            <a:lvl4pPr>
              <a:defRPr sz="800"/>
            </a:lvl4pPr>
            <a:lvl5pPr>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NL" dirty="0"/>
          </a:p>
        </p:txBody>
      </p:sp>
      <p:sp>
        <p:nvSpPr>
          <p:cNvPr id="13" name="Content Placeholder 11"/>
          <p:cNvSpPr>
            <a:spLocks noGrp="1"/>
          </p:cNvSpPr>
          <p:nvPr>
            <p:ph sz="quarter" idx="69"/>
          </p:nvPr>
        </p:nvSpPr>
        <p:spPr>
          <a:xfrm>
            <a:off x="2081594" y="3687349"/>
            <a:ext cx="2160000" cy="2412000"/>
          </a:xfrm>
          <a:prstGeom prst="roundRect">
            <a:avLst>
              <a:gd name="adj" fmla="val 7214"/>
            </a:avLst>
          </a:prstGeom>
          <a:solidFill>
            <a:schemeClr val="bg1"/>
          </a:solidFill>
          <a:ln w="12700">
            <a:noFill/>
          </a:ln>
        </p:spPr>
        <p:txBody>
          <a:bodyPr/>
          <a:lstStyle>
            <a:lvl1pPr>
              <a:defRPr>
                <a:latin typeface="Myriad-SemiBoldItalic" panose="02000703050000090004" pitchFamily="2" charset="0"/>
              </a:defRPr>
            </a:lvl1pPr>
            <a:lvl2pPr>
              <a:spcBef>
                <a:spcPts val="400"/>
              </a:spcBef>
              <a:defRPr sz="800"/>
            </a:lvl2pPr>
            <a:lvl3pPr>
              <a:defRPr sz="800"/>
            </a:lvl3pPr>
            <a:lvl4pPr>
              <a:defRPr sz="800"/>
            </a:lvl4pPr>
            <a:lvl5pPr>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NL" dirty="0"/>
          </a:p>
        </p:txBody>
      </p:sp>
      <p:sp>
        <p:nvSpPr>
          <p:cNvPr id="14" name="Text Placeholder 22"/>
          <p:cNvSpPr>
            <a:spLocks noGrp="1"/>
          </p:cNvSpPr>
          <p:nvPr>
            <p:ph type="body" sz="quarter" idx="70"/>
          </p:nvPr>
        </p:nvSpPr>
        <p:spPr>
          <a:xfrm>
            <a:off x="2073150" y="1196333"/>
            <a:ext cx="2160000" cy="2412000"/>
          </a:xfrm>
          <a:prstGeom prst="roundRect">
            <a:avLst>
              <a:gd name="adj" fmla="val 7393"/>
            </a:avLst>
          </a:prstGeom>
          <a:solidFill>
            <a:schemeClr val="bg1"/>
          </a:solidFill>
          <a:ln w="12700">
            <a:noFill/>
          </a:ln>
        </p:spPr>
        <p:txBody>
          <a:bodyPr lIns="36000" rIns="36000"/>
          <a:lstStyle>
            <a:lvl1pPr algn="l">
              <a:defRPr>
                <a:solidFill>
                  <a:schemeClr val="tx2"/>
                </a:solidFill>
                <a:latin typeface="Myriad-SemiBoldItalic" panose="02000703050000090004" pitchFamily="2" charset="0"/>
              </a:defRPr>
            </a:lvl1pPr>
          </a:lstStyle>
          <a:p>
            <a:pPr lvl="0"/>
            <a:r>
              <a:rPr lang="en-US" dirty="0" smtClean="0"/>
              <a:t>Click to edit Master text styles</a:t>
            </a:r>
          </a:p>
        </p:txBody>
      </p:sp>
      <p:sp>
        <p:nvSpPr>
          <p:cNvPr id="15" name="Content Placeholder 2"/>
          <p:cNvSpPr>
            <a:spLocks noGrp="1"/>
          </p:cNvSpPr>
          <p:nvPr>
            <p:ph sz="half" idx="71"/>
          </p:nvPr>
        </p:nvSpPr>
        <p:spPr>
          <a:xfrm>
            <a:off x="2145150" y="1485012"/>
            <a:ext cx="2016000" cy="2052000"/>
          </a:xfrm>
          <a:prstGeom prst="rect">
            <a:avLst/>
          </a:prstGeom>
          <a:noFill/>
        </p:spPr>
        <p:txBody>
          <a:bodyPr lIns="72000" tIns="72000" rIns="72000" bIns="72000"/>
          <a:lstStyle>
            <a:lvl1pPr marL="809625" indent="-809625">
              <a:spcBef>
                <a:spcPts val="200"/>
              </a:spcBef>
              <a:defRPr sz="900" i="1">
                <a:solidFill>
                  <a:schemeClr val="bg2"/>
                </a:solidFill>
              </a:defRPr>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730951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ounded Rectangle 2"/>
          <p:cNvSpPr/>
          <p:nvPr userDrawn="1"/>
        </p:nvSpPr>
        <p:spPr>
          <a:xfrm>
            <a:off x="287525" y="1052513"/>
            <a:ext cx="8568952" cy="5689025"/>
          </a:xfrm>
          <a:prstGeom prst="roundRect">
            <a:avLst>
              <a:gd name="adj" fmla="val 3797"/>
            </a:avLst>
          </a:prstGeom>
          <a:blipFill dpi="0" rotWithShape="1">
            <a:blip r:embed="rId29">
              <a:alphaModFix amt="20000"/>
            </a:blip>
            <a:srcRect/>
            <a:tile tx="0" ty="0" sx="100000" sy="100000" flip="none" algn="tl"/>
          </a:blip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nl-NL" sz="900" dirty="0" err="1" smtClean="0">
              <a:solidFill>
                <a:srgbClr val="FFFFFF"/>
              </a:solidFill>
            </a:endParaRPr>
          </a:p>
        </p:txBody>
      </p:sp>
      <p:sp>
        <p:nvSpPr>
          <p:cNvPr id="1026" name="Title Placeholder 1"/>
          <p:cNvSpPr>
            <a:spLocks noGrp="1"/>
          </p:cNvSpPr>
          <p:nvPr>
            <p:ph type="title"/>
          </p:nvPr>
        </p:nvSpPr>
        <p:spPr bwMode="auto">
          <a:xfrm>
            <a:off x="448875" y="260350"/>
            <a:ext cx="8241809" cy="6300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dirty="0" smtClean="0"/>
              <a:t>Click to edit Master title style</a:t>
            </a:r>
            <a:endParaRPr lang="en-GB" dirty="0" smtClean="0"/>
          </a:p>
        </p:txBody>
      </p:sp>
      <p:sp>
        <p:nvSpPr>
          <p:cNvPr id="1027" name="Text Placeholder 2"/>
          <p:cNvSpPr>
            <a:spLocks noGrp="1"/>
          </p:cNvSpPr>
          <p:nvPr>
            <p:ph type="body" idx="1"/>
          </p:nvPr>
        </p:nvSpPr>
        <p:spPr bwMode="auto">
          <a:xfrm>
            <a:off x="451336" y="1196976"/>
            <a:ext cx="8244000" cy="50403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grpSp>
        <p:nvGrpSpPr>
          <p:cNvPr id="2" name="Group 1"/>
          <p:cNvGrpSpPr/>
          <p:nvPr userDrawn="1"/>
        </p:nvGrpSpPr>
        <p:grpSpPr>
          <a:xfrm>
            <a:off x="8288690" y="6048751"/>
            <a:ext cx="862355" cy="806313"/>
            <a:chOff x="8288689" y="6048749"/>
            <a:chExt cx="862355" cy="806313"/>
          </a:xfrm>
        </p:grpSpPr>
        <p:sp>
          <p:nvSpPr>
            <p:cNvPr id="62" name="Freeform 61"/>
            <p:cNvSpPr>
              <a:spLocks/>
            </p:cNvSpPr>
            <p:nvPr userDrawn="1"/>
          </p:nvSpPr>
          <p:spPr bwMode="auto">
            <a:xfrm>
              <a:off x="8288689" y="6048749"/>
              <a:ext cx="862355" cy="806313"/>
            </a:xfrm>
            <a:custGeom>
              <a:avLst/>
              <a:gdLst>
                <a:gd name="connsiteX0" fmla="*/ 500988 w 862355"/>
                <a:gd name="connsiteY0" fmla="*/ 1451 h 806313"/>
                <a:gd name="connsiteX1" fmla="*/ 818465 w 862355"/>
                <a:gd name="connsiteY1" fmla="*/ 87113 h 806313"/>
                <a:gd name="connsiteX2" fmla="*/ 862355 w 862355"/>
                <a:gd name="connsiteY2" fmla="*/ 109394 h 806313"/>
                <a:gd name="connsiteX3" fmla="*/ 862355 w 862355"/>
                <a:gd name="connsiteY3" fmla="*/ 806313 h 806313"/>
                <a:gd name="connsiteX4" fmla="*/ 49258 w 862355"/>
                <a:gd name="connsiteY4" fmla="*/ 806313 h 806313"/>
                <a:gd name="connsiteX5" fmla="*/ 37640 w 862355"/>
                <a:gd name="connsiteY5" fmla="*/ 788391 h 806313"/>
                <a:gd name="connsiteX6" fmla="*/ 24558 w 862355"/>
                <a:gd name="connsiteY6" fmla="*/ 761316 h 806313"/>
                <a:gd name="connsiteX7" fmla="*/ 69868 w 862355"/>
                <a:gd name="connsiteY7" fmla="*/ 333532 h 806313"/>
                <a:gd name="connsiteX8" fmla="*/ 359456 w 862355"/>
                <a:gd name="connsiteY8" fmla="*/ 16144 h 806313"/>
                <a:gd name="connsiteX9" fmla="*/ 500988 w 862355"/>
                <a:gd name="connsiteY9" fmla="*/ 1451 h 806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2355" h="806313">
                  <a:moveTo>
                    <a:pt x="500988" y="1451"/>
                  </a:moveTo>
                  <a:cubicBezTo>
                    <a:pt x="653355" y="12818"/>
                    <a:pt x="818465" y="87113"/>
                    <a:pt x="818465" y="87113"/>
                  </a:cubicBezTo>
                  <a:lnTo>
                    <a:pt x="862355" y="109394"/>
                  </a:lnTo>
                  <a:lnTo>
                    <a:pt x="862355" y="806313"/>
                  </a:lnTo>
                  <a:lnTo>
                    <a:pt x="49258" y="806313"/>
                  </a:lnTo>
                  <a:lnTo>
                    <a:pt x="37640" y="788391"/>
                  </a:lnTo>
                  <a:cubicBezTo>
                    <a:pt x="27883" y="771296"/>
                    <a:pt x="24558" y="761316"/>
                    <a:pt x="24558" y="761316"/>
                  </a:cubicBezTo>
                  <a:cubicBezTo>
                    <a:pt x="-50302" y="601636"/>
                    <a:pt x="69868" y="333532"/>
                    <a:pt x="69868" y="333532"/>
                  </a:cubicBezTo>
                  <a:cubicBezTo>
                    <a:pt x="193977" y="55571"/>
                    <a:pt x="359456" y="16144"/>
                    <a:pt x="359456" y="16144"/>
                  </a:cubicBezTo>
                  <a:cubicBezTo>
                    <a:pt x="400826" y="866"/>
                    <a:pt x="450199" y="-2337"/>
                    <a:pt x="500988" y="1451"/>
                  </a:cubicBezTo>
                  <a:close/>
                </a:path>
              </a:pathLst>
            </a:custGeom>
            <a:solidFill>
              <a:schemeClr val="bg1"/>
            </a:solidFill>
            <a:ln w="9525">
              <a:noFill/>
            </a:ln>
            <a:effectLst>
              <a:outerShdw blurRad="38100" dist="12700" dir="13800000" algn="t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72000" bIns="36000" numCol="1" spcCol="0" rtlCol="0" fromWordArt="0" anchor="ctr" anchorCtr="0" forceAA="0" compatLnSpc="1">
              <a:prstTxWarp prst="textNoShape">
                <a:avLst/>
              </a:prstTxWarp>
              <a:noAutofit/>
            </a:bodyPr>
            <a:lstStyle/>
            <a:p>
              <a:pPr algn="ctr"/>
              <a:endParaRPr lang="nl-NL" sz="900">
                <a:solidFill>
                  <a:srgbClr val="FFFFFF"/>
                </a:solidFill>
              </a:endParaRPr>
            </a:p>
          </p:txBody>
        </p:sp>
        <p:pic>
          <p:nvPicPr>
            <p:cNvPr id="46" name="Picture 45"/>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8483568" y="6121397"/>
              <a:ext cx="513339" cy="620141"/>
            </a:xfrm>
            <a:prstGeom prst="rect">
              <a:avLst/>
            </a:prstGeom>
          </p:spPr>
        </p:pic>
      </p:grpSp>
    </p:spTree>
    <p:extLst>
      <p:ext uri="{BB962C8B-B14F-4D97-AF65-F5344CB8AC3E}">
        <p14:creationId xmlns:p14="http://schemas.microsoft.com/office/powerpoint/2010/main" val="2513117003"/>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4" r:id="rId10"/>
    <p:sldLayoutId id="2147483794" r:id="rId11"/>
    <p:sldLayoutId id="2147483834" r:id="rId12"/>
    <p:sldLayoutId id="2147483837" r:id="rId13"/>
    <p:sldLayoutId id="2147483839" r:id="rId14"/>
    <p:sldLayoutId id="2147483841" r:id="rId15"/>
    <p:sldLayoutId id="2147483842" r:id="rId16"/>
    <p:sldLayoutId id="2147483843" r:id="rId17"/>
    <p:sldLayoutId id="2147483844" r:id="rId18"/>
    <p:sldLayoutId id="2147483845" r:id="rId19"/>
    <p:sldLayoutId id="2147483847" r:id="rId20"/>
    <p:sldLayoutId id="2147483848" r:id="rId21"/>
    <p:sldLayoutId id="2147483849" r:id="rId22"/>
    <p:sldLayoutId id="2147483850" r:id="rId23"/>
    <p:sldLayoutId id="2147483851" r:id="rId24"/>
    <p:sldLayoutId id="2147483853" r:id="rId25"/>
    <p:sldLayoutId id="2147483856" r:id="rId26"/>
    <p:sldLayoutId id="2147483857" r:id="rId27"/>
  </p:sldLayoutIdLst>
  <p:hf hdr="0" ftr="0" dt="0"/>
  <p:txStyles>
    <p:titleStyle>
      <a:lvl1pPr algn="l" rtl="0" eaLnBrk="1" fontAlgn="base" hangingPunct="1">
        <a:lnSpc>
          <a:spcPct val="100000"/>
        </a:lnSpc>
        <a:spcBef>
          <a:spcPct val="0"/>
        </a:spcBef>
        <a:spcAft>
          <a:spcPct val="0"/>
        </a:spcAft>
        <a:defRPr sz="2400" kern="1200">
          <a:solidFill>
            <a:schemeClr val="bg2"/>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0" indent="0" algn="l" rtl="0" eaLnBrk="1" fontAlgn="base" hangingPunct="1">
        <a:lnSpc>
          <a:spcPct val="110000"/>
        </a:lnSpc>
        <a:spcBef>
          <a:spcPts val="400"/>
        </a:spcBef>
        <a:spcAft>
          <a:spcPct val="0"/>
        </a:spcAft>
        <a:buFont typeface="Arial" charset="0"/>
        <a:buNone/>
        <a:defRPr sz="1000" i="1" kern="1200">
          <a:solidFill>
            <a:schemeClr val="tx2"/>
          </a:solidFill>
          <a:latin typeface="+mn-lt"/>
          <a:ea typeface="+mn-ea"/>
          <a:cs typeface="+mn-cs"/>
        </a:defRPr>
      </a:lvl1pPr>
      <a:lvl2pPr marL="182563" indent="-182563" algn="l" rtl="0" eaLnBrk="1" fontAlgn="base" hangingPunct="1">
        <a:lnSpc>
          <a:spcPct val="110000"/>
        </a:lnSpc>
        <a:spcBef>
          <a:spcPts val="400"/>
        </a:spcBef>
        <a:spcAft>
          <a:spcPct val="0"/>
        </a:spcAft>
        <a:buClr>
          <a:srgbClr val="DF6822"/>
        </a:buClr>
        <a:buFont typeface="Arial" pitchFamily="34" charset="0"/>
        <a:buChar char="•"/>
        <a:defRPr sz="900" kern="1200">
          <a:solidFill>
            <a:schemeClr val="tx1"/>
          </a:solidFill>
          <a:latin typeface="+mn-lt"/>
          <a:ea typeface="+mn-ea"/>
          <a:cs typeface="+mn-cs"/>
        </a:defRPr>
      </a:lvl2pPr>
      <a:lvl3pPr marL="355600" indent="-173038" algn="l" rtl="0" eaLnBrk="1" fontAlgn="base" hangingPunct="1">
        <a:lnSpc>
          <a:spcPct val="110000"/>
        </a:lnSpc>
        <a:spcBef>
          <a:spcPts val="300"/>
        </a:spcBef>
        <a:spcAft>
          <a:spcPct val="0"/>
        </a:spcAft>
        <a:buClr>
          <a:schemeClr val="tx2"/>
        </a:buClr>
        <a:buFont typeface="Verdana" pitchFamily="34" charset="0"/>
        <a:buChar char="–"/>
        <a:defRPr sz="900" kern="1200">
          <a:solidFill>
            <a:schemeClr val="tx1"/>
          </a:solidFill>
          <a:latin typeface="+mn-lt"/>
          <a:ea typeface="+mn-ea"/>
          <a:cs typeface="+mn-cs"/>
        </a:defRPr>
      </a:lvl3pPr>
      <a:lvl4pPr marL="538163" indent="-182563" algn="l" rtl="0" eaLnBrk="1" fontAlgn="base" hangingPunct="1">
        <a:lnSpc>
          <a:spcPct val="110000"/>
        </a:lnSpc>
        <a:spcBef>
          <a:spcPts val="300"/>
        </a:spcBef>
        <a:spcAft>
          <a:spcPct val="0"/>
        </a:spcAft>
        <a:buClr>
          <a:schemeClr val="tx2"/>
        </a:buClr>
        <a:buFont typeface="Arial" pitchFamily="34" charset="0"/>
        <a:buChar char="•"/>
        <a:defRPr sz="900" kern="1200">
          <a:solidFill>
            <a:schemeClr val="tx1"/>
          </a:solidFill>
          <a:latin typeface="+mn-lt"/>
          <a:ea typeface="+mn-ea"/>
          <a:cs typeface="+mn-cs"/>
        </a:defRPr>
      </a:lvl4pPr>
      <a:lvl5pPr marL="720725" indent="-182563" algn="l" rtl="0" eaLnBrk="1" fontAlgn="base" hangingPunct="1">
        <a:lnSpc>
          <a:spcPct val="110000"/>
        </a:lnSpc>
        <a:spcBef>
          <a:spcPts val="300"/>
        </a:spcBef>
        <a:spcAft>
          <a:spcPct val="0"/>
        </a:spcAft>
        <a:buClr>
          <a:schemeClr val="tx2"/>
        </a:buClr>
        <a:buFont typeface="Verdana" pitchFamily="34" charset="0"/>
        <a:buChar char="–"/>
        <a:defRPr sz="9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4" userDrawn="1">
          <p15:clr>
            <a:srgbClr val="F26B43"/>
          </p15:clr>
        </p15:guide>
        <p15:guide id="2" pos="2618" userDrawn="1">
          <p15:clr>
            <a:srgbClr val="F26B43"/>
          </p15:clr>
        </p15:guide>
        <p15:guide id="3" pos="2697" userDrawn="1">
          <p15:clr>
            <a:srgbClr val="F26B43"/>
          </p15:clr>
        </p15:guide>
        <p15:guide id="4" pos="1209" userDrawn="1">
          <p15:clr>
            <a:srgbClr val="F26B43"/>
          </p15:clr>
        </p15:guide>
        <p15:guide id="5" pos="1132" userDrawn="1">
          <p15:clr>
            <a:srgbClr val="F26B43"/>
          </p15:clr>
        </p15:guide>
        <p15:guide id="6" pos="262" userDrawn="1">
          <p15:clr>
            <a:srgbClr val="F26B43"/>
          </p15:clr>
        </p15:guide>
        <p15:guide id="7" pos="5055" userDrawn="1">
          <p15:clr>
            <a:srgbClr val="F26B43"/>
          </p15:clr>
        </p15:guide>
        <p15:guide id="8" orient="horz" pos="663" userDrawn="1">
          <p15:clr>
            <a:srgbClr val="F26B43"/>
          </p15:clr>
        </p15:guide>
        <p15:guide id="9" orient="horz" pos="754" userDrawn="1">
          <p15:clr>
            <a:srgbClr val="F26B43"/>
          </p15:clr>
        </p15:guide>
        <p15:guide id="10" orient="horz" pos="2251" userDrawn="1">
          <p15:clr>
            <a:srgbClr val="F26B43"/>
          </p15:clr>
        </p15:guide>
        <p15:guide id="11" orient="horz" pos="2341" userDrawn="1">
          <p15:clr>
            <a:srgbClr val="F26B43"/>
          </p15:clr>
        </p15:guide>
        <p15:guide id="12" orient="horz" pos="3929" userDrawn="1">
          <p15:clr>
            <a:srgbClr val="F26B43"/>
          </p15:clr>
        </p15:guide>
        <p15:guide id="13" orient="horz" pos="4156" userDrawn="1">
          <p15:clr>
            <a:srgbClr val="F26B43"/>
          </p15:clr>
        </p15:guide>
        <p15:guide id="14" orient="horz" pos="504" userDrawn="1">
          <p15:clr>
            <a:srgbClr val="F26B43"/>
          </p15:clr>
        </p15:guide>
        <p15:guide id="15" pos="167" userDrawn="1">
          <p15:clr>
            <a:srgbClr val="F26B43"/>
          </p15:clr>
        </p15:guide>
        <p15:guide id="16" pos="5150" userDrawn="1">
          <p15:clr>
            <a:srgbClr val="F26B43"/>
          </p15:clr>
        </p15:guide>
        <p15:guide id="17" orient="horz" pos="913" userDrawn="1">
          <p15:clr>
            <a:srgbClr val="F26B43"/>
          </p15:clr>
        </p15:guide>
        <p15:guide id="18" orient="horz" pos="2500" userDrawn="1">
          <p15:clr>
            <a:srgbClr val="F26B43"/>
          </p15:clr>
        </p15:guide>
        <p15:guide id="19" orient="horz" pos="383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image" Target="../media/image28.png"/><Relationship Id="rId13" Type="http://schemas.microsoft.com/office/2007/relationships/hdphoto" Target="../media/hdphoto6.wdp"/><Relationship Id="rId18" Type="http://schemas.openxmlformats.org/officeDocument/2006/relationships/image" Target="../media/image33.png"/><Relationship Id="rId3" Type="http://schemas.openxmlformats.org/officeDocument/2006/relationships/image" Target="../media/image25.png"/><Relationship Id="rId21" Type="http://schemas.microsoft.com/office/2007/relationships/hdphoto" Target="../media/hdphoto10.wdp"/><Relationship Id="rId7" Type="http://schemas.microsoft.com/office/2007/relationships/hdphoto" Target="../media/hdphoto3.wdp"/><Relationship Id="rId12" Type="http://schemas.openxmlformats.org/officeDocument/2006/relationships/image" Target="../media/image30.png"/><Relationship Id="rId17" Type="http://schemas.microsoft.com/office/2007/relationships/hdphoto" Target="../media/hdphoto8.wdp"/><Relationship Id="rId2" Type="http://schemas.openxmlformats.org/officeDocument/2006/relationships/notesSlide" Target="../notesSlides/notesSlide2.xml"/><Relationship Id="rId16" Type="http://schemas.openxmlformats.org/officeDocument/2006/relationships/image" Target="../media/image32.png"/><Relationship Id="rId20" Type="http://schemas.openxmlformats.org/officeDocument/2006/relationships/image" Target="../media/image34.png"/><Relationship Id="rId1" Type="http://schemas.openxmlformats.org/officeDocument/2006/relationships/slideLayout" Target="../slideLayouts/slideLayout12.xml"/><Relationship Id="rId6" Type="http://schemas.openxmlformats.org/officeDocument/2006/relationships/image" Target="../media/image27.png"/><Relationship Id="rId11" Type="http://schemas.microsoft.com/office/2007/relationships/hdphoto" Target="../media/hdphoto5.wdp"/><Relationship Id="rId24" Type="http://schemas.microsoft.com/office/2007/relationships/hdphoto" Target="../media/hdphoto11.wdp"/><Relationship Id="rId5" Type="http://schemas.microsoft.com/office/2007/relationships/hdphoto" Target="../media/hdphoto2.wdp"/><Relationship Id="rId15" Type="http://schemas.microsoft.com/office/2007/relationships/hdphoto" Target="../media/hdphoto7.wdp"/><Relationship Id="rId23" Type="http://schemas.openxmlformats.org/officeDocument/2006/relationships/image" Target="../media/image36.png"/><Relationship Id="rId10" Type="http://schemas.openxmlformats.org/officeDocument/2006/relationships/image" Target="../media/image29.png"/><Relationship Id="rId19" Type="http://schemas.microsoft.com/office/2007/relationships/hdphoto" Target="../media/hdphoto9.wdp"/><Relationship Id="rId4" Type="http://schemas.openxmlformats.org/officeDocument/2006/relationships/image" Target="../media/image26.png"/><Relationship Id="rId9" Type="http://schemas.microsoft.com/office/2007/relationships/hdphoto" Target="../media/hdphoto4.wdp"/><Relationship Id="rId14" Type="http://schemas.openxmlformats.org/officeDocument/2006/relationships/image" Target="../media/image31.png"/><Relationship Id="rId22"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2.xml"/><Relationship Id="rId6" Type="http://schemas.openxmlformats.org/officeDocument/2006/relationships/image" Target="../media/image40.png"/><Relationship Id="rId5" Type="http://schemas.openxmlformats.org/officeDocument/2006/relationships/image" Target="../media/image39.png"/><Relationship Id="rId4" Type="http://schemas.microsoft.com/office/2007/relationships/hdphoto" Target="../media/hdphoto12.wdp"/></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9.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8.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27.xml"/><Relationship Id="rId4"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5257" t="-126" r="9814" b="126"/>
          <a:stretch/>
        </p:blipFill>
        <p:spPr>
          <a:xfrm>
            <a:off x="1" y="-60385"/>
            <a:ext cx="9152626" cy="6918385"/>
          </a:xfrm>
          <a:prstGeom prst="rect">
            <a:avLst/>
          </a:prstGeom>
        </p:spPr>
      </p:pic>
      <p:sp>
        <p:nvSpPr>
          <p:cNvPr id="3" name="Text Placeholder 2"/>
          <p:cNvSpPr>
            <a:spLocks noGrp="1"/>
          </p:cNvSpPr>
          <p:nvPr>
            <p:ph type="body" sz="quarter" idx="12"/>
          </p:nvPr>
        </p:nvSpPr>
        <p:spPr>
          <a:xfrm>
            <a:off x="5102353" y="4136777"/>
            <a:ext cx="3175820" cy="764046"/>
          </a:xfrm>
        </p:spPr>
        <p:txBody>
          <a:bodyPr/>
          <a:lstStyle/>
          <a:p>
            <a:r>
              <a:rPr lang="en-GB" b="1" i="0" dirty="0" smtClean="0"/>
              <a:t>Rabobank</a:t>
            </a:r>
            <a:r>
              <a:rPr lang="en-GB" i="0" dirty="0" smtClean="0"/>
              <a:t> </a:t>
            </a:r>
          </a:p>
          <a:p>
            <a:r>
              <a:rPr lang="en-GB" sz="1400" i="0" dirty="0" smtClean="0"/>
              <a:t>Ivan Das,  </a:t>
            </a:r>
            <a:r>
              <a:rPr lang="en-GB" sz="1400" i="0" dirty="0"/>
              <a:t>12 March 2019 </a:t>
            </a:r>
          </a:p>
        </p:txBody>
      </p:sp>
      <p:sp>
        <p:nvSpPr>
          <p:cNvPr id="4" name="Title 3"/>
          <p:cNvSpPr>
            <a:spLocks noGrp="1"/>
          </p:cNvSpPr>
          <p:nvPr>
            <p:ph type="ctrTitle"/>
          </p:nvPr>
        </p:nvSpPr>
        <p:spPr>
          <a:xfrm>
            <a:off x="246889" y="3153289"/>
            <a:ext cx="4855464" cy="1464431"/>
          </a:xfrm>
        </p:spPr>
        <p:txBody>
          <a:bodyPr>
            <a:normAutofit/>
          </a:bodyPr>
          <a:lstStyle/>
          <a:p>
            <a:pPr algn="ctr"/>
            <a:r>
              <a:rPr lang="en-GB" sz="2400" i="0" dirty="0" smtClean="0"/>
              <a:t>DAP 2019 </a:t>
            </a:r>
            <a:r>
              <a:rPr lang="en-GB" sz="1600" i="0" dirty="0" smtClean="0"/>
              <a:t>Integrating cities with geothermal energy</a:t>
            </a:r>
            <a:br>
              <a:rPr lang="en-GB" sz="1600" i="0" dirty="0" smtClean="0"/>
            </a:br>
            <a:r>
              <a:rPr lang="en-GB" sz="1600" i="0" dirty="0" smtClean="0"/>
              <a:t/>
            </a:r>
            <a:br>
              <a:rPr lang="en-GB" sz="1600" i="0" dirty="0" smtClean="0"/>
            </a:br>
            <a:r>
              <a:rPr lang="en-GB" sz="1600" i="0" dirty="0" smtClean="0"/>
              <a:t>Case study on financing</a:t>
            </a:r>
            <a:r>
              <a:rPr lang="en-GB" i="0" dirty="0" smtClean="0"/>
              <a:t/>
            </a:r>
            <a:br>
              <a:rPr lang="en-GB" i="0" dirty="0" smtClean="0"/>
            </a:br>
            <a:endParaRPr lang="en-GB" sz="2000" i="0" dirty="0"/>
          </a:p>
        </p:txBody>
      </p:sp>
      <p:sp>
        <p:nvSpPr>
          <p:cNvPr id="7" name="Freeform 6"/>
          <p:cNvSpPr>
            <a:spLocks/>
          </p:cNvSpPr>
          <p:nvPr/>
        </p:nvSpPr>
        <p:spPr bwMode="auto">
          <a:xfrm>
            <a:off x="7733308" y="5535261"/>
            <a:ext cx="1410692" cy="1319015"/>
          </a:xfrm>
          <a:custGeom>
            <a:avLst/>
            <a:gdLst>
              <a:gd name="connsiteX0" fmla="*/ 500988 w 862355"/>
              <a:gd name="connsiteY0" fmla="*/ 1451 h 806313"/>
              <a:gd name="connsiteX1" fmla="*/ 818465 w 862355"/>
              <a:gd name="connsiteY1" fmla="*/ 87113 h 806313"/>
              <a:gd name="connsiteX2" fmla="*/ 862355 w 862355"/>
              <a:gd name="connsiteY2" fmla="*/ 109394 h 806313"/>
              <a:gd name="connsiteX3" fmla="*/ 862355 w 862355"/>
              <a:gd name="connsiteY3" fmla="*/ 806313 h 806313"/>
              <a:gd name="connsiteX4" fmla="*/ 49258 w 862355"/>
              <a:gd name="connsiteY4" fmla="*/ 806313 h 806313"/>
              <a:gd name="connsiteX5" fmla="*/ 37640 w 862355"/>
              <a:gd name="connsiteY5" fmla="*/ 788391 h 806313"/>
              <a:gd name="connsiteX6" fmla="*/ 24558 w 862355"/>
              <a:gd name="connsiteY6" fmla="*/ 761316 h 806313"/>
              <a:gd name="connsiteX7" fmla="*/ 69868 w 862355"/>
              <a:gd name="connsiteY7" fmla="*/ 333532 h 806313"/>
              <a:gd name="connsiteX8" fmla="*/ 359456 w 862355"/>
              <a:gd name="connsiteY8" fmla="*/ 16144 h 806313"/>
              <a:gd name="connsiteX9" fmla="*/ 500988 w 862355"/>
              <a:gd name="connsiteY9" fmla="*/ 1451 h 806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2355" h="806313">
                <a:moveTo>
                  <a:pt x="500988" y="1451"/>
                </a:moveTo>
                <a:cubicBezTo>
                  <a:pt x="653355" y="12818"/>
                  <a:pt x="818465" y="87113"/>
                  <a:pt x="818465" y="87113"/>
                </a:cubicBezTo>
                <a:lnTo>
                  <a:pt x="862355" y="109394"/>
                </a:lnTo>
                <a:lnTo>
                  <a:pt x="862355" y="806313"/>
                </a:lnTo>
                <a:lnTo>
                  <a:pt x="49258" y="806313"/>
                </a:lnTo>
                <a:lnTo>
                  <a:pt x="37640" y="788391"/>
                </a:lnTo>
                <a:cubicBezTo>
                  <a:pt x="27883" y="771296"/>
                  <a:pt x="24558" y="761316"/>
                  <a:pt x="24558" y="761316"/>
                </a:cubicBezTo>
                <a:cubicBezTo>
                  <a:pt x="-50302" y="601636"/>
                  <a:pt x="69868" y="333532"/>
                  <a:pt x="69868" y="333532"/>
                </a:cubicBezTo>
                <a:cubicBezTo>
                  <a:pt x="193977" y="55571"/>
                  <a:pt x="359456" y="16144"/>
                  <a:pt x="359456" y="16144"/>
                </a:cubicBezTo>
                <a:cubicBezTo>
                  <a:pt x="400826" y="866"/>
                  <a:pt x="450199" y="-2337"/>
                  <a:pt x="500988" y="1451"/>
                </a:cubicBezTo>
                <a:close/>
              </a:path>
            </a:pathLst>
          </a:custGeom>
          <a:solidFill>
            <a:schemeClr val="bg1"/>
          </a:solidFill>
          <a:ln w="9525">
            <a:noFill/>
          </a:ln>
          <a:effectLst>
            <a:outerShdw blurRad="38100" dist="12700" dir="13800000" algn="t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72000" bIns="36000" numCol="1" spcCol="0" rtlCol="0" fromWordArt="0" anchor="ctr" anchorCtr="0" forceAA="0" compatLnSpc="1">
            <a:prstTxWarp prst="textNoShape">
              <a:avLst/>
            </a:prstTxWarp>
            <a:noAutofit/>
          </a:bodyPr>
          <a:lstStyle/>
          <a:p>
            <a:pPr algn="ctr"/>
            <a:endParaRPr lang="nl-NL" sz="900" dirty="0">
              <a:solidFill>
                <a:srgbClr val="FFFFFF"/>
              </a:solidFill>
            </a:endParaRPr>
          </a:p>
        </p:txBody>
      </p:sp>
      <p:pic>
        <p:nvPicPr>
          <p:cNvPr id="8" name="Picture 7" descr="Front PPT logo.jpg"/>
          <p:cNvPicPr>
            <a:picLocks noChangeAspect="1"/>
          </p:cNvPicPr>
          <p:nvPr/>
        </p:nvPicPr>
        <p:blipFill>
          <a:blip r:embed="rId3" cstate="print"/>
          <a:stretch>
            <a:fillRect/>
          </a:stretch>
        </p:blipFill>
        <p:spPr>
          <a:xfrm>
            <a:off x="8100392" y="5725244"/>
            <a:ext cx="898694" cy="1084731"/>
          </a:xfrm>
          <a:prstGeom prst="rect">
            <a:avLst/>
          </a:prstGeom>
        </p:spPr>
      </p:pic>
    </p:spTree>
    <p:extLst>
      <p:ext uri="{BB962C8B-B14F-4D97-AF65-F5344CB8AC3E}">
        <p14:creationId xmlns:p14="http://schemas.microsoft.com/office/powerpoint/2010/main" val="30236425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379561" y="1216325"/>
            <a:ext cx="5525645" cy="5089584"/>
          </a:xfrm>
          <a:prstGeom prst="roundRect">
            <a:avLst>
              <a:gd name="adj" fmla="val 4972"/>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900" dirty="0" err="1" smtClean="0"/>
          </a:p>
        </p:txBody>
      </p:sp>
      <p:sp>
        <p:nvSpPr>
          <p:cNvPr id="5" name="Rounded Rectangle 4"/>
          <p:cNvSpPr/>
          <p:nvPr/>
        </p:nvSpPr>
        <p:spPr>
          <a:xfrm>
            <a:off x="6023214" y="1194643"/>
            <a:ext cx="2552994" cy="1697481"/>
          </a:xfrm>
          <a:prstGeom prst="roundRect">
            <a:avLst>
              <a:gd name="adj" fmla="val 14069"/>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900" dirty="0" err="1" smtClean="0"/>
          </a:p>
        </p:txBody>
      </p:sp>
      <p:sp>
        <p:nvSpPr>
          <p:cNvPr id="2" name="Title 1"/>
          <p:cNvSpPr>
            <a:spLocks noGrp="1"/>
          </p:cNvSpPr>
          <p:nvPr>
            <p:ph type="title"/>
          </p:nvPr>
        </p:nvSpPr>
        <p:spPr/>
        <p:txBody>
          <a:bodyPr/>
          <a:lstStyle/>
          <a:p>
            <a:r>
              <a:rPr lang="en-GB" dirty="0" smtClean="0"/>
              <a:t>Trias Westland Geothermal Energy</a:t>
            </a:r>
            <a:endParaRPr lang="en-GB" dirty="0"/>
          </a:p>
        </p:txBody>
      </p:sp>
      <p:sp>
        <p:nvSpPr>
          <p:cNvPr id="3" name="Text Placeholder 2"/>
          <p:cNvSpPr>
            <a:spLocks noGrp="1"/>
          </p:cNvSpPr>
          <p:nvPr>
            <p:ph type="body" sz="quarter" idx="32"/>
          </p:nvPr>
        </p:nvSpPr>
        <p:spPr/>
        <p:txBody>
          <a:bodyPr/>
          <a:lstStyle/>
          <a:p>
            <a:endParaRPr lang="en-GB"/>
          </a:p>
        </p:txBody>
      </p:sp>
      <p:sp>
        <p:nvSpPr>
          <p:cNvPr id="10" name="Content Placeholder 9"/>
          <p:cNvSpPr>
            <a:spLocks noGrp="1"/>
          </p:cNvSpPr>
          <p:nvPr>
            <p:ph sz="quarter" idx="34"/>
          </p:nvPr>
        </p:nvSpPr>
        <p:spPr>
          <a:xfrm>
            <a:off x="451434" y="1341288"/>
            <a:ext cx="5406442" cy="4896000"/>
          </a:xfrm>
        </p:spPr>
        <p:txBody>
          <a:bodyPr/>
          <a:lstStyle/>
          <a:p>
            <a:r>
              <a:rPr lang="en-GB" sz="1200" dirty="0" smtClean="0">
                <a:latin typeface="Myriad-Bold" panose="02000803050000020004" pitchFamily="2" charset="0"/>
              </a:rPr>
              <a:t>Overview</a:t>
            </a:r>
          </a:p>
          <a:p>
            <a:r>
              <a:rPr lang="en-GB" sz="1050" dirty="0">
                <a:solidFill>
                  <a:srgbClr val="DF6822"/>
                </a:solidFill>
              </a:rPr>
              <a:t>About Trias </a:t>
            </a:r>
            <a:r>
              <a:rPr lang="en-GB" sz="1050" dirty="0" smtClean="0">
                <a:solidFill>
                  <a:srgbClr val="DF6822"/>
                </a:solidFill>
              </a:rPr>
              <a:t>Westland</a:t>
            </a:r>
          </a:p>
          <a:p>
            <a:pPr algn="just"/>
            <a:r>
              <a:rPr lang="en-US" i="0" dirty="0" smtClean="0">
                <a:solidFill>
                  <a:schemeClr val="tx1"/>
                </a:solidFill>
              </a:rPr>
              <a:t>Trias </a:t>
            </a:r>
            <a:r>
              <a:rPr lang="en-US" i="0" dirty="0">
                <a:solidFill>
                  <a:schemeClr val="tx1"/>
                </a:solidFill>
              </a:rPr>
              <a:t>Westland is a company founded for the purpose of exploring and exploiting geothermal wells in the Trias earth layer at approximately 4,000 meters depth. The project consists of the drilling of deep wells, construction of above surface installations for heat exchange and a district heating network to 49 horticultural greenhouses in the municipality of Westland. Total investment amounts around EUR 55mln. Total project capacity is about 22 MW, to be completed in the spring of 2019</a:t>
            </a:r>
            <a:r>
              <a:rPr lang="en-US" i="0" dirty="0" smtClean="0">
                <a:solidFill>
                  <a:schemeClr val="tx1"/>
                </a:solidFill>
              </a:rPr>
              <a:t>.</a:t>
            </a:r>
          </a:p>
          <a:p>
            <a:pPr algn="just"/>
            <a:endParaRPr lang="en-US" sz="900" i="0" dirty="0">
              <a:solidFill>
                <a:schemeClr val="tx1"/>
              </a:solidFill>
            </a:endParaRPr>
          </a:p>
          <a:p>
            <a:pPr>
              <a:defRPr/>
            </a:pPr>
            <a:r>
              <a:rPr lang="en-US" sz="1050" dirty="0">
                <a:solidFill>
                  <a:srgbClr val="DF6822"/>
                </a:solidFill>
              </a:rPr>
              <a:t>Transaction </a:t>
            </a:r>
            <a:r>
              <a:rPr lang="en-US" sz="1050" dirty="0" smtClean="0">
                <a:solidFill>
                  <a:srgbClr val="DF6822"/>
                </a:solidFill>
              </a:rPr>
              <a:t>Details</a:t>
            </a:r>
          </a:p>
          <a:p>
            <a:pPr algn="just">
              <a:defRPr/>
            </a:pPr>
            <a:r>
              <a:rPr lang="en-US" i="0" dirty="0" smtClean="0">
                <a:solidFill>
                  <a:schemeClr val="tx1"/>
                </a:solidFill>
              </a:rPr>
              <a:t>The </a:t>
            </a:r>
            <a:r>
              <a:rPr lang="en-US" i="0" dirty="0">
                <a:solidFill>
                  <a:schemeClr val="tx1"/>
                </a:solidFill>
              </a:rPr>
              <a:t>technique of geothermal power in the Netherlands is to drill into the earth looking for warm water reservoirs. This warm water will then be pumped up to the surface, where it will be used to heat (green-)houses. The cooled down water will be injected back in to the subsurface reservoir. The Trias Westland project is the first to drill to the Trias earth layer at a depth of 4km (other projects go to a depth of approx. 2.3km). Geothermal energy is of vital importance for the Westland region, as the greenhouse farmers need sustainable and competitively priced energy for growing their crops. </a:t>
            </a:r>
          </a:p>
          <a:p>
            <a:pPr algn="just">
              <a:defRPr/>
            </a:pPr>
            <a:r>
              <a:rPr lang="en-US" i="0" dirty="0">
                <a:solidFill>
                  <a:schemeClr val="tx1"/>
                </a:solidFill>
              </a:rPr>
              <a:t>The project is backed by HVC, Westland Infra and FloraHolland, where the first two have the municipality of Westland as their major shareholder. The offtakers of the project are horticultural companies who will use the heat for growing their crops. The growers benefit from participating in the project, as (i) the geothermal heat will be offered at a lower price than gas and (ii) the project will be handed over to the growers once the shareholders and banks have been repaid. Therefore the project returns are interesting not only for the shareholders, but certainly also for the growers</a:t>
            </a:r>
            <a:r>
              <a:rPr lang="en-US" i="0" dirty="0" smtClean="0">
                <a:solidFill>
                  <a:schemeClr val="tx1"/>
                </a:solidFill>
              </a:rPr>
              <a:t>.</a:t>
            </a:r>
          </a:p>
          <a:p>
            <a:pPr>
              <a:defRPr/>
            </a:pPr>
            <a:endParaRPr lang="en-US" i="0" dirty="0">
              <a:solidFill>
                <a:schemeClr val="tx1"/>
              </a:solidFill>
            </a:endParaRPr>
          </a:p>
          <a:p>
            <a:pPr>
              <a:defRPr/>
            </a:pPr>
            <a:r>
              <a:rPr lang="en-US" sz="1050" dirty="0">
                <a:solidFill>
                  <a:srgbClr val="DF6822"/>
                </a:solidFill>
              </a:rPr>
              <a:t>Rabobank’s </a:t>
            </a:r>
            <a:r>
              <a:rPr lang="en-US" sz="1050" dirty="0" smtClean="0">
                <a:solidFill>
                  <a:srgbClr val="DF6822"/>
                </a:solidFill>
              </a:rPr>
              <a:t>Performance</a:t>
            </a:r>
          </a:p>
          <a:p>
            <a:pPr algn="just">
              <a:defRPr/>
            </a:pPr>
            <a:r>
              <a:rPr lang="en-US" i="0" dirty="0" smtClean="0">
                <a:solidFill>
                  <a:schemeClr val="tx1"/>
                </a:solidFill>
              </a:rPr>
              <a:t>Rabobank </a:t>
            </a:r>
            <a:r>
              <a:rPr lang="en-US" i="0" dirty="0">
                <a:solidFill>
                  <a:schemeClr val="tx1"/>
                </a:solidFill>
              </a:rPr>
              <a:t>Project Finance and BNG Bank have been involved of this project since many years. Financial close was reached in April 2017. This transaction is a nice example of Rabobank Project Finance dept. supporting CSR and innovation in our country’s important horticultural sector</a:t>
            </a:r>
            <a:r>
              <a:rPr lang="en-US" sz="738" i="0" dirty="0">
                <a:solidFill>
                  <a:schemeClr val="tx1"/>
                </a:solidFill>
              </a:rPr>
              <a:t>. </a:t>
            </a:r>
          </a:p>
          <a:p>
            <a:pPr>
              <a:defRPr/>
            </a:pPr>
            <a:endParaRPr lang="en-US" sz="738" i="0" dirty="0">
              <a:solidFill>
                <a:schemeClr val="tx1"/>
              </a:solidFill>
            </a:endParaRPr>
          </a:p>
          <a:p>
            <a:pPr>
              <a:defRPr/>
            </a:pPr>
            <a:endParaRPr lang="en-US" sz="738" i="0" dirty="0">
              <a:solidFill>
                <a:schemeClr val="tx1"/>
              </a:solidFill>
            </a:endParaRPr>
          </a:p>
          <a:p>
            <a:pPr>
              <a:defRPr/>
            </a:pPr>
            <a:endParaRPr lang="en-US" sz="738" i="0" dirty="0">
              <a:solidFill>
                <a:schemeClr val="tx1"/>
              </a:solidFill>
            </a:endParaRPr>
          </a:p>
          <a:p>
            <a:pPr>
              <a:defRPr/>
            </a:pPr>
            <a:endParaRPr lang="en-US" sz="738" i="0" dirty="0">
              <a:solidFill>
                <a:schemeClr val="tx1"/>
              </a:solidFill>
            </a:endParaRPr>
          </a:p>
          <a:p>
            <a:pPr>
              <a:defRPr/>
            </a:pPr>
            <a:endParaRPr lang="en-US" sz="738" i="0" dirty="0">
              <a:solidFill>
                <a:schemeClr val="tx1"/>
              </a:solidFill>
            </a:endParaRPr>
          </a:p>
          <a:p>
            <a:pPr>
              <a:defRPr/>
            </a:pPr>
            <a:endParaRPr lang="en-US" sz="738" i="0" dirty="0">
              <a:solidFill>
                <a:schemeClr val="tx1"/>
              </a:solidFill>
            </a:endParaRPr>
          </a:p>
          <a:p>
            <a:pPr algn="just">
              <a:defRPr/>
            </a:pPr>
            <a:endParaRPr lang="en-US" dirty="0" smtClean="0"/>
          </a:p>
          <a:p>
            <a:endParaRPr lang="en-US" dirty="0" smtClean="0"/>
          </a:p>
          <a:p>
            <a:endParaRPr lang="en-GB" dirty="0"/>
          </a:p>
        </p:txBody>
      </p:sp>
      <p:graphicFrame>
        <p:nvGraphicFramePr>
          <p:cNvPr id="15" name="Content Placeholder 14"/>
          <p:cNvGraphicFramePr>
            <a:graphicFrameLocks noGrp="1"/>
          </p:cNvGraphicFramePr>
          <p:nvPr>
            <p:ph sz="half" idx="4294967295"/>
            <p:extLst>
              <p:ext uri="{D42A27DB-BD31-4B8C-83A1-F6EECF244321}">
                <p14:modId xmlns:p14="http://schemas.microsoft.com/office/powerpoint/2010/main" val="2319608319"/>
              </p:ext>
            </p:extLst>
          </p:nvPr>
        </p:nvGraphicFramePr>
        <p:xfrm>
          <a:off x="6031972" y="1613264"/>
          <a:ext cx="2426228" cy="1218200"/>
        </p:xfrm>
        <a:graphic>
          <a:graphicData uri="http://schemas.openxmlformats.org/drawingml/2006/table">
            <a:tbl>
              <a:tblPr firstRow="1" bandRow="1">
                <a:tableStyleId>{5C22544A-7EE6-4342-B048-85BDC9FD1C3A}</a:tableStyleId>
              </a:tblPr>
              <a:tblGrid>
                <a:gridCol w="911753">
                  <a:extLst>
                    <a:ext uri="{9D8B030D-6E8A-4147-A177-3AD203B41FA5}">
                      <a16:colId xmlns:a16="http://schemas.microsoft.com/office/drawing/2014/main" val="20000"/>
                    </a:ext>
                  </a:extLst>
                </a:gridCol>
                <a:gridCol w="1514475">
                  <a:extLst>
                    <a:ext uri="{9D8B030D-6E8A-4147-A177-3AD203B41FA5}">
                      <a16:colId xmlns:a16="http://schemas.microsoft.com/office/drawing/2014/main" val="20001"/>
                    </a:ext>
                  </a:extLst>
                </a:gridCol>
              </a:tblGrid>
              <a:tr h="248196">
                <a:tc>
                  <a:txBody>
                    <a:bodyPr/>
                    <a:lstStyle/>
                    <a:p>
                      <a:r>
                        <a:rPr lang="en-US" sz="1000" i="0" kern="1200" dirty="0" smtClean="0">
                          <a:solidFill>
                            <a:schemeClr val="bg2"/>
                          </a:solidFill>
                          <a:latin typeface="+mn-lt"/>
                          <a:ea typeface="+mn-ea"/>
                          <a:cs typeface="+mn-cs"/>
                        </a:rPr>
                        <a:t>Sponsors</a:t>
                      </a:r>
                      <a:endParaRPr lang="en-GB" sz="1000" i="0" kern="1200" dirty="0" smtClean="0">
                        <a:solidFill>
                          <a:schemeClr val="bg2"/>
                        </a:solidFill>
                        <a:latin typeface="+mn-lt"/>
                        <a:ea typeface="+mn-ea"/>
                        <a:cs typeface="+mn-cs"/>
                      </a:endParaRPr>
                    </a:p>
                  </a:txBody>
                  <a:tcPr marL="84406" marR="84406" marT="42203" marB="42203">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endParaRPr lang="en-GB" sz="1000" b="0" i="0" kern="1200" dirty="0" smtClean="0">
                        <a:solidFill>
                          <a:schemeClr val="bg2"/>
                        </a:solidFill>
                        <a:latin typeface="+mn-lt"/>
                        <a:ea typeface="+mn-ea"/>
                        <a:cs typeface="+mn-cs"/>
                      </a:endParaRPr>
                    </a:p>
                  </a:txBody>
                  <a:tcPr marL="84406" marR="84406" marT="42203" marB="42203">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216582">
                <a:tc>
                  <a:txBody>
                    <a:bodyPr/>
                    <a:lstStyle/>
                    <a:p>
                      <a:r>
                        <a:rPr lang="en-GB" sz="1000" b="1" i="0" kern="1200" dirty="0" smtClean="0">
                          <a:solidFill>
                            <a:schemeClr val="bg2"/>
                          </a:solidFill>
                          <a:latin typeface="+mn-lt"/>
                          <a:ea typeface="+mn-ea"/>
                          <a:cs typeface="+mn-cs"/>
                        </a:rPr>
                        <a:t>Total deal size</a:t>
                      </a:r>
                    </a:p>
                  </a:txBody>
                  <a:tcPr marL="84406" marR="84406" marT="42203" marB="42203">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r>
                        <a:rPr lang="en-GB" sz="1000" b="0" i="0" kern="1200" dirty="0" smtClean="0">
                          <a:solidFill>
                            <a:schemeClr val="bg2"/>
                          </a:solidFill>
                          <a:latin typeface="+mn-lt"/>
                          <a:ea typeface="+mn-ea"/>
                          <a:cs typeface="+mn-cs"/>
                        </a:rPr>
                        <a:t>EUR 50mln</a:t>
                      </a:r>
                    </a:p>
                  </a:txBody>
                  <a:tcPr marL="84406" marR="84406" marT="42203" marB="42203">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99407">
                <a:tc>
                  <a:txBody>
                    <a:bodyPr/>
                    <a:lstStyle/>
                    <a:p>
                      <a:r>
                        <a:rPr lang="en-GB" sz="1000" b="1" i="0" kern="1200" dirty="0" smtClean="0">
                          <a:solidFill>
                            <a:schemeClr val="bg2"/>
                          </a:solidFill>
                          <a:latin typeface="+mn-lt"/>
                          <a:ea typeface="+mn-ea"/>
                          <a:cs typeface="+mn-cs"/>
                        </a:rPr>
                        <a:t>Senior debt</a:t>
                      </a:r>
                    </a:p>
                  </a:txBody>
                  <a:tcPr marL="84406" marR="84406" marT="42203" marB="42203">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kern="1200" dirty="0" smtClean="0">
                          <a:solidFill>
                            <a:schemeClr val="bg2"/>
                          </a:solidFill>
                          <a:latin typeface="+mn-lt"/>
                          <a:ea typeface="+mn-ea"/>
                          <a:cs typeface="+mn-cs"/>
                        </a:rPr>
                        <a:t>EUR 37mln</a:t>
                      </a:r>
                    </a:p>
                  </a:txBody>
                  <a:tcPr marL="84406" marR="84406" marT="42203" marB="42203">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48196">
                <a:tc>
                  <a:txBody>
                    <a:bodyPr/>
                    <a:lstStyle/>
                    <a:p>
                      <a:r>
                        <a:rPr lang="en-GB" sz="1000" b="1" i="0" kern="1200" dirty="0" smtClean="0">
                          <a:solidFill>
                            <a:schemeClr val="bg2"/>
                          </a:solidFill>
                          <a:latin typeface="+mn-lt"/>
                          <a:ea typeface="+mn-ea"/>
                          <a:cs typeface="+mn-cs"/>
                        </a:rPr>
                        <a:t>Tenor</a:t>
                      </a:r>
                    </a:p>
                  </a:txBody>
                  <a:tcPr marL="84406" marR="84406" marT="42203" marB="42203">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GB" sz="1000" b="0" i="0" kern="1200" dirty="0" smtClean="0">
                          <a:solidFill>
                            <a:schemeClr val="bg2"/>
                          </a:solidFill>
                          <a:latin typeface="+mn-lt"/>
                          <a:ea typeface="+mn-ea"/>
                          <a:cs typeface="+mn-cs"/>
                        </a:rPr>
                        <a:t>Construction + 14 years</a:t>
                      </a:r>
                    </a:p>
                  </a:txBody>
                  <a:tcPr marL="84406" marR="84406" marT="42203" marB="42203">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248196">
                <a:tc>
                  <a:txBody>
                    <a:bodyPr/>
                    <a:lstStyle/>
                    <a:p>
                      <a:r>
                        <a:rPr lang="en-GB" sz="1000" b="1" i="0" kern="1200" dirty="0" smtClean="0">
                          <a:solidFill>
                            <a:schemeClr val="bg2"/>
                          </a:solidFill>
                          <a:latin typeface="+mn-lt"/>
                          <a:ea typeface="+mn-ea"/>
                          <a:cs typeface="+mn-cs"/>
                        </a:rPr>
                        <a:t>Capacity</a:t>
                      </a:r>
                    </a:p>
                  </a:txBody>
                  <a:tcPr marL="84406" marR="84406" marT="42203" marB="42203">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GB" sz="1000" b="0" i="0" kern="1200" dirty="0" smtClean="0">
                          <a:solidFill>
                            <a:schemeClr val="bg2"/>
                          </a:solidFill>
                          <a:latin typeface="+mn-lt"/>
                          <a:ea typeface="+mn-ea"/>
                          <a:cs typeface="+mn-cs"/>
                        </a:rPr>
                        <a:t>~ 22 MW</a:t>
                      </a:r>
                    </a:p>
                  </a:txBody>
                  <a:tcPr marL="84406" marR="84406" marT="42203" marB="42203">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bl>
          </a:graphicData>
        </a:graphic>
      </p:graphicFrame>
      <p:sp>
        <p:nvSpPr>
          <p:cNvPr id="13" name="Text Placeholder 12"/>
          <p:cNvSpPr>
            <a:spLocks noGrp="1"/>
          </p:cNvSpPr>
          <p:nvPr>
            <p:ph type="body" sz="quarter" idx="4294967295"/>
          </p:nvPr>
        </p:nvSpPr>
        <p:spPr>
          <a:xfrm>
            <a:off x="6094118" y="1361312"/>
            <a:ext cx="2659062" cy="215900"/>
          </a:xfrm>
        </p:spPr>
        <p:txBody>
          <a:bodyPr/>
          <a:lstStyle/>
          <a:p>
            <a:r>
              <a:rPr lang="en-GB" dirty="0" smtClean="0"/>
              <a:t>Key Terms</a:t>
            </a:r>
            <a:endParaRPr lang="en-GB" dirty="0"/>
          </a:p>
        </p:txBody>
      </p:sp>
      <p:pic>
        <p:nvPicPr>
          <p:cNvPr id="4" name="Picture 3"/>
          <p:cNvPicPr>
            <a:picLocks noChangeAspect="1"/>
          </p:cNvPicPr>
          <p:nvPr/>
        </p:nvPicPr>
        <p:blipFill>
          <a:blip r:embed="rId2"/>
          <a:stretch>
            <a:fillRect/>
          </a:stretch>
        </p:blipFill>
        <p:spPr>
          <a:xfrm>
            <a:off x="6029032" y="3096656"/>
            <a:ext cx="2547176" cy="2923144"/>
          </a:xfrm>
          <a:prstGeom prst="rect">
            <a:avLst/>
          </a:prstGeom>
        </p:spPr>
      </p:pic>
    </p:spTree>
    <p:extLst>
      <p:ext uri="{BB962C8B-B14F-4D97-AF65-F5344CB8AC3E}">
        <p14:creationId xmlns:p14="http://schemas.microsoft.com/office/powerpoint/2010/main" val="22906817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4"/>
          <p:cNvSpPr txBox="1">
            <a:spLocks/>
          </p:cNvSpPr>
          <p:nvPr/>
        </p:nvSpPr>
        <p:spPr bwMode="auto">
          <a:xfrm>
            <a:off x="451341" y="587518"/>
            <a:ext cx="7576615" cy="581538"/>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rtl="0" eaLnBrk="1" fontAlgn="base" hangingPunct="1">
              <a:lnSpc>
                <a:spcPct val="100000"/>
              </a:lnSpc>
              <a:spcBef>
                <a:spcPct val="0"/>
              </a:spcBef>
              <a:spcAft>
                <a:spcPct val="0"/>
              </a:spcAft>
              <a:defRPr sz="2400" kern="1200">
                <a:solidFill>
                  <a:schemeClr val="tx2"/>
                </a:solidFill>
                <a:latin typeface="Myriad Light" pitchFamily="2" charset="0"/>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GB" sz="2215" dirty="0"/>
          </a:p>
        </p:txBody>
      </p:sp>
      <p:sp>
        <p:nvSpPr>
          <p:cNvPr id="26" name="TextBox 25"/>
          <p:cNvSpPr txBox="1"/>
          <p:nvPr/>
        </p:nvSpPr>
        <p:spPr>
          <a:xfrm>
            <a:off x="6563273" y="1871230"/>
            <a:ext cx="1954800" cy="237607"/>
          </a:xfrm>
          <a:prstGeom prst="rect">
            <a:avLst/>
          </a:prstGeom>
          <a:noFill/>
        </p:spPr>
        <p:txBody>
          <a:bodyPr wrap="square" lIns="66462" tIns="33231" rIns="66462" bIns="33231" rtlCol="0" anchor="ctr" anchorCtr="0">
            <a:spAutoFit/>
          </a:bodyPr>
          <a:lstStyle/>
          <a:p>
            <a:pPr algn="ctr"/>
            <a:r>
              <a:rPr lang="en-GB" sz="1108" b="1" dirty="0" smtClean="0">
                <a:latin typeface="Verdana" pitchFamily="34" charset="0"/>
              </a:rPr>
              <a:t>City district heating</a:t>
            </a:r>
            <a:endParaRPr lang="en-GB" sz="1108" b="1" dirty="0">
              <a:latin typeface="Verdana" pitchFamily="34" charset="0"/>
            </a:endParaRPr>
          </a:p>
        </p:txBody>
      </p:sp>
      <p:sp>
        <p:nvSpPr>
          <p:cNvPr id="46" name="TextBox 45"/>
          <p:cNvSpPr txBox="1"/>
          <p:nvPr/>
        </p:nvSpPr>
        <p:spPr>
          <a:xfrm>
            <a:off x="6449148" y="3233052"/>
            <a:ext cx="2183051" cy="237607"/>
          </a:xfrm>
          <a:prstGeom prst="rect">
            <a:avLst/>
          </a:prstGeom>
          <a:noFill/>
        </p:spPr>
        <p:txBody>
          <a:bodyPr wrap="square" lIns="66462" tIns="33231" rIns="66462" bIns="33231" rtlCol="0" anchor="ctr" anchorCtr="0">
            <a:spAutoFit/>
          </a:bodyPr>
          <a:lstStyle/>
          <a:p>
            <a:pPr algn="ctr"/>
            <a:r>
              <a:rPr lang="en-GB" sz="1108" b="1" dirty="0" smtClean="0">
                <a:latin typeface="Verdana" pitchFamily="34" charset="0"/>
              </a:rPr>
              <a:t>“Light” industries</a:t>
            </a:r>
            <a:endParaRPr lang="en-GB" sz="1108" b="1" dirty="0">
              <a:latin typeface="Verdana" pitchFamily="34" charset="0"/>
            </a:endParaRPr>
          </a:p>
        </p:txBody>
      </p:sp>
      <p:pic>
        <p:nvPicPr>
          <p:cNvPr id="19" name="Picture 18"/>
          <p:cNvPicPr>
            <a:picLocks noChangeAspect="1"/>
          </p:cNvPicPr>
          <p:nvPr/>
        </p:nvPicPr>
        <p:blipFill>
          <a:blip r:embed="rId3"/>
          <a:stretch>
            <a:fillRect/>
          </a:stretch>
        </p:blipFill>
        <p:spPr>
          <a:xfrm>
            <a:off x="7141747" y="3634569"/>
            <a:ext cx="760043" cy="712541"/>
          </a:xfrm>
          <a:prstGeom prst="rect">
            <a:avLst/>
          </a:prstGeom>
        </p:spPr>
      </p:pic>
      <p:pic>
        <p:nvPicPr>
          <p:cNvPr id="21" name="Picture 20"/>
          <p:cNvPicPr>
            <a:picLocks noChangeAspect="1"/>
          </p:cNvPicPr>
          <p:nvPr/>
        </p:nvPicPr>
        <p:blipFill>
          <a:blip r:embed="rId4">
            <a:extLst>
              <a:ext uri="{BEBA8EAE-BF5A-486C-A8C5-ECC9F3942E4B}">
                <a14:imgProps xmlns:a14="http://schemas.microsoft.com/office/drawing/2010/main">
                  <a14:imgLayer r:embed="rId5">
                    <a14:imgEffect>
                      <a14:backgroundRemoval t="2703" b="97297" l="0" r="98855">
                        <a14:foregroundMark x1="20611" y1="87387" x2="20611" y2="87387"/>
                        <a14:foregroundMark x1="20229" y1="81982" x2="20229" y2="81982"/>
                        <a14:foregroundMark x1="24427" y1="89189" x2="24427" y2="89189"/>
                        <a14:foregroundMark x1="27863" y1="89189" x2="27863" y2="89189"/>
                        <a14:foregroundMark x1="29771" y1="90991" x2="29771" y2="90991"/>
                        <a14:foregroundMark x1="34351" y1="87387" x2="34351" y2="87387"/>
                        <a14:foregroundMark x1="37786" y1="86486" x2="37786" y2="86486"/>
                        <a14:foregroundMark x1="43511" y1="87387" x2="43511" y2="87387"/>
                        <a14:foregroundMark x1="46565" y1="84685" x2="46565" y2="84685"/>
                        <a14:foregroundMark x1="51527" y1="83784" x2="51527" y2="83784"/>
                        <a14:foregroundMark x1="56107" y1="83784" x2="56107" y2="83784"/>
                        <a14:foregroundMark x1="62977" y1="84685" x2="62977" y2="84685"/>
                        <a14:foregroundMark x1="65267" y1="85586" x2="65267" y2="85586"/>
                        <a14:foregroundMark x1="69084" y1="86486" x2="69084" y2="86486"/>
                        <a14:foregroundMark x1="71374" y1="87387" x2="71374" y2="87387"/>
                        <a14:foregroundMark x1="74427" y1="84685" x2="74427" y2="84685"/>
                        <a14:foregroundMark x1="79008" y1="84685" x2="79008" y2="84685"/>
                        <a14:foregroundMark x1="80534" y1="84685" x2="80534" y2="84685"/>
                        <a14:foregroundMark x1="83206" y1="87387" x2="83206" y2="87387"/>
                        <a14:foregroundMark x1="86641" y1="87387" x2="86641" y2="87387"/>
                        <a14:foregroundMark x1="92748" y1="84685" x2="92748" y2="84685"/>
                        <a14:foregroundMark x1="96183" y1="78378" x2="96183" y2="78378"/>
                        <a14:foregroundMark x1="95038" y1="88288" x2="95038" y2="88288"/>
                        <a14:foregroundMark x1="97328" y1="87387" x2="97328" y2="87387"/>
                        <a14:foregroundMark x1="95420" y1="86486" x2="95420" y2="86486"/>
                        <a14:foregroundMark x1="95420" y1="92793" x2="95420" y2="92793"/>
                      </a14:backgroundRemoval>
                    </a14:imgEffect>
                  </a14:imgLayer>
                </a14:imgProps>
              </a:ext>
            </a:extLst>
          </a:blip>
          <a:stretch>
            <a:fillRect/>
          </a:stretch>
        </p:blipFill>
        <p:spPr>
          <a:xfrm>
            <a:off x="670925" y="4292643"/>
            <a:ext cx="1008013" cy="427059"/>
          </a:xfrm>
          <a:prstGeom prst="rect">
            <a:avLst/>
          </a:prstGeom>
        </p:spPr>
      </p:pic>
      <p:sp>
        <p:nvSpPr>
          <p:cNvPr id="36" name="TextBox 35"/>
          <p:cNvSpPr txBox="1"/>
          <p:nvPr/>
        </p:nvSpPr>
        <p:spPr>
          <a:xfrm>
            <a:off x="4117584" y="1871230"/>
            <a:ext cx="2183051" cy="237607"/>
          </a:xfrm>
          <a:prstGeom prst="rect">
            <a:avLst/>
          </a:prstGeom>
          <a:noFill/>
        </p:spPr>
        <p:txBody>
          <a:bodyPr wrap="square" lIns="66462" tIns="33231" rIns="66462" bIns="33231" rtlCol="0" anchor="ctr" anchorCtr="0">
            <a:spAutoFit/>
          </a:bodyPr>
          <a:lstStyle/>
          <a:p>
            <a:pPr algn="ctr"/>
            <a:r>
              <a:rPr lang="en-GB" sz="1108" b="1" dirty="0">
                <a:latin typeface="Verdana" pitchFamily="34" charset="0"/>
              </a:rPr>
              <a:t>UDG</a:t>
            </a:r>
          </a:p>
        </p:txBody>
      </p:sp>
      <p:pic>
        <p:nvPicPr>
          <p:cNvPr id="22" name="Picture 21"/>
          <p:cNvPicPr>
            <a:picLocks noChangeAspect="1"/>
          </p:cNvPicPr>
          <p:nvPr/>
        </p:nvPicPr>
        <p:blipFill>
          <a:blip r:embed="rId6">
            <a:extLst>
              <a:ext uri="{BEBA8EAE-BF5A-486C-A8C5-ECC9F3942E4B}">
                <a14:imgProps xmlns:a14="http://schemas.microsoft.com/office/drawing/2010/main">
                  <a14:imgLayer r:embed="rId7">
                    <a14:imgEffect>
                      <a14:backgroundRemoval t="0" b="100000" l="0" r="100000">
                        <a14:foregroundMark x1="14381" y1="48214" x2="15385" y2="48810"/>
                        <a14:foregroundMark x1="30769" y1="52381" x2="30769" y2="52381"/>
                        <a14:foregroundMark x1="54849" y1="52976" x2="54849" y2="52976"/>
                        <a14:foregroundMark x1="41137" y1="5357" x2="41137" y2="5357"/>
                        <a14:foregroundMark x1="50167" y1="15476" x2="50167" y2="15476"/>
                        <a14:foregroundMark x1="55853" y1="28571" x2="55853" y2="28571"/>
                        <a14:foregroundMark x1="59866" y1="13690" x2="59866" y2="13690"/>
                        <a14:foregroundMark x1="42809" y1="2976" x2="42809" y2="2976"/>
                        <a14:foregroundMark x1="36789" y1="19643" x2="36789" y2="19643"/>
                        <a14:foregroundMark x1="18729" y1="23214" x2="18729" y2="23214"/>
                      </a14:backgroundRemoval>
                    </a14:imgEffect>
                  </a14:imgLayer>
                </a14:imgProps>
              </a:ext>
            </a:extLst>
          </a:blip>
          <a:stretch>
            <a:fillRect/>
          </a:stretch>
        </p:blipFill>
        <p:spPr>
          <a:xfrm>
            <a:off x="824410" y="5175988"/>
            <a:ext cx="701043" cy="393897"/>
          </a:xfrm>
          <a:prstGeom prst="rect">
            <a:avLst/>
          </a:prstGeom>
        </p:spPr>
      </p:pic>
      <p:pic>
        <p:nvPicPr>
          <p:cNvPr id="23" name="Picture 22"/>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foregroundMark x1="57285" y1="59880" x2="57285" y2="59880"/>
                        <a14:foregroundMark x1="53311" y1="58683" x2="53311" y2="58683"/>
                        <a14:foregroundMark x1="50331" y1="59880" x2="50331" y2="59880"/>
                        <a14:foregroundMark x1="44371" y1="60479" x2="44371" y2="60479"/>
                        <a14:foregroundMark x1="42053" y1="62275" x2="42053" y2="62275"/>
                        <a14:foregroundMark x1="37417" y1="61078" x2="37417" y2="61078"/>
                        <a14:foregroundMark x1="34106" y1="47305" x2="34106" y2="47305"/>
                        <a14:foregroundMark x1="36093" y1="51497" x2="36093" y2="51497"/>
                        <a14:foregroundMark x1="37748" y1="51497" x2="37748" y2="51497"/>
                        <a14:foregroundMark x1="39404" y1="49701" x2="39404" y2="49701"/>
                        <a14:foregroundMark x1="40728" y1="50299" x2="40728" y2="50299"/>
                        <a14:foregroundMark x1="42715" y1="52096" x2="42715" y2="52096"/>
                        <a14:foregroundMark x1="43709" y1="50299" x2="43709" y2="50299"/>
                        <a14:foregroundMark x1="48013" y1="50299" x2="48013" y2="50299"/>
                        <a14:foregroundMark x1="49007" y1="52096" x2="49007" y2="52096"/>
                        <a14:foregroundMark x1="50662" y1="51497" x2="50662" y2="51497"/>
                        <a14:foregroundMark x1="51987" y1="38922" x2="51987" y2="38922"/>
                        <a14:foregroundMark x1="53974" y1="49701" x2="53974" y2="49701"/>
                        <a14:foregroundMark x1="55629" y1="49701" x2="55629" y2="49701"/>
                        <a14:foregroundMark x1="57285" y1="48503" x2="57285" y2="48503"/>
                        <a14:foregroundMark x1="60927" y1="49701" x2="60927" y2="49701"/>
                        <a14:foregroundMark x1="64901" y1="50898" x2="64901" y2="50898"/>
                        <a14:foregroundMark x1="51987" y1="42515" x2="51987" y2="42515"/>
                      </a14:backgroundRemoval>
                    </a14:imgEffect>
                  </a14:imgLayer>
                </a14:imgProps>
              </a:ext>
            </a:extLst>
          </a:blip>
          <a:stretch>
            <a:fillRect/>
          </a:stretch>
        </p:blipFill>
        <p:spPr>
          <a:xfrm>
            <a:off x="2229927" y="4983626"/>
            <a:ext cx="1408043" cy="778620"/>
          </a:xfrm>
          <a:prstGeom prst="rect">
            <a:avLst/>
          </a:prstGeom>
        </p:spPr>
      </p:pic>
      <p:sp>
        <p:nvSpPr>
          <p:cNvPr id="28" name="TextBox 27"/>
          <p:cNvSpPr txBox="1"/>
          <p:nvPr/>
        </p:nvSpPr>
        <p:spPr>
          <a:xfrm>
            <a:off x="6449148" y="2495014"/>
            <a:ext cx="2183051" cy="237607"/>
          </a:xfrm>
          <a:prstGeom prst="rect">
            <a:avLst/>
          </a:prstGeom>
          <a:noFill/>
        </p:spPr>
        <p:txBody>
          <a:bodyPr wrap="square" lIns="66462" tIns="33231" rIns="66462" bIns="33231" rtlCol="0" anchor="ctr" anchorCtr="0">
            <a:spAutoFit/>
          </a:bodyPr>
          <a:lstStyle/>
          <a:p>
            <a:pPr algn="ctr"/>
            <a:r>
              <a:rPr lang="en-GB" sz="1108" b="1" dirty="0">
                <a:latin typeface="Verdana" pitchFamily="34" charset="0"/>
              </a:rPr>
              <a:t>Plays</a:t>
            </a:r>
          </a:p>
        </p:txBody>
      </p:sp>
      <p:sp>
        <p:nvSpPr>
          <p:cNvPr id="29" name="TextBox 28"/>
          <p:cNvSpPr txBox="1"/>
          <p:nvPr/>
        </p:nvSpPr>
        <p:spPr>
          <a:xfrm>
            <a:off x="3846496" y="2495014"/>
            <a:ext cx="2725226" cy="237607"/>
          </a:xfrm>
          <a:prstGeom prst="rect">
            <a:avLst/>
          </a:prstGeom>
          <a:noFill/>
        </p:spPr>
        <p:txBody>
          <a:bodyPr wrap="square" lIns="66462" tIns="33231" rIns="66462" bIns="33231" rtlCol="0" anchor="ctr" anchorCtr="0">
            <a:spAutoFit/>
          </a:bodyPr>
          <a:lstStyle/>
          <a:p>
            <a:pPr algn="ctr"/>
            <a:r>
              <a:rPr lang="en-GB" sz="1108" b="1" dirty="0" smtClean="0">
                <a:latin typeface="Verdana" pitchFamily="34" charset="0"/>
              </a:rPr>
              <a:t>“</a:t>
            </a:r>
            <a:r>
              <a:rPr lang="en-GB" sz="1108" b="1" dirty="0" err="1" smtClean="0">
                <a:latin typeface="Verdana" pitchFamily="34" charset="0"/>
              </a:rPr>
              <a:t>Versnelling</a:t>
            </a:r>
            <a:r>
              <a:rPr lang="en-GB" sz="1108" b="1" dirty="0" smtClean="0">
                <a:latin typeface="Verdana" pitchFamily="34" charset="0"/>
              </a:rPr>
              <a:t> </a:t>
            </a:r>
            <a:r>
              <a:rPr lang="en-GB" sz="1108" b="1" dirty="0">
                <a:latin typeface="Verdana" pitchFamily="34" charset="0"/>
              </a:rPr>
              <a:t>en </a:t>
            </a:r>
            <a:r>
              <a:rPr lang="en-GB" sz="1108" b="1" dirty="0" err="1" smtClean="0">
                <a:latin typeface="Verdana" pitchFamily="34" charset="0"/>
              </a:rPr>
              <a:t>verbetering</a:t>
            </a:r>
            <a:r>
              <a:rPr lang="en-GB" sz="1108" b="1" dirty="0" smtClean="0">
                <a:latin typeface="Verdana" pitchFamily="34" charset="0"/>
              </a:rPr>
              <a:t>”</a:t>
            </a:r>
            <a:endParaRPr lang="en-GB" sz="1108" b="1" dirty="0">
              <a:latin typeface="Verdana" pitchFamily="34" charset="0"/>
            </a:endParaRPr>
          </a:p>
        </p:txBody>
      </p:sp>
      <p:sp>
        <p:nvSpPr>
          <p:cNvPr id="30" name="TextBox 29"/>
          <p:cNvSpPr txBox="1"/>
          <p:nvPr/>
        </p:nvSpPr>
        <p:spPr>
          <a:xfrm>
            <a:off x="4117584" y="3233052"/>
            <a:ext cx="2183051" cy="237607"/>
          </a:xfrm>
          <a:prstGeom prst="rect">
            <a:avLst/>
          </a:prstGeom>
          <a:noFill/>
        </p:spPr>
        <p:txBody>
          <a:bodyPr wrap="square" lIns="66462" tIns="33231" rIns="66462" bIns="33231" rtlCol="0" anchor="ctr" anchorCtr="0">
            <a:spAutoFit/>
          </a:bodyPr>
          <a:lstStyle/>
          <a:p>
            <a:pPr algn="ctr"/>
            <a:r>
              <a:rPr lang="en-GB" sz="1108" b="1" dirty="0">
                <a:latin typeface="Verdana" pitchFamily="34" charset="0"/>
              </a:rPr>
              <a:t>Masterplan </a:t>
            </a:r>
            <a:r>
              <a:rPr lang="en-GB" sz="1108" b="1" dirty="0" err="1" smtClean="0">
                <a:latin typeface="Verdana" pitchFamily="34" charset="0"/>
              </a:rPr>
              <a:t>aardwarmte</a:t>
            </a:r>
            <a:endParaRPr lang="en-GB" sz="1108" b="1" dirty="0">
              <a:latin typeface="Verdana" pitchFamily="34" charset="0"/>
            </a:endParaRPr>
          </a:p>
        </p:txBody>
      </p:sp>
      <p:pic>
        <p:nvPicPr>
          <p:cNvPr id="2" name="Picture 1"/>
          <p:cNvPicPr>
            <a:picLocks noChangeAspect="1"/>
          </p:cNvPicPr>
          <p:nvPr/>
        </p:nvPicPr>
        <p:blipFill>
          <a:blip r:embed="rId10">
            <a:clrChange>
              <a:clrFrom>
                <a:srgbClr val="000000">
                  <a:alpha val="0"/>
                </a:srgbClr>
              </a:clrFrom>
              <a:clrTo>
                <a:srgbClr val="000000">
                  <a:alpha val="0"/>
                </a:srgbClr>
              </a:clrTo>
            </a:clrChange>
            <a:extLst>
              <a:ext uri="{BEBA8EAE-BF5A-486C-A8C5-ECC9F3942E4B}">
                <a14:imgProps xmlns:a14="http://schemas.microsoft.com/office/drawing/2010/main">
                  <a14:imgLayer r:embed="rId11">
                    <a14:imgEffect>
                      <a14:backgroundRemoval t="8966" b="88966" l="3161" r="96552">
                        <a14:foregroundMark x1="27011" y1="53793" x2="27011" y2="53793"/>
                        <a14:foregroundMark x1="29598" y1="48966" x2="29598" y2="48966"/>
                        <a14:foregroundMark x1="33621" y1="49655" x2="33621" y2="49655"/>
                        <a14:foregroundMark x1="37356" y1="49655" x2="37356" y2="49655"/>
                        <a14:foregroundMark x1="41954" y1="50345" x2="41954" y2="50345"/>
                        <a14:foregroundMark x1="47126" y1="51034" x2="47126" y2="51034"/>
                        <a14:foregroundMark x1="52299" y1="51034" x2="52299" y2="51034"/>
                        <a14:foregroundMark x1="55747" y1="53793" x2="55747" y2="53793"/>
                        <a14:foregroundMark x1="64368" y1="54483" x2="64368" y2="54483"/>
                        <a14:foregroundMark x1="70115" y1="51724" x2="70115" y2="51724"/>
                        <a14:foregroundMark x1="75575" y1="50345" x2="75575" y2="50345"/>
                        <a14:foregroundMark x1="80747" y1="49655" x2="80747" y2="49655"/>
                        <a14:foregroundMark x1="84483" y1="46897" x2="84483" y2="46897"/>
                        <a14:foregroundMark x1="88793" y1="46207" x2="88793" y2="46207"/>
                        <a14:foregroundMark x1="92816" y1="46207" x2="92816" y2="46207"/>
                        <a14:foregroundMark x1="96839" y1="45517" x2="96839" y2="45517"/>
                        <a14:foregroundMark x1="16379" y1="37931" x2="16379" y2="37931"/>
                        <a14:foregroundMark x1="8621" y1="32414" x2="8621" y2="32414"/>
                        <a14:foregroundMark x1="3161" y1="55862" x2="3161" y2="55862"/>
                        <a14:foregroundMark x1="9195" y1="61379" x2="9195" y2="61379"/>
                        <a14:foregroundMark x1="23563" y1="32414" x2="23563" y2="32414"/>
                        <a14:foregroundMark x1="30460" y1="31724" x2="30460" y2="31724"/>
                        <a14:foregroundMark x1="37931" y1="31724" x2="37931" y2="31724"/>
                        <a14:foregroundMark x1="46552" y1="31724" x2="46552" y2="31724"/>
                        <a14:foregroundMark x1="44828" y1="27586" x2="44828" y2="27586"/>
                        <a14:foregroundMark x1="47126" y1="28966" x2="47126" y2="28966"/>
                        <a14:foregroundMark x1="53161" y1="31034" x2="53161" y2="31034"/>
                        <a14:foregroundMark x1="60632" y1="31724" x2="60632" y2="31724"/>
                        <a14:foregroundMark x1="60920" y1="35862" x2="60920" y2="35862"/>
                        <a14:foregroundMark x1="66954" y1="31724" x2="66954" y2="31724"/>
                        <a14:foregroundMark x1="74138" y1="28276" x2="74138" y2="28276"/>
                        <a14:foregroundMark x1="73851" y1="33103" x2="73851" y2="33103"/>
                        <a14:foregroundMark x1="74138" y1="37241" x2="74138" y2="37241"/>
                        <a14:foregroundMark x1="80747" y1="31034" x2="80747" y2="31034"/>
                        <a14:foregroundMark x1="81897" y1="31724" x2="81897" y2="31724"/>
                        <a14:foregroundMark x1="80747" y1="35862" x2="80747" y2="35862"/>
                        <a14:foregroundMark x1="32184" y1="34483" x2="32184" y2="34483"/>
                      </a14:backgroundRemoval>
                    </a14:imgEffect>
                  </a14:imgLayer>
                </a14:imgProps>
              </a:ext>
            </a:extLst>
          </a:blip>
          <a:stretch>
            <a:fillRect/>
          </a:stretch>
        </p:blipFill>
        <p:spPr>
          <a:xfrm>
            <a:off x="2197137" y="4199167"/>
            <a:ext cx="1473622" cy="614010"/>
          </a:xfrm>
          <a:prstGeom prst="rect">
            <a:avLst/>
          </a:prstGeom>
          <a:ln>
            <a:noFill/>
          </a:ln>
        </p:spPr>
      </p:pic>
      <p:pic>
        <p:nvPicPr>
          <p:cNvPr id="5" name="Picture 4"/>
          <p:cNvPicPr>
            <a:picLocks noChangeAspect="1"/>
          </p:cNvPicPr>
          <p:nvPr/>
        </p:nvPicPr>
        <p:blipFill>
          <a:blip r:embed="rId12">
            <a:extLst>
              <a:ext uri="{BEBA8EAE-BF5A-486C-A8C5-ECC9F3942E4B}">
                <a14:imgProps xmlns:a14="http://schemas.microsoft.com/office/drawing/2010/main">
                  <a14:imgLayer r:embed="rId13">
                    <a14:imgEffect>
                      <a14:backgroundRemoval t="6000" b="88000" l="2500" r="98500">
                        <a14:foregroundMark x1="71000" y1="46000" x2="71000" y2="46000"/>
                        <a14:foregroundMark x1="81000" y1="47000" x2="81000" y2="47000"/>
                        <a14:foregroundMark x1="88000" y1="47000" x2="88000" y2="47000"/>
                        <a14:foregroundMark x1="63500" y1="47000" x2="63500" y2="47000"/>
                        <a14:foregroundMark x1="56500" y1="46000" x2="56500" y2="46000"/>
                        <a14:foregroundMark x1="46500" y1="47000" x2="46500" y2="47000"/>
                        <a14:foregroundMark x1="35000" y1="47000" x2="35000" y2="47000"/>
                        <a14:foregroundMark x1="23500" y1="46000" x2="23500" y2="46000"/>
                        <a14:foregroundMark x1="13500" y1="42500" x2="13500" y2="42500"/>
                        <a14:foregroundMark x1="10500" y1="50500" x2="10500" y2="50500"/>
                        <a14:foregroundMark x1="9000" y1="48000" x2="9000" y2="48000"/>
                        <a14:foregroundMark x1="69000" y1="59500" x2="69000" y2="59500"/>
                        <a14:foregroundMark x1="83000" y1="60500" x2="83000" y2="60500"/>
                        <a14:foregroundMark x1="89500" y1="61000" x2="89500" y2="61000"/>
                        <a14:backgroundMark x1="68000" y1="55000" x2="68000" y2="55000"/>
                        <a14:backgroundMark x1="73500" y1="55000" x2="73500" y2="55000"/>
                        <a14:backgroundMark x1="78500" y1="55000" x2="78500" y2="55000"/>
                        <a14:backgroundMark x1="86500" y1="55000" x2="86500" y2="55000"/>
                        <a14:backgroundMark x1="93500" y1="55500" x2="93500" y2="55500"/>
                      </a14:backgroundRemoval>
                    </a14:imgEffect>
                  </a14:imgLayer>
                </a14:imgProps>
              </a:ext>
            </a:extLst>
          </a:blip>
          <a:stretch>
            <a:fillRect/>
          </a:stretch>
        </p:blipFill>
        <p:spPr>
          <a:xfrm>
            <a:off x="2436149" y="1492234"/>
            <a:ext cx="995598" cy="995598"/>
          </a:xfrm>
          <a:prstGeom prst="rect">
            <a:avLst/>
          </a:prstGeom>
        </p:spPr>
      </p:pic>
      <p:pic>
        <p:nvPicPr>
          <p:cNvPr id="6" name="Picture 5"/>
          <p:cNvPicPr>
            <a:picLocks noChangeAspect="1"/>
          </p:cNvPicPr>
          <p:nvPr/>
        </p:nvPicPr>
        <p:blipFill>
          <a:blip r:embed="rId14">
            <a:extLst>
              <a:ext uri="{BEBA8EAE-BF5A-486C-A8C5-ECC9F3942E4B}">
                <a14:imgProps xmlns:a14="http://schemas.microsoft.com/office/drawing/2010/main">
                  <a14:imgLayer r:embed="rId15">
                    <a14:imgEffect>
                      <a14:backgroundRemoval t="9884" b="89535" l="7509" r="93174">
                        <a14:foregroundMark x1="19113" y1="47093" x2="19113" y2="47093"/>
                        <a14:foregroundMark x1="40614" y1="48256" x2="40614" y2="48256"/>
                      </a14:backgroundRemoval>
                    </a14:imgEffect>
                  </a14:imgLayer>
                </a14:imgProps>
              </a:ext>
            </a:extLst>
          </a:blip>
          <a:stretch>
            <a:fillRect/>
          </a:stretch>
        </p:blipFill>
        <p:spPr>
          <a:xfrm>
            <a:off x="2325959" y="2994947"/>
            <a:ext cx="1215979" cy="713817"/>
          </a:xfrm>
          <a:prstGeom prst="rect">
            <a:avLst/>
          </a:prstGeom>
        </p:spPr>
      </p:pic>
      <p:pic>
        <p:nvPicPr>
          <p:cNvPr id="7" name="Picture 6"/>
          <p:cNvPicPr>
            <a:picLocks noChangeAspect="1"/>
          </p:cNvPicPr>
          <p:nvPr/>
        </p:nvPicPr>
        <p:blipFill>
          <a:blip r:embed="rId16">
            <a:extLst>
              <a:ext uri="{BEBA8EAE-BF5A-486C-A8C5-ECC9F3942E4B}">
                <a14:imgProps xmlns:a14="http://schemas.microsoft.com/office/drawing/2010/main">
                  <a14:imgLayer r:embed="rId17">
                    <a14:imgEffect>
                      <a14:backgroundRemoval t="10000" b="91750" l="5000" r="96500">
                        <a14:foregroundMark x1="30750" y1="75250" x2="30750" y2="75250"/>
                        <a14:foregroundMark x1="15000" y1="77250" x2="15000" y2="77250"/>
                        <a14:foregroundMark x1="43750" y1="74000" x2="43750" y2="74000"/>
                        <a14:foregroundMark x1="5000" y1="90500" x2="5000" y2="90500"/>
                        <a14:foregroundMark x1="77000" y1="80000" x2="77000" y2="80000"/>
                        <a14:foregroundMark x1="81750" y1="87250" x2="81750" y2="87250"/>
                        <a14:foregroundMark x1="79250" y1="82500" x2="79250" y2="82500"/>
                        <a14:foregroundMark x1="75750" y1="86000" x2="75750" y2="86000"/>
                        <a14:foregroundMark x1="92250" y1="82000" x2="92250" y2="82000"/>
                        <a14:foregroundMark x1="96500" y1="91750" x2="96500" y2="91750"/>
                      </a14:backgroundRemoval>
                    </a14:imgEffect>
                  </a14:imgLayer>
                </a14:imgProps>
              </a:ext>
            </a:extLst>
          </a:blip>
          <a:stretch>
            <a:fillRect/>
          </a:stretch>
        </p:blipFill>
        <p:spPr>
          <a:xfrm>
            <a:off x="7179557" y="5011820"/>
            <a:ext cx="722233" cy="722233"/>
          </a:xfrm>
          <a:prstGeom prst="rect">
            <a:avLst/>
          </a:prstGeom>
        </p:spPr>
      </p:pic>
      <p:pic>
        <p:nvPicPr>
          <p:cNvPr id="9" name="Picture 8"/>
          <p:cNvPicPr>
            <a:picLocks noChangeAspect="1"/>
          </p:cNvPicPr>
          <p:nvPr/>
        </p:nvPicPr>
        <p:blipFill>
          <a:blip r:embed="rId18">
            <a:extLst>
              <a:ext uri="{BEBA8EAE-BF5A-486C-A8C5-ECC9F3942E4B}">
                <a14:imgProps xmlns:a14="http://schemas.microsoft.com/office/drawing/2010/main">
                  <a14:imgLayer r:embed="rId19">
                    <a14:imgEffect>
                      <a14:backgroundRemoval t="8862" b="89815" l="265" r="100000">
                        <a14:foregroundMark x1="60582" y1="57407" x2="60582" y2="57407"/>
                        <a14:foregroundMark x1="66270" y1="43386" x2="66270" y2="43386"/>
                        <a14:foregroundMark x1="51190" y1="50000" x2="51190" y2="50000"/>
                        <a14:foregroundMark x1="74735" y1="61508" x2="74735" y2="61508"/>
                        <a14:foregroundMark x1="83069" y1="48413" x2="83069" y2="48413"/>
                      </a14:backgroundRemoval>
                    </a14:imgEffect>
                  </a14:imgLayer>
                </a14:imgProps>
              </a:ext>
            </a:extLst>
          </a:blip>
          <a:stretch>
            <a:fillRect/>
          </a:stretch>
        </p:blipFill>
        <p:spPr>
          <a:xfrm>
            <a:off x="701446" y="2878370"/>
            <a:ext cx="946971" cy="946971"/>
          </a:xfrm>
          <a:prstGeom prst="rect">
            <a:avLst/>
          </a:prstGeom>
        </p:spPr>
      </p:pic>
      <p:pic>
        <p:nvPicPr>
          <p:cNvPr id="17" name="Picture 16"/>
          <p:cNvPicPr>
            <a:picLocks noChangeAspect="1"/>
          </p:cNvPicPr>
          <p:nvPr/>
        </p:nvPicPr>
        <p:blipFill>
          <a:blip r:embed="rId20">
            <a:extLst>
              <a:ext uri="{BEBA8EAE-BF5A-486C-A8C5-ECC9F3942E4B}">
                <a14:imgProps xmlns:a14="http://schemas.microsoft.com/office/drawing/2010/main">
                  <a14:imgLayer r:embed="rId21">
                    <a14:imgEffect>
                      <a14:backgroundRemoval t="10000" b="90000" l="10000" r="90000">
                        <a14:foregroundMark x1="25333" y1="61333" x2="25333" y2="61333"/>
                        <a14:foregroundMark x1="33778" y1="64444" x2="33778" y2="64444"/>
                        <a14:foregroundMark x1="15111" y1="60889" x2="15111" y2="60889"/>
                      </a14:backgroundRemoval>
                    </a14:imgEffect>
                  </a14:imgLayer>
                </a14:imgProps>
              </a:ext>
            </a:extLst>
          </a:blip>
          <a:stretch>
            <a:fillRect/>
          </a:stretch>
        </p:blipFill>
        <p:spPr>
          <a:xfrm>
            <a:off x="747165" y="1562267"/>
            <a:ext cx="855532" cy="855532"/>
          </a:xfrm>
          <a:prstGeom prst="rect">
            <a:avLst/>
          </a:prstGeom>
        </p:spPr>
      </p:pic>
      <p:pic>
        <p:nvPicPr>
          <p:cNvPr id="3" name="Picture 2"/>
          <p:cNvPicPr>
            <a:picLocks noChangeAspect="1"/>
          </p:cNvPicPr>
          <p:nvPr/>
        </p:nvPicPr>
        <p:blipFill>
          <a:blip r:embed="rId22"/>
          <a:stretch>
            <a:fillRect/>
          </a:stretch>
        </p:blipFill>
        <p:spPr>
          <a:xfrm>
            <a:off x="4338494" y="3582136"/>
            <a:ext cx="1741231" cy="2113945"/>
          </a:xfrm>
          <a:prstGeom prst="rect">
            <a:avLst/>
          </a:prstGeom>
        </p:spPr>
      </p:pic>
      <p:sp>
        <p:nvSpPr>
          <p:cNvPr id="4" name="Title 3"/>
          <p:cNvSpPr>
            <a:spLocks noGrp="1"/>
          </p:cNvSpPr>
          <p:nvPr>
            <p:ph type="title"/>
          </p:nvPr>
        </p:nvSpPr>
        <p:spPr/>
        <p:txBody>
          <a:bodyPr/>
          <a:lstStyle/>
          <a:p>
            <a:r>
              <a:rPr lang="en-GB" dirty="0"/>
              <a:t> </a:t>
            </a:r>
            <a:r>
              <a:rPr lang="en-GB" dirty="0" smtClean="0"/>
              <a:t>What’s </a:t>
            </a:r>
            <a:r>
              <a:rPr lang="en-GB" dirty="0"/>
              <a:t>next? </a:t>
            </a:r>
          </a:p>
        </p:txBody>
      </p:sp>
      <p:sp>
        <p:nvSpPr>
          <p:cNvPr id="8" name="Text Placeholder 7"/>
          <p:cNvSpPr>
            <a:spLocks noGrp="1"/>
          </p:cNvSpPr>
          <p:nvPr>
            <p:ph type="body" sz="quarter" idx="32"/>
          </p:nvPr>
        </p:nvSpPr>
        <p:spPr/>
        <p:txBody>
          <a:bodyPr/>
          <a:lstStyle/>
          <a:p>
            <a:endParaRPr lang="en-GB"/>
          </a:p>
        </p:txBody>
      </p:sp>
      <p:pic>
        <p:nvPicPr>
          <p:cNvPr id="10" name="Picture 9"/>
          <p:cNvPicPr>
            <a:picLocks noChangeAspect="1"/>
          </p:cNvPicPr>
          <p:nvPr/>
        </p:nvPicPr>
        <p:blipFill>
          <a:blip r:embed="rId23">
            <a:extLst>
              <a:ext uri="{BEBA8EAE-BF5A-486C-A8C5-ECC9F3942E4B}">
                <a14:imgProps xmlns:a14="http://schemas.microsoft.com/office/drawing/2010/main">
                  <a14:imgLayer r:embed="rId24">
                    <a14:imgEffect>
                      <a14:backgroundRemoval t="1389" b="97222" l="1288" r="100000"/>
                    </a14:imgEffect>
                  </a14:imgLayer>
                </a14:imgProps>
              </a:ext>
            </a:extLst>
          </a:blip>
          <a:stretch>
            <a:fillRect/>
          </a:stretch>
        </p:blipFill>
        <p:spPr>
          <a:xfrm>
            <a:off x="7184111" y="4356522"/>
            <a:ext cx="713124" cy="661093"/>
          </a:xfrm>
          <a:prstGeom prst="rect">
            <a:avLst/>
          </a:prstGeom>
        </p:spPr>
      </p:pic>
    </p:spTree>
    <p:extLst>
      <p:ext uri="{BB962C8B-B14F-4D97-AF65-F5344CB8AC3E}">
        <p14:creationId xmlns:p14="http://schemas.microsoft.com/office/powerpoint/2010/main" val="3747755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GB" dirty="0"/>
          </a:p>
        </p:txBody>
      </p:sp>
      <p:sp>
        <p:nvSpPr>
          <p:cNvPr id="8" name="Text Placeholder 7"/>
          <p:cNvSpPr>
            <a:spLocks noGrp="1"/>
          </p:cNvSpPr>
          <p:nvPr>
            <p:ph type="body" sz="quarter" idx="32"/>
          </p:nvPr>
        </p:nvSpPr>
        <p:spPr/>
        <p:txBody>
          <a:bodyPr/>
          <a:lstStyle/>
          <a:p>
            <a:endParaRPr lang="en-GB"/>
          </a:p>
        </p:txBody>
      </p:sp>
      <p:sp>
        <p:nvSpPr>
          <p:cNvPr id="6" name="Content Placeholder 5"/>
          <p:cNvSpPr>
            <a:spLocks noGrp="1"/>
          </p:cNvSpPr>
          <p:nvPr>
            <p:ph sz="quarter" idx="34"/>
          </p:nvPr>
        </p:nvSpPr>
        <p:spPr/>
        <p:txBody>
          <a:bodyPr anchor="ctr"/>
          <a:lstStyle/>
          <a:p>
            <a:r>
              <a:rPr lang="en-GB" sz="4062" dirty="0"/>
              <a:t> </a:t>
            </a:r>
          </a:p>
          <a:p>
            <a:endParaRPr lang="en-GB" sz="4062" dirty="0"/>
          </a:p>
        </p:txBody>
      </p:sp>
      <p:grpSp>
        <p:nvGrpSpPr>
          <p:cNvPr id="3" name="Group 2"/>
          <p:cNvGrpSpPr/>
          <p:nvPr/>
        </p:nvGrpSpPr>
        <p:grpSpPr>
          <a:xfrm>
            <a:off x="5490402" y="2257989"/>
            <a:ext cx="2420064" cy="3446923"/>
            <a:chOff x="5490402" y="2417197"/>
            <a:chExt cx="2420064" cy="3446923"/>
          </a:xfrm>
        </p:grpSpPr>
        <p:pic>
          <p:nvPicPr>
            <p:cNvPr id="2" name="Picture 1"/>
            <p:cNvPicPr>
              <a:picLocks noChangeAspect="1"/>
            </p:cNvPicPr>
            <p:nvPr/>
          </p:nvPicPr>
          <p:blipFill>
            <a:blip r:embed="rId2"/>
            <a:stretch>
              <a:fillRect/>
            </a:stretch>
          </p:blipFill>
          <p:spPr>
            <a:xfrm>
              <a:off x="5490402" y="2417197"/>
              <a:ext cx="2420064" cy="1485676"/>
            </a:xfrm>
            <a:prstGeom prst="rect">
              <a:avLst/>
            </a:prstGeom>
          </p:spPr>
        </p:pic>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63636" y1="19022" x2="63636" y2="19022"/>
                          <a14:foregroundMark x1="70202" y1="22826" x2="70202" y2="22826"/>
                          <a14:foregroundMark x1="57576" y1="16848" x2="57576" y2="16848"/>
                          <a14:foregroundMark x1="55556" y1="16304" x2="55556" y2="16304"/>
                          <a14:foregroundMark x1="53535" y1="16304" x2="53535" y2="16304"/>
                          <a14:foregroundMark x1="85354" y1="41304" x2="85354" y2="41304"/>
                          <a14:foregroundMark x1="23232" y1="64674" x2="23232" y2="64674"/>
                          <a14:foregroundMark x1="28283" y1="71739" x2="28283" y2="71739"/>
                          <a14:foregroundMark x1="34848" y1="77717" x2="34848" y2="77717"/>
                          <a14:foregroundMark x1="42424" y1="79891" x2="42424" y2="79891"/>
                          <a14:foregroundMark x1="51010" y1="80978" x2="51010" y2="80978"/>
                          <a14:foregroundMark x1="59596" y1="80435" x2="59596" y2="80435"/>
                          <a14:foregroundMark x1="66667" y1="76630" x2="66667" y2="76630"/>
                          <a14:foregroundMark x1="73737" y1="71196" x2="73737" y2="71196"/>
                          <a14:foregroundMark x1="77778" y1="64130" x2="77778" y2="64130"/>
                          <a14:foregroundMark x1="79798" y1="55978" x2="79798" y2="55978"/>
                          <a14:foregroundMark x1="80808" y1="47283" x2="80808" y2="47283"/>
                          <a14:foregroundMark x1="58081" y1="27717" x2="58081" y2="27717"/>
                          <a14:foregroundMark x1="71717" y1="32609" x2="71717" y2="32609"/>
                          <a14:foregroundMark x1="43939" y1="37500" x2="43939" y2="37500"/>
                          <a14:foregroundMark x1="54545" y1="39674" x2="54545" y2="39674"/>
                          <a14:foregroundMark x1="37879" y1="61957" x2="37879" y2="61957"/>
                          <a14:foregroundMark x1="46465" y1="62500" x2="46465" y2="62500"/>
                          <a14:foregroundMark x1="39394" y1="63587" x2="39394" y2="63587"/>
                          <a14:foregroundMark x1="54545" y1="61957" x2="54545" y2="61957"/>
                          <a14:backgroundMark x1="73232" y1="36957" x2="59091" y2="58696"/>
                          <a14:backgroundMark x1="48485" y1="41304" x2="44949" y2="46739"/>
                          <a14:backgroundMark x1="35859" y1="38587" x2="36869" y2="38587"/>
                          <a14:backgroundMark x1="55051" y1="42935" x2="57071" y2="41848"/>
                          <a14:backgroundMark x1="53535" y1="20109" x2="63636" y2="22283"/>
                          <a14:backgroundMark x1="31818" y1="54348" x2="49495" y2="54891"/>
                          <a14:backgroundMark x1="30808" y1="63043" x2="34848" y2="63043"/>
                          <a14:backgroundMark x1="38889" y1="57609" x2="38384" y2="59239"/>
                          <a14:backgroundMark x1="47980" y1="57065" x2="47980" y2="60870"/>
                          <a14:backgroundMark x1="48990" y1="63587" x2="52020" y2="63043"/>
                          <a14:backgroundMark x1="43434" y1="64130" x2="43434" y2="64130"/>
                        </a14:backgroundRemoval>
                      </a14:imgEffect>
                    </a14:imgLayer>
                  </a14:imgProps>
                </a:ext>
              </a:extLst>
            </a:blip>
            <a:stretch>
              <a:fillRect/>
            </a:stretch>
          </p:blipFill>
          <p:spPr>
            <a:xfrm>
              <a:off x="5770591" y="4135928"/>
              <a:ext cx="1859686" cy="1728192"/>
            </a:xfrm>
            <a:prstGeom prst="rect">
              <a:avLst/>
            </a:prstGeom>
          </p:spPr>
        </p:pic>
      </p:grpSp>
      <p:pic>
        <p:nvPicPr>
          <p:cNvPr id="9" name="Picture 8"/>
          <p:cNvPicPr>
            <a:picLocks noChangeAspect="1"/>
          </p:cNvPicPr>
          <p:nvPr/>
        </p:nvPicPr>
        <p:blipFill>
          <a:blip r:embed="rId5"/>
          <a:stretch>
            <a:fillRect/>
          </a:stretch>
        </p:blipFill>
        <p:spPr>
          <a:xfrm>
            <a:off x="904087" y="2197661"/>
            <a:ext cx="2903514" cy="3567578"/>
          </a:xfrm>
          <a:prstGeom prst="rect">
            <a:avLst/>
          </a:prstGeom>
        </p:spPr>
      </p:pic>
      <p:pic>
        <p:nvPicPr>
          <p:cNvPr id="10" name="Picture 9"/>
          <p:cNvPicPr>
            <a:picLocks noChangeAspect="1"/>
          </p:cNvPicPr>
          <p:nvPr/>
        </p:nvPicPr>
        <p:blipFill>
          <a:blip r:embed="rId6"/>
          <a:stretch>
            <a:fillRect/>
          </a:stretch>
        </p:blipFill>
        <p:spPr>
          <a:xfrm>
            <a:off x="3115757" y="1142289"/>
            <a:ext cx="2908044" cy="1091279"/>
          </a:xfrm>
          <a:prstGeom prst="rect">
            <a:avLst/>
          </a:prstGeom>
        </p:spPr>
      </p:pic>
    </p:spTree>
    <p:extLst>
      <p:ext uri="{BB962C8B-B14F-4D97-AF65-F5344CB8AC3E}">
        <p14:creationId xmlns:p14="http://schemas.microsoft.com/office/powerpoint/2010/main" val="6443353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Important notice</a:t>
            </a:r>
            <a:endParaRPr lang="en-GB" dirty="0"/>
          </a:p>
        </p:txBody>
      </p:sp>
      <p:sp>
        <p:nvSpPr>
          <p:cNvPr id="3" name="Text Placeholder 2"/>
          <p:cNvSpPr>
            <a:spLocks noGrp="1"/>
          </p:cNvSpPr>
          <p:nvPr>
            <p:ph type="body" sz="quarter" idx="32"/>
          </p:nvPr>
        </p:nvSpPr>
        <p:spPr/>
        <p:txBody>
          <a:bodyPr/>
          <a:lstStyle/>
          <a:p>
            <a:endParaRPr lang="en-GB"/>
          </a:p>
        </p:txBody>
      </p:sp>
      <p:sp>
        <p:nvSpPr>
          <p:cNvPr id="4" name="Content Placeholder 3"/>
          <p:cNvSpPr>
            <a:spLocks noGrp="1"/>
          </p:cNvSpPr>
          <p:nvPr>
            <p:ph sz="quarter" idx="34"/>
          </p:nvPr>
        </p:nvSpPr>
        <p:spPr/>
        <p:txBody>
          <a:bodyPr/>
          <a:lstStyle/>
          <a:p>
            <a:endParaRPr lang="en-GB"/>
          </a:p>
        </p:txBody>
      </p:sp>
      <p:sp>
        <p:nvSpPr>
          <p:cNvPr id="5" name="Rectangle 4"/>
          <p:cNvSpPr/>
          <p:nvPr/>
        </p:nvSpPr>
        <p:spPr>
          <a:xfrm>
            <a:off x="451339" y="5365323"/>
            <a:ext cx="8241323" cy="655949"/>
          </a:xfrm>
          <a:prstGeom prst="rect">
            <a:avLst/>
          </a:prstGeom>
        </p:spPr>
        <p:txBody>
          <a:bodyPr wrap="square" lIns="0" tIns="0" rIns="0" bIns="0" anchor="b" anchorCtr="0">
            <a:spAutoFit/>
          </a:bodyPr>
          <a:lstStyle/>
          <a:p>
            <a:pPr algn="just">
              <a:lnSpc>
                <a:spcPct val="110000"/>
              </a:lnSpc>
              <a:spcAft>
                <a:spcPts val="1017"/>
              </a:spcAft>
              <a:buSzPct val="130000"/>
              <a:defRPr/>
            </a:pPr>
            <a:r>
              <a:rPr lang="en-US" sz="646" i="1" dirty="0">
                <a:solidFill>
                  <a:schemeClr val="tx1">
                    <a:lumMod val="50000"/>
                    <a:lumOff val="50000"/>
                  </a:schemeClr>
                </a:solidFill>
                <a:latin typeface="+mn-lt"/>
              </a:rPr>
              <a:t>This presentation has been prepared exclusively for the benefit and internal use and does not carry any right of publication or disclosure. Neither this presentation nor any of its contents may be used for any other purpose without the prior written consent of Rabobank. The information in this presentation reflects prevailing market conditions and our judgement as of this date, all of which may be subject to change. The information and opinions contained in this document have been compiled or arrived at from sources believed to be reliable, but no representation or warranty, express or implied is made as to their accuracy, completeness or correctness. Rabobank and its directors, managers, employees and agents, disclaim any and all liability for, or based on, or relating to any information contained in, or errors in or omissions from, this presentation. The information and opinions contained in this document are wholly indicative and for discussion purposes only. No rights may be derived from any potential offers, transactions, commercial ideas et cetera contained in this presentation. This presentation does not constitute an offer, advice or invitation. This document shall not form the basis of or be relied upon in connection with any contract or commitment whatsoever. This presentation, including this notice, is governed by Dutch law. Any disputes relating to this presentation shall be exclusively submitted to the competent courts in Amsterdam, The Netherlands.</a:t>
            </a:r>
          </a:p>
        </p:txBody>
      </p:sp>
    </p:spTree>
    <p:extLst>
      <p:ext uri="{BB962C8B-B14F-4D97-AF65-F5344CB8AC3E}">
        <p14:creationId xmlns:p14="http://schemas.microsoft.com/office/powerpoint/2010/main" val="30277954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159643" y="1348586"/>
            <a:ext cx="5595737" cy="1927932"/>
          </a:xfrm>
          <a:prstGeom prst="round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900" dirty="0" err="1" smtClean="0"/>
          </a:p>
        </p:txBody>
      </p:sp>
      <p:sp>
        <p:nvSpPr>
          <p:cNvPr id="970" name="Rectangle 969"/>
          <p:cNvSpPr/>
          <p:nvPr/>
        </p:nvSpPr>
        <p:spPr>
          <a:xfrm>
            <a:off x="3242643" y="1701406"/>
            <a:ext cx="5449768" cy="186816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66462" tIns="33231" rIns="66462" bIns="33231" rtlCol="0" anchor="ctr"/>
          <a:lstStyle/>
          <a:p>
            <a:pPr algn="ctr"/>
            <a:endParaRPr lang="en-GB" sz="831" dirty="0" err="1"/>
          </a:p>
        </p:txBody>
      </p:sp>
      <p:sp>
        <p:nvSpPr>
          <p:cNvPr id="496" name="Rectangle 495"/>
          <p:cNvSpPr/>
          <p:nvPr/>
        </p:nvSpPr>
        <p:spPr>
          <a:xfrm>
            <a:off x="6025156" y="3960751"/>
            <a:ext cx="2658462" cy="192505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66462" tIns="33231" rIns="66462" bIns="33231" rtlCol="0" anchor="ctr"/>
          <a:lstStyle/>
          <a:p>
            <a:pPr algn="ctr"/>
            <a:endParaRPr lang="en-GB" sz="831" dirty="0" err="1"/>
          </a:p>
        </p:txBody>
      </p:sp>
      <p:sp>
        <p:nvSpPr>
          <p:cNvPr id="3" name="Content Placeholder 2"/>
          <p:cNvSpPr>
            <a:spLocks noGrp="1"/>
          </p:cNvSpPr>
          <p:nvPr>
            <p:ph sz="half" idx="56"/>
          </p:nvPr>
        </p:nvSpPr>
        <p:spPr>
          <a:xfrm>
            <a:off x="3303714" y="1415852"/>
            <a:ext cx="5374474" cy="1699632"/>
          </a:xfrm>
          <a:solidFill>
            <a:schemeClr val="bg1"/>
          </a:solidFill>
        </p:spPr>
        <p:txBody>
          <a:bodyPr vert="horz" wrap="square" lIns="0" tIns="33231" rIns="72000" bIns="72000" numCol="1" anchor="t" anchorCtr="0" compatLnSpc="1">
            <a:prstTxWarp prst="textNoShape">
              <a:avLst/>
            </a:prstTxWarp>
          </a:bodyPr>
          <a:lstStyle/>
          <a:p>
            <a:pPr marL="7323" lvl="1" indent="-171450" algn="just">
              <a:buSzPct val="130000"/>
              <a:buFont typeface="Wingdings" panose="05000000000000000000" pitchFamily="2" charset="2"/>
              <a:buChar char="Ø"/>
            </a:pPr>
            <a:r>
              <a:rPr lang="en-US" sz="900" dirty="0" smtClean="0"/>
              <a:t>Strong </a:t>
            </a:r>
            <a:r>
              <a:rPr lang="en-US" sz="900" dirty="0"/>
              <a:t>focus on (renewable) energy and infrastructure projects. </a:t>
            </a:r>
            <a:endParaRPr lang="en-US" sz="900" dirty="0" smtClean="0"/>
          </a:p>
          <a:p>
            <a:pPr marL="7323" lvl="1" indent="-171450" algn="just">
              <a:buSzPct val="130000"/>
              <a:buFont typeface="Wingdings" panose="05000000000000000000" pitchFamily="2" charset="2"/>
              <a:buChar char="Ø"/>
            </a:pPr>
            <a:r>
              <a:rPr lang="en-GB" sz="900" dirty="0" smtClean="0"/>
              <a:t>Our portfolio </a:t>
            </a:r>
            <a:r>
              <a:rPr lang="en-GB" sz="900" dirty="0"/>
              <a:t>currently consists of over </a:t>
            </a:r>
            <a:r>
              <a:rPr lang="en-GB" sz="900" dirty="0" smtClean="0"/>
              <a:t>100 projects, EUR 4.15bn outstanding. </a:t>
            </a:r>
            <a:endParaRPr lang="en-GB" sz="900" dirty="0"/>
          </a:p>
          <a:p>
            <a:pPr marL="7323" lvl="1" indent="-171450" algn="just">
              <a:buSzPct val="130000"/>
              <a:buFont typeface="Wingdings" panose="05000000000000000000" pitchFamily="2" charset="2"/>
              <a:buChar char="Ø"/>
            </a:pPr>
            <a:r>
              <a:rPr lang="en-US" sz="900" dirty="0" smtClean="0"/>
              <a:t>The </a:t>
            </a:r>
            <a:r>
              <a:rPr lang="en-US" sz="900" dirty="0"/>
              <a:t>expertise of the team is in cash flow based financing with a strong limited recourse </a:t>
            </a:r>
            <a:r>
              <a:rPr lang="en-US" sz="900" dirty="0" smtClean="0"/>
              <a:t>character.</a:t>
            </a:r>
            <a:endParaRPr lang="en-US" sz="900" dirty="0"/>
          </a:p>
          <a:p>
            <a:pPr lvl="1" algn="just">
              <a:buSzPct val="130000"/>
              <a:buFont typeface="Wingdings" panose="05000000000000000000" pitchFamily="2" charset="2"/>
              <a:buChar char="Ø"/>
            </a:pPr>
            <a:r>
              <a:rPr lang="en-US" sz="900" dirty="0"/>
              <a:t>We have in-depth knowledge of the industries we serve and carefully choose the projects we opt for. Given the ‘</a:t>
            </a:r>
            <a:r>
              <a:rPr lang="en-US" sz="900" dirty="0" smtClean="0"/>
              <a:t>technology    heavy</a:t>
            </a:r>
            <a:r>
              <a:rPr lang="en-US" sz="900" dirty="0"/>
              <a:t>’ component in project financing, this understanding of the business is essential to maximizing the added value for our clients.</a:t>
            </a:r>
          </a:p>
          <a:p>
            <a:pPr lvl="1" algn="just">
              <a:buSzPct val="130000"/>
              <a:buFont typeface="Wingdings" panose="05000000000000000000" pitchFamily="2" charset="2"/>
              <a:buChar char="Ø"/>
            </a:pPr>
            <a:r>
              <a:rPr lang="en-US" sz="900" dirty="0"/>
              <a:t>Our team </a:t>
            </a:r>
            <a:r>
              <a:rPr lang="en-US" sz="900" dirty="0" smtClean="0"/>
              <a:t>has a strong relationship </a:t>
            </a:r>
            <a:r>
              <a:rPr lang="en-US" sz="900" dirty="0"/>
              <a:t>with institutional investors active in project financing. As such, we offer the possibility to provide long-term and solid funding for projects with long tenors.</a:t>
            </a:r>
          </a:p>
          <a:p>
            <a:pPr lvl="1" algn="just">
              <a:buSzPct val="130000"/>
              <a:buFont typeface="Wingdings" panose="05000000000000000000" pitchFamily="2" charset="2"/>
              <a:buChar char="Ø"/>
            </a:pPr>
            <a:r>
              <a:rPr lang="en-US" sz="900" dirty="0"/>
              <a:t>Aside from our ‘</a:t>
            </a:r>
            <a:r>
              <a:rPr lang="en-US" sz="900" dirty="0" err="1"/>
              <a:t>centres</a:t>
            </a:r>
            <a:r>
              <a:rPr lang="en-US" sz="900" dirty="0"/>
              <a:t> of competence</a:t>
            </a:r>
            <a:r>
              <a:rPr lang="en-US" sz="900" dirty="0" smtClean="0"/>
              <a:t>’, </a:t>
            </a:r>
            <a:r>
              <a:rPr lang="en-US" sz="900" dirty="0"/>
              <a:t>we are globally active by supporting our core Dutch clients in their international activities. As such, our international scope of business is not limited to </a:t>
            </a:r>
            <a:r>
              <a:rPr lang="en-US" sz="900" dirty="0" smtClean="0"/>
              <a:t>Food </a:t>
            </a:r>
            <a:r>
              <a:rPr lang="en-US" sz="900" dirty="0"/>
              <a:t>&amp; </a:t>
            </a:r>
            <a:r>
              <a:rPr lang="en-US" sz="900" dirty="0" smtClean="0"/>
              <a:t>Agriculture</a:t>
            </a:r>
            <a:r>
              <a:rPr lang="en-US" sz="900" dirty="0"/>
              <a:t>. </a:t>
            </a:r>
            <a:endParaRPr lang="en-GB" sz="900" dirty="0"/>
          </a:p>
          <a:p>
            <a:endParaRPr lang="en-GB" dirty="0"/>
          </a:p>
        </p:txBody>
      </p:sp>
      <p:sp>
        <p:nvSpPr>
          <p:cNvPr id="5" name="Title 4"/>
          <p:cNvSpPr>
            <a:spLocks noGrp="1"/>
          </p:cNvSpPr>
          <p:nvPr>
            <p:ph type="title"/>
          </p:nvPr>
        </p:nvSpPr>
        <p:spPr/>
        <p:txBody>
          <a:bodyPr/>
          <a:lstStyle/>
          <a:p>
            <a:r>
              <a:rPr lang="en-GB" dirty="0"/>
              <a:t>Rabobank Project Finance</a:t>
            </a:r>
          </a:p>
        </p:txBody>
      </p:sp>
      <p:sp>
        <p:nvSpPr>
          <p:cNvPr id="8" name="Text Placeholder 7"/>
          <p:cNvSpPr>
            <a:spLocks noGrp="1"/>
          </p:cNvSpPr>
          <p:nvPr>
            <p:ph type="body" sz="quarter" idx="61"/>
          </p:nvPr>
        </p:nvSpPr>
        <p:spPr/>
        <p:txBody>
          <a:bodyPr/>
          <a:lstStyle/>
          <a:p>
            <a:endParaRPr lang="en-GB"/>
          </a:p>
        </p:txBody>
      </p:sp>
      <p:sp>
        <p:nvSpPr>
          <p:cNvPr id="9" name="Text Placeholder 8"/>
          <p:cNvSpPr>
            <a:spLocks noGrp="1"/>
          </p:cNvSpPr>
          <p:nvPr>
            <p:ph type="body" sz="quarter" idx="49"/>
          </p:nvPr>
        </p:nvSpPr>
        <p:spPr>
          <a:xfrm>
            <a:off x="451341" y="1127764"/>
            <a:ext cx="2658462" cy="216000"/>
          </a:xfrm>
        </p:spPr>
        <p:txBody>
          <a:bodyPr/>
          <a:lstStyle/>
          <a:p>
            <a:r>
              <a:rPr lang="en-GB" dirty="0"/>
              <a:t>Centres of competence</a:t>
            </a:r>
          </a:p>
          <a:p>
            <a:endParaRPr lang="en-GB" dirty="0"/>
          </a:p>
          <a:p>
            <a:endParaRPr lang="en-GB" dirty="0"/>
          </a:p>
        </p:txBody>
      </p:sp>
      <p:sp>
        <p:nvSpPr>
          <p:cNvPr id="11" name="Text Placeholder 10"/>
          <p:cNvSpPr>
            <a:spLocks noGrp="1"/>
          </p:cNvSpPr>
          <p:nvPr>
            <p:ph type="body" sz="quarter" idx="62"/>
          </p:nvPr>
        </p:nvSpPr>
        <p:spPr>
          <a:xfrm>
            <a:off x="3290423" y="1127764"/>
            <a:ext cx="2658462" cy="199385"/>
          </a:xfrm>
        </p:spPr>
        <p:txBody>
          <a:bodyPr/>
          <a:lstStyle/>
          <a:p>
            <a:r>
              <a:rPr lang="en-GB" dirty="0"/>
              <a:t>Who we are and what we </a:t>
            </a:r>
            <a:r>
              <a:rPr lang="en-GB" dirty="0" smtClean="0"/>
              <a:t>do</a:t>
            </a:r>
            <a:endParaRPr lang="en-GB" dirty="0"/>
          </a:p>
        </p:txBody>
      </p:sp>
      <p:sp>
        <p:nvSpPr>
          <p:cNvPr id="12" name="Text Placeholder 11"/>
          <p:cNvSpPr>
            <a:spLocks noGrp="1"/>
          </p:cNvSpPr>
          <p:nvPr>
            <p:ph type="body" sz="quarter" idx="32"/>
          </p:nvPr>
        </p:nvSpPr>
        <p:spPr/>
        <p:txBody>
          <a:bodyPr/>
          <a:lstStyle/>
          <a:p>
            <a:endParaRPr lang="en-GB" dirty="0"/>
          </a:p>
        </p:txBody>
      </p:sp>
      <p:grpSp>
        <p:nvGrpSpPr>
          <p:cNvPr id="2" name="Group 1"/>
          <p:cNvGrpSpPr/>
          <p:nvPr/>
        </p:nvGrpSpPr>
        <p:grpSpPr>
          <a:xfrm>
            <a:off x="425138" y="1376073"/>
            <a:ext cx="2657956" cy="4200454"/>
            <a:chOff x="451336" y="1701311"/>
            <a:chExt cx="2645874" cy="3245329"/>
          </a:xfrm>
        </p:grpSpPr>
        <p:graphicFrame>
          <p:nvGraphicFramePr>
            <p:cNvPr id="14" name="Content Placeholder 9"/>
            <p:cNvGraphicFramePr>
              <a:graphicFrameLocks/>
            </p:cNvGraphicFramePr>
            <p:nvPr>
              <p:extLst>
                <p:ext uri="{D42A27DB-BD31-4B8C-83A1-F6EECF244321}">
                  <p14:modId xmlns:p14="http://schemas.microsoft.com/office/powerpoint/2010/main" val="3584644725"/>
                </p:ext>
              </p:extLst>
            </p:nvPr>
          </p:nvGraphicFramePr>
          <p:xfrm>
            <a:off x="451336" y="1701311"/>
            <a:ext cx="2645874" cy="3245329"/>
          </p:xfrm>
          <a:graphic>
            <a:graphicData uri="http://schemas.openxmlformats.org/drawingml/2006/table">
              <a:tbl>
                <a:tblPr firstRow="1" bandRow="1">
                  <a:tableStyleId>{5C22544A-7EE6-4342-B048-85BDC9FD1C3A}</a:tableStyleId>
                </a:tblPr>
                <a:tblGrid>
                  <a:gridCol w="387327">
                    <a:extLst>
                      <a:ext uri="{9D8B030D-6E8A-4147-A177-3AD203B41FA5}">
                        <a16:colId xmlns:a16="http://schemas.microsoft.com/office/drawing/2014/main" val="20000"/>
                      </a:ext>
                    </a:extLst>
                  </a:gridCol>
                  <a:gridCol w="941480">
                    <a:extLst>
                      <a:ext uri="{9D8B030D-6E8A-4147-A177-3AD203B41FA5}">
                        <a16:colId xmlns:a16="http://schemas.microsoft.com/office/drawing/2014/main" val="20001"/>
                      </a:ext>
                    </a:extLst>
                  </a:gridCol>
                  <a:gridCol w="1329149">
                    <a:extLst>
                      <a:ext uri="{9D8B030D-6E8A-4147-A177-3AD203B41FA5}">
                        <a16:colId xmlns:a16="http://schemas.microsoft.com/office/drawing/2014/main" val="20002"/>
                      </a:ext>
                    </a:extLst>
                  </a:gridCol>
                </a:tblGrid>
                <a:tr h="896455">
                  <a:tc>
                    <a:txBody>
                      <a:bodyPr/>
                      <a:lstStyle/>
                      <a:p>
                        <a:pPr algn="ctr"/>
                        <a:r>
                          <a:rPr lang="en-US" sz="1050" b="0" dirty="0" smtClean="0">
                            <a:solidFill>
                              <a:schemeClr val="bg1"/>
                            </a:solidFill>
                          </a:rPr>
                          <a:t>Renewables</a:t>
                        </a:r>
                        <a:endParaRPr lang="en-GB" sz="1050" b="0" dirty="0">
                          <a:solidFill>
                            <a:schemeClr val="bg1"/>
                          </a:solidFill>
                        </a:endParaRPr>
                      </a:p>
                    </a:txBody>
                    <a:tcPr marL="66462" marR="66462" marT="33231" marB="33231" vert="vert27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177800" lvl="1" indent="-177800">
                          <a:lnSpc>
                            <a:spcPct val="110000"/>
                          </a:lnSpc>
                          <a:spcBef>
                            <a:spcPts val="600"/>
                          </a:spcBef>
                          <a:buClr>
                            <a:schemeClr val="tx2"/>
                          </a:buClr>
                          <a:buFont typeface="Wingdings" pitchFamily="2" charset="2"/>
                          <a:buChar char="§"/>
                        </a:pPr>
                        <a:endParaRPr lang="en-US" sz="600" dirty="0" smtClean="0"/>
                      </a:p>
                    </a:txBody>
                    <a:tcPr marL="66462" marR="66462" marT="33231" marB="33231">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8000" lvl="1" indent="-177800" algn="l" defTabSz="914400" rtl="0" eaLnBrk="1" fontAlgn="base" latinLnBrk="0" hangingPunct="1">
                          <a:lnSpc>
                            <a:spcPct val="100000"/>
                          </a:lnSpc>
                          <a:spcBef>
                            <a:spcPts val="600"/>
                          </a:spcBef>
                          <a:spcAft>
                            <a:spcPct val="0"/>
                          </a:spcAft>
                          <a:buClr>
                            <a:srgbClr val="DF6822"/>
                          </a:buClr>
                          <a:buSzPct val="130000"/>
                          <a:buFont typeface="Arial" pitchFamily="34" charset="0"/>
                          <a:buChar char="•"/>
                        </a:pPr>
                        <a:r>
                          <a:rPr lang="en-GB" sz="800" b="0" kern="1200" dirty="0" smtClean="0">
                            <a:solidFill>
                              <a:schemeClr val="tx1"/>
                            </a:solidFill>
                            <a:latin typeface="+mn-lt"/>
                            <a:ea typeface="+mn-ea"/>
                            <a:cs typeface="+mn-cs"/>
                          </a:rPr>
                          <a:t>On- and </a:t>
                        </a:r>
                        <a:br>
                          <a:rPr lang="en-GB" sz="800" b="0" kern="1200" dirty="0" smtClean="0">
                            <a:solidFill>
                              <a:schemeClr val="tx1"/>
                            </a:solidFill>
                            <a:latin typeface="+mn-lt"/>
                            <a:ea typeface="+mn-ea"/>
                            <a:cs typeface="+mn-cs"/>
                          </a:rPr>
                        </a:br>
                        <a:r>
                          <a:rPr lang="en-GB" sz="800" b="0" kern="1200" dirty="0" smtClean="0">
                            <a:solidFill>
                              <a:schemeClr val="tx1"/>
                            </a:solidFill>
                            <a:latin typeface="+mn-lt"/>
                            <a:ea typeface="+mn-ea"/>
                            <a:cs typeface="+mn-cs"/>
                          </a:rPr>
                          <a:t>offshore wind</a:t>
                        </a:r>
                      </a:p>
                      <a:p>
                        <a:pPr marL="288000" lvl="1" indent="-177800" algn="l" defTabSz="914400" rtl="0" eaLnBrk="1" fontAlgn="base" latinLnBrk="0" hangingPunct="1">
                          <a:lnSpc>
                            <a:spcPct val="100000"/>
                          </a:lnSpc>
                          <a:spcBef>
                            <a:spcPts val="600"/>
                          </a:spcBef>
                          <a:spcAft>
                            <a:spcPct val="0"/>
                          </a:spcAft>
                          <a:buClr>
                            <a:srgbClr val="DF6822"/>
                          </a:buClr>
                          <a:buSzPct val="130000"/>
                          <a:buFont typeface="Arial" pitchFamily="34" charset="0"/>
                          <a:buChar char="•"/>
                        </a:pPr>
                        <a:r>
                          <a:rPr lang="en-GB" sz="800" b="0" kern="1200" dirty="0" smtClean="0">
                            <a:solidFill>
                              <a:schemeClr val="tx1"/>
                            </a:solidFill>
                            <a:latin typeface="+mn-lt"/>
                            <a:ea typeface="+mn-ea"/>
                            <a:cs typeface="+mn-cs"/>
                          </a:rPr>
                          <a:t>Solar </a:t>
                        </a:r>
                      </a:p>
                      <a:p>
                        <a:pPr marL="288000" lvl="1" indent="-177800" algn="l" defTabSz="914400" rtl="0" eaLnBrk="1" fontAlgn="base" latinLnBrk="0" hangingPunct="1">
                          <a:lnSpc>
                            <a:spcPct val="100000"/>
                          </a:lnSpc>
                          <a:spcBef>
                            <a:spcPts val="600"/>
                          </a:spcBef>
                          <a:spcAft>
                            <a:spcPct val="0"/>
                          </a:spcAft>
                          <a:buClr>
                            <a:srgbClr val="DF6822"/>
                          </a:buClr>
                          <a:buSzPct val="130000"/>
                          <a:buFont typeface="Arial" pitchFamily="34" charset="0"/>
                          <a:buChar char="•"/>
                        </a:pPr>
                        <a:r>
                          <a:rPr lang="en-GB" sz="800" b="0" kern="1200" dirty="0" smtClean="0">
                            <a:solidFill>
                              <a:schemeClr val="tx1"/>
                            </a:solidFill>
                            <a:latin typeface="+mn-lt"/>
                            <a:ea typeface="+mn-ea"/>
                            <a:cs typeface="+mn-cs"/>
                          </a:rPr>
                          <a:t>Biomass</a:t>
                        </a:r>
                      </a:p>
                      <a:p>
                        <a:pPr marL="288000" lvl="1" indent="-177800" algn="l" defTabSz="914400" rtl="0" eaLnBrk="1" fontAlgn="base" latinLnBrk="0" hangingPunct="1">
                          <a:lnSpc>
                            <a:spcPct val="100000"/>
                          </a:lnSpc>
                          <a:spcBef>
                            <a:spcPts val="600"/>
                          </a:spcBef>
                          <a:spcAft>
                            <a:spcPct val="0"/>
                          </a:spcAft>
                          <a:buClr>
                            <a:srgbClr val="DF6822"/>
                          </a:buClr>
                          <a:buSzPct val="130000"/>
                          <a:buFont typeface="Arial" pitchFamily="34" charset="0"/>
                          <a:buChar char="•"/>
                        </a:pPr>
                        <a:r>
                          <a:rPr lang="en-GB" sz="800" b="0" kern="1200" dirty="0" smtClean="0">
                            <a:solidFill>
                              <a:schemeClr val="tx1"/>
                            </a:solidFill>
                            <a:latin typeface="+mn-lt"/>
                            <a:ea typeface="+mn-ea"/>
                            <a:cs typeface="+mn-cs"/>
                          </a:rPr>
                          <a:t>Geothermal</a:t>
                        </a:r>
                      </a:p>
                    </a:txBody>
                    <a:tcPr marL="66462" marR="66462" marT="33231" marB="3323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0"/>
                    </a:ext>
                  </a:extLst>
                </a:tr>
                <a:tr h="823948">
                  <a:tc>
                    <a:txBody>
                      <a:bodyPr/>
                      <a:lstStyle/>
                      <a:p>
                        <a:pPr algn="ctr"/>
                        <a:r>
                          <a:rPr lang="en-US" sz="1050" b="0" dirty="0" smtClean="0">
                            <a:solidFill>
                              <a:schemeClr val="bg1"/>
                            </a:solidFill>
                          </a:rPr>
                          <a:t>Oil &amp; gas</a:t>
                        </a:r>
                        <a:endParaRPr lang="en-GB" sz="1050" b="0" dirty="0">
                          <a:solidFill>
                            <a:schemeClr val="bg1"/>
                          </a:solidFill>
                        </a:endParaRPr>
                      </a:p>
                    </a:txBody>
                    <a:tcPr marL="66462" marR="66462" marT="33231" marB="33231" vert="vert27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174936" indent="-174936" defTabSz="828031">
                          <a:lnSpc>
                            <a:spcPct val="110000"/>
                          </a:lnSpc>
                          <a:spcBef>
                            <a:spcPts val="600"/>
                          </a:spcBef>
                          <a:buClr>
                            <a:schemeClr val="accent2"/>
                          </a:buClr>
                          <a:buSzPct val="130000"/>
                          <a:buFont typeface="Wingdings" pitchFamily="2" charset="2"/>
                          <a:buNone/>
                        </a:pPr>
                        <a:endParaRPr lang="en-GB" sz="600" dirty="0" smtClean="0"/>
                      </a:p>
                    </a:txBody>
                    <a:tcPr marL="66462" marR="66462" marT="33231" marB="33231">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2"/>
                        <a:stretch>
                          <a:fillRect/>
                        </a:stretch>
                      </a:blipFill>
                    </a:tcPr>
                  </a:tc>
                  <a:tc>
                    <a:txBody>
                      <a:bodyPr/>
                      <a:lstStyle/>
                      <a:p>
                        <a:pPr marL="288000" lvl="1" indent="-177800" algn="l" defTabSz="914400" rtl="0" eaLnBrk="1" fontAlgn="base" latinLnBrk="0" hangingPunct="1">
                          <a:lnSpc>
                            <a:spcPct val="100000"/>
                          </a:lnSpc>
                          <a:spcBef>
                            <a:spcPts val="600"/>
                          </a:spcBef>
                          <a:spcAft>
                            <a:spcPct val="0"/>
                          </a:spcAft>
                          <a:buClr>
                            <a:srgbClr val="DF6822"/>
                          </a:buClr>
                          <a:buSzPct val="130000"/>
                          <a:buFont typeface="Arial" pitchFamily="34" charset="0"/>
                          <a:buChar char="•"/>
                        </a:pPr>
                        <a:r>
                          <a:rPr lang="en-GB" sz="800" b="0" kern="1200" dirty="0" smtClean="0">
                            <a:solidFill>
                              <a:schemeClr val="tx1"/>
                            </a:solidFill>
                            <a:latin typeface="+mn-lt"/>
                            <a:ea typeface="+mn-ea"/>
                            <a:cs typeface="+mn-cs"/>
                          </a:rPr>
                          <a:t>Tank storage</a:t>
                        </a:r>
                      </a:p>
                      <a:p>
                        <a:pPr marL="288000" lvl="1" indent="-177800" algn="l" defTabSz="914400" rtl="0" eaLnBrk="1" fontAlgn="base" latinLnBrk="0" hangingPunct="1">
                          <a:lnSpc>
                            <a:spcPct val="100000"/>
                          </a:lnSpc>
                          <a:spcBef>
                            <a:spcPts val="600"/>
                          </a:spcBef>
                          <a:spcAft>
                            <a:spcPct val="0"/>
                          </a:spcAft>
                          <a:buClr>
                            <a:srgbClr val="DF6822"/>
                          </a:buClr>
                          <a:buSzPct val="130000"/>
                          <a:buFont typeface="Arial" pitchFamily="34" charset="0"/>
                          <a:buChar char="•"/>
                        </a:pPr>
                        <a:r>
                          <a:rPr lang="en-GB" sz="800" b="0" kern="1200" dirty="0" smtClean="0">
                            <a:solidFill>
                              <a:schemeClr val="tx1"/>
                            </a:solidFill>
                            <a:latin typeface="+mn-lt"/>
                            <a:ea typeface="+mn-ea"/>
                            <a:cs typeface="+mn-cs"/>
                          </a:rPr>
                          <a:t>LNG</a:t>
                        </a:r>
                      </a:p>
                      <a:p>
                        <a:pPr marL="288000" lvl="1" indent="-177800" algn="l" defTabSz="914400" rtl="0" eaLnBrk="1" fontAlgn="base" latinLnBrk="0" hangingPunct="1">
                          <a:lnSpc>
                            <a:spcPct val="100000"/>
                          </a:lnSpc>
                          <a:spcBef>
                            <a:spcPts val="600"/>
                          </a:spcBef>
                          <a:spcAft>
                            <a:spcPct val="0"/>
                          </a:spcAft>
                          <a:buClr>
                            <a:srgbClr val="DF6822"/>
                          </a:buClr>
                          <a:buSzPct val="130000"/>
                          <a:buFont typeface="Arial" pitchFamily="34" charset="0"/>
                          <a:buChar char="•"/>
                        </a:pPr>
                        <a:r>
                          <a:rPr lang="en-GB" sz="800" b="0" kern="1200" dirty="0" smtClean="0">
                            <a:solidFill>
                              <a:schemeClr val="tx1"/>
                            </a:solidFill>
                            <a:latin typeface="+mn-lt"/>
                            <a:ea typeface="+mn-ea"/>
                            <a:cs typeface="+mn-cs"/>
                          </a:rPr>
                          <a:t>Pipelines</a:t>
                        </a:r>
                      </a:p>
                    </a:txBody>
                    <a:tcPr marL="66462" marR="66462" marT="33231" marB="3323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823948">
                  <a:tc>
                    <a:txBody>
                      <a:bodyPr/>
                      <a:lstStyle/>
                      <a:p>
                        <a:pPr algn="ctr"/>
                        <a:r>
                          <a:rPr lang="en-GB" sz="1050" b="0" dirty="0" smtClean="0">
                            <a:solidFill>
                              <a:schemeClr val="bg1"/>
                            </a:solidFill>
                          </a:rPr>
                          <a:t>Offshore services</a:t>
                        </a:r>
                        <a:endParaRPr lang="en-GB" sz="1050" b="0" dirty="0">
                          <a:solidFill>
                            <a:schemeClr val="bg1"/>
                          </a:solidFill>
                        </a:endParaRPr>
                      </a:p>
                    </a:txBody>
                    <a:tcPr marL="66462" marR="66462" marT="33231" marB="33231" vert="vert27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174936" indent="-174936" defTabSz="828031">
                          <a:lnSpc>
                            <a:spcPct val="110000"/>
                          </a:lnSpc>
                          <a:spcBef>
                            <a:spcPts val="600"/>
                          </a:spcBef>
                          <a:buClr>
                            <a:schemeClr val="accent5">
                              <a:lumMod val="75000"/>
                            </a:schemeClr>
                          </a:buClr>
                          <a:buSzPct val="130000"/>
                          <a:buFont typeface="Wingdings" pitchFamily="2" charset="2"/>
                          <a:buChar char="û"/>
                        </a:pPr>
                        <a:endParaRPr lang="en-GB" sz="600" dirty="0" smtClean="0"/>
                      </a:p>
                    </a:txBody>
                    <a:tcPr marL="66462" marR="66462" marT="33231" marB="33231">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3"/>
                        <a:stretch>
                          <a:fillRect/>
                        </a:stretch>
                      </a:blipFill>
                    </a:tcPr>
                  </a:tc>
                  <a:tc>
                    <a:txBody>
                      <a:bodyPr/>
                      <a:lstStyle/>
                      <a:p>
                        <a:pPr marL="288000" lvl="1" indent="-177800" algn="l" defTabSz="914400" rtl="0" eaLnBrk="1" fontAlgn="base" latinLnBrk="0" hangingPunct="1">
                          <a:lnSpc>
                            <a:spcPct val="100000"/>
                          </a:lnSpc>
                          <a:spcBef>
                            <a:spcPts val="600"/>
                          </a:spcBef>
                          <a:spcAft>
                            <a:spcPct val="0"/>
                          </a:spcAft>
                          <a:buClr>
                            <a:srgbClr val="DF6822"/>
                          </a:buClr>
                          <a:buSzPct val="130000"/>
                          <a:buFont typeface="Arial" pitchFamily="34" charset="0"/>
                          <a:buChar char="•"/>
                        </a:pPr>
                        <a:r>
                          <a:rPr lang="en-GB" sz="800" b="0" kern="1200" dirty="0" smtClean="0">
                            <a:solidFill>
                              <a:schemeClr val="tx1"/>
                            </a:solidFill>
                            <a:latin typeface="+mn-lt"/>
                            <a:ea typeface="+mn-ea"/>
                            <a:cs typeface="+mn-cs"/>
                          </a:rPr>
                          <a:t>FPSOs</a:t>
                        </a:r>
                      </a:p>
                      <a:p>
                        <a:pPr marL="288000" lvl="1" indent="-177800" algn="l" defTabSz="914400" rtl="0" eaLnBrk="1" fontAlgn="base" latinLnBrk="0" hangingPunct="1">
                          <a:lnSpc>
                            <a:spcPct val="100000"/>
                          </a:lnSpc>
                          <a:spcBef>
                            <a:spcPts val="600"/>
                          </a:spcBef>
                          <a:spcAft>
                            <a:spcPct val="0"/>
                          </a:spcAft>
                          <a:buClr>
                            <a:srgbClr val="DF6822"/>
                          </a:buClr>
                          <a:buSzPct val="130000"/>
                          <a:buFont typeface="Arial" pitchFamily="34" charset="0"/>
                          <a:buChar char="•"/>
                        </a:pPr>
                        <a:r>
                          <a:rPr lang="en-GB" sz="800" b="0" kern="1200" dirty="0" smtClean="0">
                            <a:solidFill>
                              <a:schemeClr val="tx1"/>
                            </a:solidFill>
                            <a:latin typeface="+mn-lt"/>
                            <a:ea typeface="+mn-ea"/>
                            <a:cs typeface="+mn-cs"/>
                          </a:rPr>
                          <a:t>Other specialised vessels</a:t>
                        </a:r>
                      </a:p>
                    </a:txBody>
                    <a:tcPr marL="66462" marR="66462" marT="33231" marB="3323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823948">
                  <a:tc>
                    <a:txBody>
                      <a:bodyPr/>
                      <a:lstStyle/>
                      <a:p>
                        <a:pPr algn="ctr"/>
                        <a:r>
                          <a:rPr lang="en-US" sz="1050" b="0" dirty="0" smtClean="0">
                            <a:solidFill>
                              <a:schemeClr val="bg1"/>
                            </a:solidFill>
                          </a:rPr>
                          <a:t>Infrastructure</a:t>
                        </a:r>
                        <a:endParaRPr lang="en-GB" sz="1050" b="0" dirty="0">
                          <a:solidFill>
                            <a:schemeClr val="bg1"/>
                          </a:solidFill>
                        </a:endParaRPr>
                      </a:p>
                    </a:txBody>
                    <a:tcPr marL="66462" marR="66462" marT="33231" marB="33231" vert="vert27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177800" lvl="1" indent="-177800" algn="l" defTabSz="914400" rtl="0" eaLnBrk="1" latinLnBrk="0" hangingPunct="1">
                          <a:lnSpc>
                            <a:spcPct val="110000"/>
                          </a:lnSpc>
                          <a:spcBef>
                            <a:spcPts val="600"/>
                          </a:spcBef>
                          <a:buClr>
                            <a:schemeClr val="tx2"/>
                          </a:buClr>
                          <a:buSzPct val="100000"/>
                          <a:buFont typeface="Wingdings" pitchFamily="2" charset="2"/>
                          <a:buChar char="§"/>
                        </a:pPr>
                        <a:endParaRPr lang="en-GB" sz="600" kern="1200" dirty="0" smtClean="0">
                          <a:solidFill>
                            <a:schemeClr val="dk1"/>
                          </a:solidFill>
                          <a:latin typeface="+mn-lt"/>
                          <a:ea typeface="+mn-ea"/>
                          <a:cs typeface="+mn-cs"/>
                        </a:endParaRPr>
                      </a:p>
                    </a:txBody>
                    <a:tcPr marL="66462" marR="66462" marT="33231" marB="33231">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4"/>
                        <a:stretch>
                          <a:fillRect/>
                        </a:stretch>
                      </a:blipFill>
                    </a:tcPr>
                  </a:tc>
                  <a:tc>
                    <a:txBody>
                      <a:bodyPr/>
                      <a:lstStyle/>
                      <a:p>
                        <a:pPr marL="288000" lvl="1" indent="-177800" algn="l" defTabSz="914400" rtl="0" eaLnBrk="1" fontAlgn="base" latinLnBrk="0" hangingPunct="1">
                          <a:lnSpc>
                            <a:spcPct val="100000"/>
                          </a:lnSpc>
                          <a:spcBef>
                            <a:spcPts val="600"/>
                          </a:spcBef>
                          <a:spcAft>
                            <a:spcPct val="0"/>
                          </a:spcAft>
                          <a:buClr>
                            <a:srgbClr val="DF6822"/>
                          </a:buClr>
                          <a:buSzPct val="130000"/>
                          <a:buFont typeface="Arial" pitchFamily="34" charset="0"/>
                          <a:buChar char="•"/>
                        </a:pPr>
                        <a:r>
                          <a:rPr lang="en-GB" sz="800" b="0" kern="1200" dirty="0" smtClean="0">
                            <a:solidFill>
                              <a:schemeClr val="tx1"/>
                            </a:solidFill>
                            <a:latin typeface="+mn-lt"/>
                            <a:ea typeface="+mn-ea"/>
                            <a:cs typeface="+mn-cs"/>
                          </a:rPr>
                          <a:t>Roads</a:t>
                        </a:r>
                      </a:p>
                      <a:p>
                        <a:pPr marL="288000" lvl="1" indent="-177800" algn="l" defTabSz="914400" rtl="0" eaLnBrk="1" fontAlgn="base" latinLnBrk="0" hangingPunct="1">
                          <a:lnSpc>
                            <a:spcPct val="100000"/>
                          </a:lnSpc>
                          <a:spcBef>
                            <a:spcPts val="600"/>
                          </a:spcBef>
                          <a:spcAft>
                            <a:spcPct val="0"/>
                          </a:spcAft>
                          <a:buClr>
                            <a:srgbClr val="DF6822"/>
                          </a:buClr>
                          <a:buSzPct val="130000"/>
                          <a:buFont typeface="Arial" pitchFamily="34" charset="0"/>
                          <a:buChar char="•"/>
                        </a:pPr>
                        <a:r>
                          <a:rPr lang="en-GB" sz="800" b="0" kern="1200" dirty="0" smtClean="0">
                            <a:solidFill>
                              <a:schemeClr val="tx1"/>
                            </a:solidFill>
                            <a:latin typeface="+mn-lt"/>
                            <a:ea typeface="+mn-ea"/>
                            <a:cs typeface="+mn-cs"/>
                          </a:rPr>
                          <a:t>Bridges</a:t>
                        </a:r>
                      </a:p>
                      <a:p>
                        <a:pPr marL="288000" lvl="1" indent="-177800" algn="l" defTabSz="914400" rtl="0" eaLnBrk="1" fontAlgn="base" latinLnBrk="0" hangingPunct="1">
                          <a:lnSpc>
                            <a:spcPct val="100000"/>
                          </a:lnSpc>
                          <a:spcBef>
                            <a:spcPts val="600"/>
                          </a:spcBef>
                          <a:spcAft>
                            <a:spcPct val="0"/>
                          </a:spcAft>
                          <a:buClr>
                            <a:srgbClr val="DF6822"/>
                          </a:buClr>
                          <a:buSzPct val="130000"/>
                          <a:buFont typeface="Arial" pitchFamily="34" charset="0"/>
                          <a:buChar char="•"/>
                        </a:pPr>
                        <a:r>
                          <a:rPr lang="en-GB" sz="800" b="0" kern="1200" dirty="0" smtClean="0">
                            <a:solidFill>
                              <a:schemeClr val="tx1"/>
                            </a:solidFill>
                            <a:latin typeface="+mn-lt"/>
                            <a:ea typeface="+mn-ea"/>
                            <a:cs typeface="+mn-cs"/>
                          </a:rPr>
                          <a:t>Buildings</a:t>
                        </a:r>
                      </a:p>
                      <a:p>
                        <a:pPr marL="288000" lvl="1" indent="-177800" algn="l" defTabSz="914400" rtl="0" eaLnBrk="1" fontAlgn="base" latinLnBrk="0" hangingPunct="1">
                          <a:lnSpc>
                            <a:spcPct val="100000"/>
                          </a:lnSpc>
                          <a:spcBef>
                            <a:spcPts val="600"/>
                          </a:spcBef>
                          <a:spcAft>
                            <a:spcPct val="0"/>
                          </a:spcAft>
                          <a:buClr>
                            <a:srgbClr val="DF6822"/>
                          </a:buClr>
                          <a:buSzPct val="130000"/>
                          <a:buFont typeface="Arial" pitchFamily="34" charset="0"/>
                          <a:buChar char="•"/>
                        </a:pPr>
                        <a:r>
                          <a:rPr lang="en-GB" sz="800" b="0" kern="1200" dirty="0" smtClean="0">
                            <a:solidFill>
                              <a:schemeClr val="tx1"/>
                            </a:solidFill>
                            <a:latin typeface="+mn-lt"/>
                            <a:ea typeface="+mn-ea"/>
                            <a:cs typeface="+mn-cs"/>
                          </a:rPr>
                          <a:t>Telecom</a:t>
                        </a:r>
                      </a:p>
                    </a:txBody>
                    <a:tcPr marL="66462" marR="66462" marT="33231" marB="3323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823948">
                  <a:tc>
                    <a:txBody>
                      <a:bodyPr/>
                      <a:lstStyle/>
                      <a:p>
                        <a:pPr algn="ctr"/>
                        <a:r>
                          <a:rPr lang="en-GB" sz="1050" b="0" dirty="0" smtClean="0">
                            <a:solidFill>
                              <a:schemeClr val="bg1"/>
                            </a:solidFill>
                          </a:rPr>
                          <a:t>Utilities</a:t>
                        </a:r>
                        <a:endParaRPr lang="en-GB" sz="1050" b="0" dirty="0">
                          <a:solidFill>
                            <a:schemeClr val="bg1"/>
                          </a:solidFill>
                        </a:endParaRPr>
                      </a:p>
                    </a:txBody>
                    <a:tcPr marL="66462" marR="66462" marT="33231" marB="33231" vert="vert27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177800" lvl="1" indent="-177800" algn="l" defTabSz="914400" rtl="0" eaLnBrk="1" latinLnBrk="0" hangingPunct="1">
                          <a:lnSpc>
                            <a:spcPct val="110000"/>
                          </a:lnSpc>
                          <a:spcBef>
                            <a:spcPts val="600"/>
                          </a:spcBef>
                          <a:buClr>
                            <a:schemeClr val="tx2"/>
                          </a:buClr>
                          <a:buSzPct val="100000"/>
                          <a:buFont typeface="Wingdings" pitchFamily="2" charset="2"/>
                          <a:buChar char="§"/>
                        </a:pPr>
                        <a:endParaRPr lang="en-GB" sz="600" kern="1200" dirty="0" smtClean="0">
                          <a:solidFill>
                            <a:schemeClr val="dk1"/>
                          </a:solidFill>
                          <a:latin typeface="+mn-lt"/>
                          <a:ea typeface="+mn-ea"/>
                          <a:cs typeface="+mn-cs"/>
                        </a:endParaRPr>
                      </a:p>
                    </a:txBody>
                    <a:tcPr marL="66462" marR="66462" marT="33231" marB="33231">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5"/>
                        <a:stretch>
                          <a:fillRect/>
                        </a:stretch>
                      </a:blipFill>
                    </a:tcPr>
                  </a:tc>
                  <a:tc>
                    <a:txBody>
                      <a:bodyPr/>
                      <a:lstStyle/>
                      <a:p>
                        <a:pPr marL="288000" lvl="1" indent="-177800" algn="l" defTabSz="914400" rtl="0" eaLnBrk="1" fontAlgn="base" latinLnBrk="0" hangingPunct="1">
                          <a:lnSpc>
                            <a:spcPct val="100000"/>
                          </a:lnSpc>
                          <a:spcBef>
                            <a:spcPts val="600"/>
                          </a:spcBef>
                          <a:spcAft>
                            <a:spcPct val="0"/>
                          </a:spcAft>
                          <a:buClr>
                            <a:srgbClr val="DF6822"/>
                          </a:buClr>
                          <a:buSzPct val="130000"/>
                          <a:buFont typeface="Arial" pitchFamily="34" charset="0"/>
                          <a:buChar char="•"/>
                        </a:pPr>
                        <a:r>
                          <a:rPr lang="en-GB" sz="800" b="0" kern="1200" dirty="0" smtClean="0">
                            <a:solidFill>
                              <a:schemeClr val="tx1"/>
                            </a:solidFill>
                            <a:latin typeface="+mn-lt"/>
                            <a:ea typeface="+mn-ea"/>
                            <a:cs typeface="+mn-cs"/>
                          </a:rPr>
                          <a:t>District heating</a:t>
                        </a:r>
                      </a:p>
                      <a:p>
                        <a:pPr marL="288000" lvl="1" indent="-177800" algn="l" defTabSz="914400" rtl="0" eaLnBrk="1" fontAlgn="base" latinLnBrk="0" hangingPunct="1">
                          <a:lnSpc>
                            <a:spcPct val="100000"/>
                          </a:lnSpc>
                          <a:spcBef>
                            <a:spcPts val="600"/>
                          </a:spcBef>
                          <a:spcAft>
                            <a:spcPct val="0"/>
                          </a:spcAft>
                          <a:buClr>
                            <a:srgbClr val="DF6822"/>
                          </a:buClr>
                          <a:buSzPct val="130000"/>
                          <a:buFont typeface="Arial" pitchFamily="34" charset="0"/>
                          <a:buChar char="•"/>
                        </a:pPr>
                        <a:r>
                          <a:rPr lang="en-GB" sz="800" b="0" kern="1200" dirty="0" smtClean="0">
                            <a:solidFill>
                              <a:schemeClr val="tx1"/>
                            </a:solidFill>
                            <a:latin typeface="+mn-lt"/>
                            <a:ea typeface="+mn-ea"/>
                            <a:cs typeface="+mn-cs"/>
                          </a:rPr>
                          <a:t>Power plants</a:t>
                        </a:r>
                      </a:p>
                    </a:txBody>
                    <a:tcPr marL="66462" marR="66462" marT="33231" marB="3323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4"/>
                    </a:ext>
                  </a:extLst>
                </a:tr>
              </a:tbl>
            </a:graphicData>
          </a:graphic>
        </p:graphicFrame>
        <p:pic>
          <p:nvPicPr>
            <p:cNvPr id="15" name="Content Placeholder 64" descr="Windmill_image.jpg"/>
            <p:cNvPicPr>
              <a:picLocks/>
            </p:cNvPicPr>
            <p:nvPr/>
          </p:nvPicPr>
          <p:blipFill>
            <a:blip r:embed="rId6" cstate="print"/>
            <a:stretch>
              <a:fillRect/>
            </a:stretch>
          </p:blipFill>
          <p:spPr bwMode="auto">
            <a:xfrm>
              <a:off x="857326" y="1714500"/>
              <a:ext cx="901803" cy="678719"/>
            </a:xfrm>
            <a:prstGeom prst="rect">
              <a:avLst/>
            </a:prstGeom>
            <a:solidFill>
              <a:schemeClr val="bg1">
                <a:lumMod val="95000"/>
              </a:schemeClr>
            </a:solidFill>
            <a:ln w="9525">
              <a:noFill/>
              <a:miter lim="800000"/>
              <a:headEnd/>
              <a:tailEnd/>
            </a:ln>
          </p:spPr>
        </p:pic>
      </p:grpSp>
      <p:sp>
        <p:nvSpPr>
          <p:cNvPr id="498" name="Text Placeholder 9"/>
          <p:cNvSpPr txBox="1">
            <a:spLocks/>
          </p:cNvSpPr>
          <p:nvPr/>
        </p:nvSpPr>
        <p:spPr>
          <a:xfrm>
            <a:off x="3218748" y="3381732"/>
            <a:ext cx="5230843" cy="151115"/>
          </a:xfrm>
          <a:prstGeom prst="rect">
            <a:avLst/>
          </a:prstGeom>
        </p:spPr>
        <p:txBody>
          <a:bodyPr anchor="ctr"/>
          <a:lstStyle>
            <a:lvl1pPr marL="0" indent="0" algn="l" rtl="0" eaLnBrk="1" fontAlgn="base" hangingPunct="1">
              <a:lnSpc>
                <a:spcPct val="110000"/>
              </a:lnSpc>
              <a:spcBef>
                <a:spcPts val="600"/>
              </a:spcBef>
              <a:spcAft>
                <a:spcPct val="0"/>
              </a:spcAft>
              <a:buFont typeface="Arial" charset="0"/>
              <a:buNone/>
              <a:defRPr sz="1000" i="1" kern="1200">
                <a:solidFill>
                  <a:schemeClr val="tx2"/>
                </a:solidFill>
                <a:latin typeface="+mn-lt"/>
                <a:ea typeface="+mn-ea"/>
                <a:cs typeface="+mn-cs"/>
              </a:defRPr>
            </a:lvl1pPr>
            <a:lvl2pPr marL="182563" indent="-182563" algn="l" rtl="0" eaLnBrk="1" fontAlgn="base" hangingPunct="1">
              <a:lnSpc>
                <a:spcPct val="110000"/>
              </a:lnSpc>
              <a:spcBef>
                <a:spcPts val="600"/>
              </a:spcBef>
              <a:spcAft>
                <a:spcPct val="0"/>
              </a:spcAft>
              <a:buClr>
                <a:srgbClr val="DF6822"/>
              </a:buClr>
              <a:buFont typeface="Arial" pitchFamily="34" charset="0"/>
              <a:buChar char="•"/>
              <a:defRPr sz="800" kern="1200">
                <a:solidFill>
                  <a:schemeClr val="tx1"/>
                </a:solidFill>
                <a:latin typeface="+mn-lt"/>
                <a:ea typeface="+mn-ea"/>
                <a:cs typeface="+mn-cs"/>
              </a:defRPr>
            </a:lvl2pPr>
            <a:lvl3pPr marL="355600" indent="-173038" algn="l" rtl="0" eaLnBrk="1" fontAlgn="base" hangingPunct="1">
              <a:lnSpc>
                <a:spcPct val="110000"/>
              </a:lnSpc>
              <a:spcBef>
                <a:spcPts val="300"/>
              </a:spcBef>
              <a:spcAft>
                <a:spcPct val="0"/>
              </a:spcAft>
              <a:buClr>
                <a:schemeClr val="tx2"/>
              </a:buClr>
              <a:buFont typeface="Verdana" pitchFamily="34" charset="0"/>
              <a:buChar char="–"/>
              <a:defRPr sz="800" kern="1200">
                <a:solidFill>
                  <a:schemeClr val="tx1"/>
                </a:solidFill>
                <a:latin typeface="+mn-lt"/>
                <a:ea typeface="+mn-ea"/>
                <a:cs typeface="+mn-cs"/>
              </a:defRPr>
            </a:lvl3pPr>
            <a:lvl4pPr marL="538163" indent="-182563" algn="l" rtl="0" eaLnBrk="1" fontAlgn="base" hangingPunct="1">
              <a:lnSpc>
                <a:spcPct val="110000"/>
              </a:lnSpc>
              <a:spcBef>
                <a:spcPts val="300"/>
              </a:spcBef>
              <a:spcAft>
                <a:spcPct val="0"/>
              </a:spcAft>
              <a:buClr>
                <a:schemeClr val="tx2"/>
              </a:buClr>
              <a:buFont typeface="Arial" pitchFamily="34" charset="0"/>
              <a:buChar char="•"/>
              <a:defRPr sz="800" kern="1200">
                <a:solidFill>
                  <a:schemeClr val="tx1"/>
                </a:solidFill>
                <a:latin typeface="+mn-lt"/>
                <a:ea typeface="+mn-ea"/>
                <a:cs typeface="+mn-cs"/>
              </a:defRPr>
            </a:lvl4pPr>
            <a:lvl5pPr marL="720725" indent="-182563" algn="l" rtl="0" eaLnBrk="1" fontAlgn="base" hangingPunct="1">
              <a:lnSpc>
                <a:spcPct val="110000"/>
              </a:lnSpc>
              <a:spcBef>
                <a:spcPts val="300"/>
              </a:spcBef>
              <a:spcAft>
                <a:spcPct val="0"/>
              </a:spcAft>
              <a:buClr>
                <a:schemeClr val="tx2"/>
              </a:buClr>
              <a:buFont typeface="Verdana" pitchFamily="34" charset="0"/>
              <a:buChar char="–"/>
              <a:defRPr sz="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923" dirty="0"/>
              <a:t>Global Footprint</a:t>
            </a:r>
          </a:p>
        </p:txBody>
      </p:sp>
      <p:grpSp>
        <p:nvGrpSpPr>
          <p:cNvPr id="499" name="Group 498"/>
          <p:cNvGrpSpPr/>
          <p:nvPr/>
        </p:nvGrpSpPr>
        <p:grpSpPr>
          <a:xfrm>
            <a:off x="3324480" y="3661572"/>
            <a:ext cx="4703476" cy="2575716"/>
            <a:chOff x="404886" y="4598752"/>
            <a:chExt cx="3107988" cy="1926592"/>
          </a:xfrm>
        </p:grpSpPr>
        <p:sp>
          <p:nvSpPr>
            <p:cNvPr id="500" name="Freeform 1330"/>
            <p:cNvSpPr>
              <a:spLocks/>
            </p:cNvSpPr>
            <p:nvPr/>
          </p:nvSpPr>
          <p:spPr bwMode="auto">
            <a:xfrm>
              <a:off x="2035679" y="5478793"/>
              <a:ext cx="21637" cy="17227"/>
            </a:xfrm>
            <a:custGeom>
              <a:avLst/>
              <a:gdLst/>
              <a:ahLst/>
              <a:cxnLst>
                <a:cxn ang="0">
                  <a:pos x="8" y="0"/>
                </a:cxn>
                <a:cxn ang="0">
                  <a:pos x="10" y="2"/>
                </a:cxn>
                <a:cxn ang="0">
                  <a:pos x="12" y="0"/>
                </a:cxn>
                <a:cxn ang="0">
                  <a:pos x="22" y="0"/>
                </a:cxn>
                <a:cxn ang="0">
                  <a:pos x="28" y="4"/>
                </a:cxn>
                <a:cxn ang="0">
                  <a:pos x="30" y="16"/>
                </a:cxn>
                <a:cxn ang="0">
                  <a:pos x="24" y="20"/>
                </a:cxn>
                <a:cxn ang="0">
                  <a:pos x="20" y="20"/>
                </a:cxn>
                <a:cxn ang="0">
                  <a:pos x="20" y="20"/>
                </a:cxn>
                <a:cxn ang="0">
                  <a:pos x="14" y="24"/>
                </a:cxn>
                <a:cxn ang="0">
                  <a:pos x="6" y="24"/>
                </a:cxn>
                <a:cxn ang="0">
                  <a:pos x="6" y="24"/>
                </a:cxn>
                <a:cxn ang="0">
                  <a:pos x="2" y="20"/>
                </a:cxn>
                <a:cxn ang="0">
                  <a:pos x="0" y="16"/>
                </a:cxn>
                <a:cxn ang="0">
                  <a:pos x="2" y="4"/>
                </a:cxn>
                <a:cxn ang="0">
                  <a:pos x="8" y="0"/>
                </a:cxn>
              </a:cxnLst>
              <a:rect l="0" t="0" r="r" b="b"/>
              <a:pathLst>
                <a:path w="30" h="24">
                  <a:moveTo>
                    <a:pt x="8" y="0"/>
                  </a:moveTo>
                  <a:lnTo>
                    <a:pt x="10" y="2"/>
                  </a:lnTo>
                  <a:lnTo>
                    <a:pt x="12" y="0"/>
                  </a:lnTo>
                  <a:lnTo>
                    <a:pt x="22" y="0"/>
                  </a:lnTo>
                  <a:lnTo>
                    <a:pt x="28" y="4"/>
                  </a:lnTo>
                  <a:lnTo>
                    <a:pt x="30" y="16"/>
                  </a:lnTo>
                  <a:lnTo>
                    <a:pt x="24" y="20"/>
                  </a:lnTo>
                  <a:lnTo>
                    <a:pt x="20" y="20"/>
                  </a:lnTo>
                  <a:lnTo>
                    <a:pt x="20" y="20"/>
                  </a:lnTo>
                  <a:lnTo>
                    <a:pt x="14" y="24"/>
                  </a:lnTo>
                  <a:lnTo>
                    <a:pt x="6" y="24"/>
                  </a:lnTo>
                  <a:lnTo>
                    <a:pt x="6" y="24"/>
                  </a:lnTo>
                  <a:lnTo>
                    <a:pt x="2" y="20"/>
                  </a:lnTo>
                  <a:lnTo>
                    <a:pt x="0" y="16"/>
                  </a:lnTo>
                  <a:lnTo>
                    <a:pt x="2" y="4"/>
                  </a:lnTo>
                  <a:lnTo>
                    <a:pt x="8" y="0"/>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501" name="Freeform 1331"/>
            <p:cNvSpPr>
              <a:spLocks/>
            </p:cNvSpPr>
            <p:nvPr/>
          </p:nvSpPr>
          <p:spPr bwMode="auto">
            <a:xfrm>
              <a:off x="2025581" y="5474485"/>
              <a:ext cx="14425" cy="35891"/>
            </a:xfrm>
            <a:custGeom>
              <a:avLst/>
              <a:gdLst/>
              <a:ahLst/>
              <a:cxnLst>
                <a:cxn ang="0">
                  <a:pos x="10" y="50"/>
                </a:cxn>
                <a:cxn ang="0">
                  <a:pos x="20" y="36"/>
                </a:cxn>
                <a:cxn ang="0">
                  <a:pos x="20" y="30"/>
                </a:cxn>
                <a:cxn ang="0">
                  <a:pos x="20" y="30"/>
                </a:cxn>
                <a:cxn ang="0">
                  <a:pos x="16" y="26"/>
                </a:cxn>
                <a:cxn ang="0">
                  <a:pos x="14" y="22"/>
                </a:cxn>
                <a:cxn ang="0">
                  <a:pos x="16" y="10"/>
                </a:cxn>
                <a:cxn ang="0">
                  <a:pos x="16" y="10"/>
                </a:cxn>
                <a:cxn ang="0">
                  <a:pos x="10" y="4"/>
                </a:cxn>
                <a:cxn ang="0">
                  <a:pos x="4" y="0"/>
                </a:cxn>
                <a:cxn ang="0">
                  <a:pos x="2" y="4"/>
                </a:cxn>
                <a:cxn ang="0">
                  <a:pos x="0" y="14"/>
                </a:cxn>
                <a:cxn ang="0">
                  <a:pos x="2" y="14"/>
                </a:cxn>
                <a:cxn ang="0">
                  <a:pos x="0" y="22"/>
                </a:cxn>
                <a:cxn ang="0">
                  <a:pos x="2" y="24"/>
                </a:cxn>
                <a:cxn ang="0">
                  <a:pos x="2" y="24"/>
                </a:cxn>
                <a:cxn ang="0">
                  <a:pos x="0" y="32"/>
                </a:cxn>
                <a:cxn ang="0">
                  <a:pos x="2" y="38"/>
                </a:cxn>
                <a:cxn ang="0">
                  <a:pos x="0" y="38"/>
                </a:cxn>
                <a:cxn ang="0">
                  <a:pos x="2" y="42"/>
                </a:cxn>
                <a:cxn ang="0">
                  <a:pos x="6" y="44"/>
                </a:cxn>
                <a:cxn ang="0">
                  <a:pos x="8" y="50"/>
                </a:cxn>
                <a:cxn ang="0">
                  <a:pos x="10" y="50"/>
                </a:cxn>
              </a:cxnLst>
              <a:rect l="0" t="0" r="r" b="b"/>
              <a:pathLst>
                <a:path w="20" h="50">
                  <a:moveTo>
                    <a:pt x="10" y="50"/>
                  </a:moveTo>
                  <a:lnTo>
                    <a:pt x="20" y="36"/>
                  </a:lnTo>
                  <a:lnTo>
                    <a:pt x="20" y="30"/>
                  </a:lnTo>
                  <a:lnTo>
                    <a:pt x="20" y="30"/>
                  </a:lnTo>
                  <a:lnTo>
                    <a:pt x="16" y="26"/>
                  </a:lnTo>
                  <a:lnTo>
                    <a:pt x="14" y="22"/>
                  </a:lnTo>
                  <a:lnTo>
                    <a:pt x="16" y="10"/>
                  </a:lnTo>
                  <a:lnTo>
                    <a:pt x="16" y="10"/>
                  </a:lnTo>
                  <a:lnTo>
                    <a:pt x="10" y="4"/>
                  </a:lnTo>
                  <a:lnTo>
                    <a:pt x="4" y="0"/>
                  </a:lnTo>
                  <a:lnTo>
                    <a:pt x="2" y="4"/>
                  </a:lnTo>
                  <a:lnTo>
                    <a:pt x="0" y="14"/>
                  </a:lnTo>
                  <a:lnTo>
                    <a:pt x="2" y="14"/>
                  </a:lnTo>
                  <a:lnTo>
                    <a:pt x="0" y="22"/>
                  </a:lnTo>
                  <a:lnTo>
                    <a:pt x="2" y="24"/>
                  </a:lnTo>
                  <a:lnTo>
                    <a:pt x="2" y="24"/>
                  </a:lnTo>
                  <a:lnTo>
                    <a:pt x="0" y="32"/>
                  </a:lnTo>
                  <a:lnTo>
                    <a:pt x="2" y="38"/>
                  </a:lnTo>
                  <a:lnTo>
                    <a:pt x="0" y="38"/>
                  </a:lnTo>
                  <a:lnTo>
                    <a:pt x="2" y="42"/>
                  </a:lnTo>
                  <a:lnTo>
                    <a:pt x="6" y="44"/>
                  </a:lnTo>
                  <a:lnTo>
                    <a:pt x="8" y="50"/>
                  </a:lnTo>
                  <a:lnTo>
                    <a:pt x="10" y="50"/>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502" name="Freeform 1332"/>
            <p:cNvSpPr>
              <a:spLocks/>
            </p:cNvSpPr>
            <p:nvPr/>
          </p:nvSpPr>
          <p:spPr bwMode="auto">
            <a:xfrm>
              <a:off x="2018369" y="5428545"/>
              <a:ext cx="37505" cy="55989"/>
            </a:xfrm>
            <a:custGeom>
              <a:avLst/>
              <a:gdLst/>
              <a:ahLst/>
              <a:cxnLst>
                <a:cxn ang="0">
                  <a:pos x="46" y="70"/>
                </a:cxn>
                <a:cxn ang="0">
                  <a:pos x="46" y="64"/>
                </a:cxn>
                <a:cxn ang="0">
                  <a:pos x="52" y="56"/>
                </a:cxn>
                <a:cxn ang="0">
                  <a:pos x="46" y="48"/>
                </a:cxn>
                <a:cxn ang="0">
                  <a:pos x="48" y="38"/>
                </a:cxn>
                <a:cxn ang="0">
                  <a:pos x="50" y="36"/>
                </a:cxn>
                <a:cxn ang="0">
                  <a:pos x="48" y="36"/>
                </a:cxn>
                <a:cxn ang="0">
                  <a:pos x="48" y="32"/>
                </a:cxn>
                <a:cxn ang="0">
                  <a:pos x="50" y="30"/>
                </a:cxn>
                <a:cxn ang="0">
                  <a:pos x="48" y="28"/>
                </a:cxn>
                <a:cxn ang="0">
                  <a:pos x="36" y="24"/>
                </a:cxn>
                <a:cxn ang="0">
                  <a:pos x="34" y="18"/>
                </a:cxn>
                <a:cxn ang="0">
                  <a:pos x="30" y="16"/>
                </a:cxn>
                <a:cxn ang="0">
                  <a:pos x="30" y="16"/>
                </a:cxn>
                <a:cxn ang="0">
                  <a:pos x="28" y="12"/>
                </a:cxn>
                <a:cxn ang="0">
                  <a:pos x="26" y="8"/>
                </a:cxn>
                <a:cxn ang="0">
                  <a:pos x="18" y="0"/>
                </a:cxn>
                <a:cxn ang="0">
                  <a:pos x="2" y="6"/>
                </a:cxn>
                <a:cxn ang="0">
                  <a:pos x="6" y="12"/>
                </a:cxn>
                <a:cxn ang="0">
                  <a:pos x="6" y="14"/>
                </a:cxn>
                <a:cxn ang="0">
                  <a:pos x="8" y="16"/>
                </a:cxn>
                <a:cxn ang="0">
                  <a:pos x="8" y="22"/>
                </a:cxn>
                <a:cxn ang="0">
                  <a:pos x="10" y="24"/>
                </a:cxn>
                <a:cxn ang="0">
                  <a:pos x="8" y="34"/>
                </a:cxn>
                <a:cxn ang="0">
                  <a:pos x="14" y="38"/>
                </a:cxn>
                <a:cxn ang="0">
                  <a:pos x="12" y="40"/>
                </a:cxn>
                <a:cxn ang="0">
                  <a:pos x="10" y="38"/>
                </a:cxn>
                <a:cxn ang="0">
                  <a:pos x="10" y="40"/>
                </a:cxn>
                <a:cxn ang="0">
                  <a:pos x="12" y="44"/>
                </a:cxn>
                <a:cxn ang="0">
                  <a:pos x="12" y="46"/>
                </a:cxn>
                <a:cxn ang="0">
                  <a:pos x="6" y="48"/>
                </a:cxn>
                <a:cxn ang="0">
                  <a:pos x="8" y="50"/>
                </a:cxn>
                <a:cxn ang="0">
                  <a:pos x="6" y="52"/>
                </a:cxn>
                <a:cxn ang="0">
                  <a:pos x="6" y="52"/>
                </a:cxn>
                <a:cxn ang="0">
                  <a:pos x="4" y="52"/>
                </a:cxn>
                <a:cxn ang="0">
                  <a:pos x="4" y="52"/>
                </a:cxn>
                <a:cxn ang="0">
                  <a:pos x="2" y="60"/>
                </a:cxn>
                <a:cxn ang="0">
                  <a:pos x="0" y="66"/>
                </a:cxn>
                <a:cxn ang="0">
                  <a:pos x="0" y="66"/>
                </a:cxn>
                <a:cxn ang="0">
                  <a:pos x="8" y="74"/>
                </a:cxn>
                <a:cxn ang="0">
                  <a:pos x="8" y="74"/>
                </a:cxn>
                <a:cxn ang="0">
                  <a:pos x="8" y="76"/>
                </a:cxn>
                <a:cxn ang="0">
                  <a:pos x="10" y="78"/>
                </a:cxn>
                <a:cxn ang="0">
                  <a:pos x="12" y="68"/>
                </a:cxn>
                <a:cxn ang="0">
                  <a:pos x="14" y="64"/>
                </a:cxn>
                <a:cxn ang="0">
                  <a:pos x="14" y="64"/>
                </a:cxn>
                <a:cxn ang="0">
                  <a:pos x="20" y="68"/>
                </a:cxn>
                <a:cxn ang="0">
                  <a:pos x="26" y="74"/>
                </a:cxn>
                <a:cxn ang="0">
                  <a:pos x="32" y="70"/>
                </a:cxn>
                <a:cxn ang="0">
                  <a:pos x="34" y="72"/>
                </a:cxn>
                <a:cxn ang="0">
                  <a:pos x="36" y="70"/>
                </a:cxn>
                <a:cxn ang="0">
                  <a:pos x="46" y="70"/>
                </a:cxn>
              </a:cxnLst>
              <a:rect l="0" t="0" r="r" b="b"/>
              <a:pathLst>
                <a:path w="52" h="78">
                  <a:moveTo>
                    <a:pt x="46" y="70"/>
                  </a:moveTo>
                  <a:lnTo>
                    <a:pt x="46" y="64"/>
                  </a:lnTo>
                  <a:lnTo>
                    <a:pt x="52" y="56"/>
                  </a:lnTo>
                  <a:lnTo>
                    <a:pt x="46" y="48"/>
                  </a:lnTo>
                  <a:lnTo>
                    <a:pt x="48" y="38"/>
                  </a:lnTo>
                  <a:lnTo>
                    <a:pt x="50" y="36"/>
                  </a:lnTo>
                  <a:lnTo>
                    <a:pt x="48" y="36"/>
                  </a:lnTo>
                  <a:lnTo>
                    <a:pt x="48" y="32"/>
                  </a:lnTo>
                  <a:lnTo>
                    <a:pt x="50" y="30"/>
                  </a:lnTo>
                  <a:lnTo>
                    <a:pt x="48" y="28"/>
                  </a:lnTo>
                  <a:lnTo>
                    <a:pt x="36" y="24"/>
                  </a:lnTo>
                  <a:lnTo>
                    <a:pt x="34" y="18"/>
                  </a:lnTo>
                  <a:lnTo>
                    <a:pt x="30" y="16"/>
                  </a:lnTo>
                  <a:lnTo>
                    <a:pt x="30" y="16"/>
                  </a:lnTo>
                  <a:lnTo>
                    <a:pt x="28" y="12"/>
                  </a:lnTo>
                  <a:lnTo>
                    <a:pt x="26" y="8"/>
                  </a:lnTo>
                  <a:lnTo>
                    <a:pt x="18" y="0"/>
                  </a:lnTo>
                  <a:lnTo>
                    <a:pt x="2" y="6"/>
                  </a:lnTo>
                  <a:lnTo>
                    <a:pt x="6" y="12"/>
                  </a:lnTo>
                  <a:lnTo>
                    <a:pt x="6" y="14"/>
                  </a:lnTo>
                  <a:lnTo>
                    <a:pt x="8" y="16"/>
                  </a:lnTo>
                  <a:lnTo>
                    <a:pt x="8" y="22"/>
                  </a:lnTo>
                  <a:lnTo>
                    <a:pt x="10" y="24"/>
                  </a:lnTo>
                  <a:lnTo>
                    <a:pt x="8" y="34"/>
                  </a:lnTo>
                  <a:lnTo>
                    <a:pt x="14" y="38"/>
                  </a:lnTo>
                  <a:lnTo>
                    <a:pt x="12" y="40"/>
                  </a:lnTo>
                  <a:lnTo>
                    <a:pt x="10" y="38"/>
                  </a:lnTo>
                  <a:lnTo>
                    <a:pt x="10" y="40"/>
                  </a:lnTo>
                  <a:lnTo>
                    <a:pt x="12" y="44"/>
                  </a:lnTo>
                  <a:lnTo>
                    <a:pt x="12" y="46"/>
                  </a:lnTo>
                  <a:lnTo>
                    <a:pt x="6" y="48"/>
                  </a:lnTo>
                  <a:lnTo>
                    <a:pt x="8" y="50"/>
                  </a:lnTo>
                  <a:lnTo>
                    <a:pt x="6" y="52"/>
                  </a:lnTo>
                  <a:lnTo>
                    <a:pt x="6" y="52"/>
                  </a:lnTo>
                  <a:lnTo>
                    <a:pt x="4" y="52"/>
                  </a:lnTo>
                  <a:lnTo>
                    <a:pt x="4" y="52"/>
                  </a:lnTo>
                  <a:lnTo>
                    <a:pt x="2" y="60"/>
                  </a:lnTo>
                  <a:lnTo>
                    <a:pt x="0" y="66"/>
                  </a:lnTo>
                  <a:lnTo>
                    <a:pt x="0" y="66"/>
                  </a:lnTo>
                  <a:lnTo>
                    <a:pt x="8" y="74"/>
                  </a:lnTo>
                  <a:lnTo>
                    <a:pt x="8" y="74"/>
                  </a:lnTo>
                  <a:lnTo>
                    <a:pt x="8" y="76"/>
                  </a:lnTo>
                  <a:lnTo>
                    <a:pt x="10" y="78"/>
                  </a:lnTo>
                  <a:lnTo>
                    <a:pt x="12" y="68"/>
                  </a:lnTo>
                  <a:lnTo>
                    <a:pt x="14" y="64"/>
                  </a:lnTo>
                  <a:lnTo>
                    <a:pt x="14" y="64"/>
                  </a:lnTo>
                  <a:lnTo>
                    <a:pt x="20" y="68"/>
                  </a:lnTo>
                  <a:lnTo>
                    <a:pt x="26" y="74"/>
                  </a:lnTo>
                  <a:lnTo>
                    <a:pt x="32" y="70"/>
                  </a:lnTo>
                  <a:lnTo>
                    <a:pt x="34" y="72"/>
                  </a:lnTo>
                  <a:lnTo>
                    <a:pt x="36" y="70"/>
                  </a:lnTo>
                  <a:lnTo>
                    <a:pt x="46" y="70"/>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503" name="Freeform 1333"/>
            <p:cNvSpPr>
              <a:spLocks/>
            </p:cNvSpPr>
            <p:nvPr/>
          </p:nvSpPr>
          <p:spPr bwMode="auto">
            <a:xfrm>
              <a:off x="1995289" y="5440031"/>
              <a:ext cx="33178" cy="34456"/>
            </a:xfrm>
            <a:custGeom>
              <a:avLst/>
              <a:gdLst/>
              <a:ahLst/>
              <a:cxnLst>
                <a:cxn ang="0">
                  <a:pos x="40" y="6"/>
                </a:cxn>
                <a:cxn ang="0">
                  <a:pos x="42" y="8"/>
                </a:cxn>
                <a:cxn ang="0">
                  <a:pos x="40" y="18"/>
                </a:cxn>
                <a:cxn ang="0">
                  <a:pos x="46" y="22"/>
                </a:cxn>
                <a:cxn ang="0">
                  <a:pos x="44" y="24"/>
                </a:cxn>
                <a:cxn ang="0">
                  <a:pos x="42" y="22"/>
                </a:cxn>
                <a:cxn ang="0">
                  <a:pos x="42" y="24"/>
                </a:cxn>
                <a:cxn ang="0">
                  <a:pos x="44" y="28"/>
                </a:cxn>
                <a:cxn ang="0">
                  <a:pos x="44" y="30"/>
                </a:cxn>
                <a:cxn ang="0">
                  <a:pos x="38" y="32"/>
                </a:cxn>
                <a:cxn ang="0">
                  <a:pos x="40" y="34"/>
                </a:cxn>
                <a:cxn ang="0">
                  <a:pos x="38" y="36"/>
                </a:cxn>
                <a:cxn ang="0">
                  <a:pos x="38" y="36"/>
                </a:cxn>
                <a:cxn ang="0">
                  <a:pos x="36" y="36"/>
                </a:cxn>
                <a:cxn ang="0">
                  <a:pos x="36" y="36"/>
                </a:cxn>
                <a:cxn ang="0">
                  <a:pos x="32" y="48"/>
                </a:cxn>
                <a:cxn ang="0">
                  <a:pos x="32" y="48"/>
                </a:cxn>
                <a:cxn ang="0">
                  <a:pos x="30" y="48"/>
                </a:cxn>
                <a:cxn ang="0">
                  <a:pos x="30" y="48"/>
                </a:cxn>
                <a:cxn ang="0">
                  <a:pos x="26" y="44"/>
                </a:cxn>
                <a:cxn ang="0">
                  <a:pos x="24" y="44"/>
                </a:cxn>
                <a:cxn ang="0">
                  <a:pos x="20" y="44"/>
                </a:cxn>
                <a:cxn ang="0">
                  <a:pos x="20" y="42"/>
                </a:cxn>
                <a:cxn ang="0">
                  <a:pos x="22" y="40"/>
                </a:cxn>
                <a:cxn ang="0">
                  <a:pos x="16" y="36"/>
                </a:cxn>
                <a:cxn ang="0">
                  <a:pos x="16" y="32"/>
                </a:cxn>
                <a:cxn ang="0">
                  <a:pos x="4" y="18"/>
                </a:cxn>
                <a:cxn ang="0">
                  <a:pos x="4" y="18"/>
                </a:cxn>
                <a:cxn ang="0">
                  <a:pos x="2" y="10"/>
                </a:cxn>
                <a:cxn ang="0">
                  <a:pos x="0" y="2"/>
                </a:cxn>
                <a:cxn ang="0">
                  <a:pos x="2" y="0"/>
                </a:cxn>
                <a:cxn ang="0">
                  <a:pos x="6" y="4"/>
                </a:cxn>
                <a:cxn ang="0">
                  <a:pos x="14" y="0"/>
                </a:cxn>
                <a:cxn ang="0">
                  <a:pos x="14" y="0"/>
                </a:cxn>
                <a:cxn ang="0">
                  <a:pos x="24" y="4"/>
                </a:cxn>
                <a:cxn ang="0">
                  <a:pos x="30" y="4"/>
                </a:cxn>
                <a:cxn ang="0">
                  <a:pos x="34" y="4"/>
                </a:cxn>
                <a:cxn ang="0">
                  <a:pos x="36" y="8"/>
                </a:cxn>
                <a:cxn ang="0">
                  <a:pos x="40" y="6"/>
                </a:cxn>
              </a:cxnLst>
              <a:rect l="0" t="0" r="r" b="b"/>
              <a:pathLst>
                <a:path w="46" h="48">
                  <a:moveTo>
                    <a:pt x="40" y="6"/>
                  </a:moveTo>
                  <a:lnTo>
                    <a:pt x="42" y="8"/>
                  </a:lnTo>
                  <a:lnTo>
                    <a:pt x="40" y="18"/>
                  </a:lnTo>
                  <a:lnTo>
                    <a:pt x="46" y="22"/>
                  </a:lnTo>
                  <a:lnTo>
                    <a:pt x="44" y="24"/>
                  </a:lnTo>
                  <a:lnTo>
                    <a:pt x="42" y="22"/>
                  </a:lnTo>
                  <a:lnTo>
                    <a:pt x="42" y="24"/>
                  </a:lnTo>
                  <a:lnTo>
                    <a:pt x="44" y="28"/>
                  </a:lnTo>
                  <a:lnTo>
                    <a:pt x="44" y="30"/>
                  </a:lnTo>
                  <a:lnTo>
                    <a:pt x="38" y="32"/>
                  </a:lnTo>
                  <a:lnTo>
                    <a:pt x="40" y="34"/>
                  </a:lnTo>
                  <a:lnTo>
                    <a:pt x="38" y="36"/>
                  </a:lnTo>
                  <a:lnTo>
                    <a:pt x="38" y="36"/>
                  </a:lnTo>
                  <a:lnTo>
                    <a:pt x="36" y="36"/>
                  </a:lnTo>
                  <a:lnTo>
                    <a:pt x="36" y="36"/>
                  </a:lnTo>
                  <a:lnTo>
                    <a:pt x="32" y="48"/>
                  </a:lnTo>
                  <a:lnTo>
                    <a:pt x="32" y="48"/>
                  </a:lnTo>
                  <a:lnTo>
                    <a:pt x="30" y="48"/>
                  </a:lnTo>
                  <a:lnTo>
                    <a:pt x="30" y="48"/>
                  </a:lnTo>
                  <a:lnTo>
                    <a:pt x="26" y="44"/>
                  </a:lnTo>
                  <a:lnTo>
                    <a:pt x="24" y="44"/>
                  </a:lnTo>
                  <a:lnTo>
                    <a:pt x="20" y="44"/>
                  </a:lnTo>
                  <a:lnTo>
                    <a:pt x="20" y="42"/>
                  </a:lnTo>
                  <a:lnTo>
                    <a:pt x="22" y="40"/>
                  </a:lnTo>
                  <a:lnTo>
                    <a:pt x="16" y="36"/>
                  </a:lnTo>
                  <a:lnTo>
                    <a:pt x="16" y="32"/>
                  </a:lnTo>
                  <a:lnTo>
                    <a:pt x="4" y="18"/>
                  </a:lnTo>
                  <a:lnTo>
                    <a:pt x="4" y="18"/>
                  </a:lnTo>
                  <a:lnTo>
                    <a:pt x="2" y="10"/>
                  </a:lnTo>
                  <a:lnTo>
                    <a:pt x="0" y="2"/>
                  </a:lnTo>
                  <a:lnTo>
                    <a:pt x="2" y="0"/>
                  </a:lnTo>
                  <a:lnTo>
                    <a:pt x="6" y="4"/>
                  </a:lnTo>
                  <a:lnTo>
                    <a:pt x="14" y="0"/>
                  </a:lnTo>
                  <a:lnTo>
                    <a:pt x="14" y="0"/>
                  </a:lnTo>
                  <a:lnTo>
                    <a:pt x="24" y="4"/>
                  </a:lnTo>
                  <a:lnTo>
                    <a:pt x="30" y="4"/>
                  </a:lnTo>
                  <a:lnTo>
                    <a:pt x="34" y="4"/>
                  </a:lnTo>
                  <a:lnTo>
                    <a:pt x="36" y="8"/>
                  </a:lnTo>
                  <a:lnTo>
                    <a:pt x="40" y="6"/>
                  </a:lnTo>
                  <a:close/>
                </a:path>
              </a:pathLst>
            </a:custGeom>
            <a:solidFill>
              <a:schemeClr val="bg1">
                <a:lumMod val="8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504" name="Freeform 1334"/>
            <p:cNvSpPr>
              <a:spLocks/>
            </p:cNvSpPr>
            <p:nvPr/>
          </p:nvSpPr>
          <p:spPr bwMode="auto">
            <a:xfrm>
              <a:off x="2037121" y="4993551"/>
              <a:ext cx="92322" cy="223959"/>
            </a:xfrm>
            <a:custGeom>
              <a:avLst/>
              <a:gdLst/>
              <a:ahLst/>
              <a:cxnLst>
                <a:cxn ang="0">
                  <a:pos x="0" y="36"/>
                </a:cxn>
                <a:cxn ang="0">
                  <a:pos x="34" y="74"/>
                </a:cxn>
                <a:cxn ang="0">
                  <a:pos x="34" y="88"/>
                </a:cxn>
                <a:cxn ang="0">
                  <a:pos x="38" y="116"/>
                </a:cxn>
                <a:cxn ang="0">
                  <a:pos x="36" y="128"/>
                </a:cxn>
                <a:cxn ang="0">
                  <a:pos x="40" y="142"/>
                </a:cxn>
                <a:cxn ang="0">
                  <a:pos x="52" y="152"/>
                </a:cxn>
                <a:cxn ang="0">
                  <a:pos x="56" y="166"/>
                </a:cxn>
                <a:cxn ang="0">
                  <a:pos x="52" y="172"/>
                </a:cxn>
                <a:cxn ang="0">
                  <a:pos x="38" y="196"/>
                </a:cxn>
                <a:cxn ang="0">
                  <a:pos x="26" y="212"/>
                </a:cxn>
                <a:cxn ang="0">
                  <a:pos x="12" y="222"/>
                </a:cxn>
                <a:cxn ang="0">
                  <a:pos x="8" y="238"/>
                </a:cxn>
                <a:cxn ang="0">
                  <a:pos x="12" y="270"/>
                </a:cxn>
                <a:cxn ang="0">
                  <a:pos x="8" y="270"/>
                </a:cxn>
                <a:cxn ang="0">
                  <a:pos x="6" y="284"/>
                </a:cxn>
                <a:cxn ang="0">
                  <a:pos x="8" y="288"/>
                </a:cxn>
                <a:cxn ang="0">
                  <a:pos x="20" y="298"/>
                </a:cxn>
                <a:cxn ang="0">
                  <a:pos x="22" y="302"/>
                </a:cxn>
                <a:cxn ang="0">
                  <a:pos x="26" y="300"/>
                </a:cxn>
                <a:cxn ang="0">
                  <a:pos x="28" y="310"/>
                </a:cxn>
                <a:cxn ang="0">
                  <a:pos x="30" y="312"/>
                </a:cxn>
                <a:cxn ang="0">
                  <a:pos x="34" y="310"/>
                </a:cxn>
                <a:cxn ang="0">
                  <a:pos x="56" y="302"/>
                </a:cxn>
                <a:cxn ang="0">
                  <a:pos x="84" y="294"/>
                </a:cxn>
                <a:cxn ang="0">
                  <a:pos x="108" y="268"/>
                </a:cxn>
                <a:cxn ang="0">
                  <a:pos x="128" y="236"/>
                </a:cxn>
                <a:cxn ang="0">
                  <a:pos x="114" y="208"/>
                </a:cxn>
                <a:cxn ang="0">
                  <a:pos x="120" y="192"/>
                </a:cxn>
                <a:cxn ang="0">
                  <a:pos x="112" y="176"/>
                </a:cxn>
                <a:cxn ang="0">
                  <a:pos x="110" y="174"/>
                </a:cxn>
                <a:cxn ang="0">
                  <a:pos x="114" y="146"/>
                </a:cxn>
                <a:cxn ang="0">
                  <a:pos x="112" y="88"/>
                </a:cxn>
                <a:cxn ang="0">
                  <a:pos x="100" y="36"/>
                </a:cxn>
                <a:cxn ang="0">
                  <a:pos x="104" y="24"/>
                </a:cxn>
                <a:cxn ang="0">
                  <a:pos x="88" y="0"/>
                </a:cxn>
                <a:cxn ang="0">
                  <a:pos x="64" y="10"/>
                </a:cxn>
                <a:cxn ang="0">
                  <a:pos x="62" y="24"/>
                </a:cxn>
                <a:cxn ang="0">
                  <a:pos x="60" y="38"/>
                </a:cxn>
                <a:cxn ang="0">
                  <a:pos x="38" y="46"/>
                </a:cxn>
                <a:cxn ang="0">
                  <a:pos x="22" y="48"/>
                </a:cxn>
                <a:cxn ang="0">
                  <a:pos x="16" y="36"/>
                </a:cxn>
                <a:cxn ang="0">
                  <a:pos x="8" y="26"/>
                </a:cxn>
                <a:cxn ang="0">
                  <a:pos x="6" y="34"/>
                </a:cxn>
              </a:cxnLst>
              <a:rect l="0" t="0" r="r" b="b"/>
              <a:pathLst>
                <a:path w="128" h="312">
                  <a:moveTo>
                    <a:pt x="0" y="36"/>
                  </a:moveTo>
                  <a:lnTo>
                    <a:pt x="0" y="36"/>
                  </a:lnTo>
                  <a:lnTo>
                    <a:pt x="34" y="74"/>
                  </a:lnTo>
                  <a:lnTo>
                    <a:pt x="34" y="74"/>
                  </a:lnTo>
                  <a:lnTo>
                    <a:pt x="34" y="82"/>
                  </a:lnTo>
                  <a:lnTo>
                    <a:pt x="34" y="88"/>
                  </a:lnTo>
                  <a:lnTo>
                    <a:pt x="36" y="102"/>
                  </a:lnTo>
                  <a:lnTo>
                    <a:pt x="38" y="116"/>
                  </a:lnTo>
                  <a:lnTo>
                    <a:pt x="38" y="122"/>
                  </a:lnTo>
                  <a:lnTo>
                    <a:pt x="36" y="128"/>
                  </a:lnTo>
                  <a:lnTo>
                    <a:pt x="40" y="142"/>
                  </a:lnTo>
                  <a:lnTo>
                    <a:pt x="40" y="142"/>
                  </a:lnTo>
                  <a:lnTo>
                    <a:pt x="46" y="146"/>
                  </a:lnTo>
                  <a:lnTo>
                    <a:pt x="52" y="152"/>
                  </a:lnTo>
                  <a:lnTo>
                    <a:pt x="56" y="158"/>
                  </a:lnTo>
                  <a:lnTo>
                    <a:pt x="56" y="166"/>
                  </a:lnTo>
                  <a:lnTo>
                    <a:pt x="56" y="166"/>
                  </a:lnTo>
                  <a:lnTo>
                    <a:pt x="52" y="172"/>
                  </a:lnTo>
                  <a:lnTo>
                    <a:pt x="46" y="178"/>
                  </a:lnTo>
                  <a:lnTo>
                    <a:pt x="38" y="196"/>
                  </a:lnTo>
                  <a:lnTo>
                    <a:pt x="32" y="204"/>
                  </a:lnTo>
                  <a:lnTo>
                    <a:pt x="26" y="212"/>
                  </a:lnTo>
                  <a:lnTo>
                    <a:pt x="20" y="218"/>
                  </a:lnTo>
                  <a:lnTo>
                    <a:pt x="12" y="222"/>
                  </a:lnTo>
                  <a:lnTo>
                    <a:pt x="12" y="222"/>
                  </a:lnTo>
                  <a:lnTo>
                    <a:pt x="8" y="238"/>
                  </a:lnTo>
                  <a:lnTo>
                    <a:pt x="6" y="254"/>
                  </a:lnTo>
                  <a:lnTo>
                    <a:pt x="12" y="270"/>
                  </a:lnTo>
                  <a:lnTo>
                    <a:pt x="8" y="270"/>
                  </a:lnTo>
                  <a:lnTo>
                    <a:pt x="8" y="270"/>
                  </a:lnTo>
                  <a:lnTo>
                    <a:pt x="8" y="276"/>
                  </a:lnTo>
                  <a:lnTo>
                    <a:pt x="6" y="284"/>
                  </a:lnTo>
                  <a:lnTo>
                    <a:pt x="8" y="288"/>
                  </a:lnTo>
                  <a:lnTo>
                    <a:pt x="8" y="288"/>
                  </a:lnTo>
                  <a:lnTo>
                    <a:pt x="8" y="292"/>
                  </a:lnTo>
                  <a:lnTo>
                    <a:pt x="20" y="298"/>
                  </a:lnTo>
                  <a:lnTo>
                    <a:pt x="20" y="300"/>
                  </a:lnTo>
                  <a:lnTo>
                    <a:pt x="22" y="302"/>
                  </a:lnTo>
                  <a:lnTo>
                    <a:pt x="26" y="300"/>
                  </a:lnTo>
                  <a:lnTo>
                    <a:pt x="26" y="300"/>
                  </a:lnTo>
                  <a:lnTo>
                    <a:pt x="26" y="304"/>
                  </a:lnTo>
                  <a:lnTo>
                    <a:pt x="28" y="310"/>
                  </a:lnTo>
                  <a:lnTo>
                    <a:pt x="26" y="312"/>
                  </a:lnTo>
                  <a:lnTo>
                    <a:pt x="30" y="312"/>
                  </a:lnTo>
                  <a:lnTo>
                    <a:pt x="32" y="306"/>
                  </a:lnTo>
                  <a:lnTo>
                    <a:pt x="34" y="310"/>
                  </a:lnTo>
                  <a:lnTo>
                    <a:pt x="34" y="310"/>
                  </a:lnTo>
                  <a:lnTo>
                    <a:pt x="56" y="302"/>
                  </a:lnTo>
                  <a:lnTo>
                    <a:pt x="84" y="294"/>
                  </a:lnTo>
                  <a:lnTo>
                    <a:pt x="84" y="294"/>
                  </a:lnTo>
                  <a:lnTo>
                    <a:pt x="96" y="282"/>
                  </a:lnTo>
                  <a:lnTo>
                    <a:pt x="108" y="268"/>
                  </a:lnTo>
                  <a:lnTo>
                    <a:pt x="120" y="252"/>
                  </a:lnTo>
                  <a:lnTo>
                    <a:pt x="128" y="236"/>
                  </a:lnTo>
                  <a:lnTo>
                    <a:pt x="128" y="228"/>
                  </a:lnTo>
                  <a:lnTo>
                    <a:pt x="114" y="208"/>
                  </a:lnTo>
                  <a:lnTo>
                    <a:pt x="120" y="192"/>
                  </a:lnTo>
                  <a:lnTo>
                    <a:pt x="120" y="192"/>
                  </a:lnTo>
                  <a:lnTo>
                    <a:pt x="114" y="184"/>
                  </a:lnTo>
                  <a:lnTo>
                    <a:pt x="112" y="176"/>
                  </a:lnTo>
                  <a:lnTo>
                    <a:pt x="110" y="174"/>
                  </a:lnTo>
                  <a:lnTo>
                    <a:pt x="110" y="174"/>
                  </a:lnTo>
                  <a:lnTo>
                    <a:pt x="110" y="160"/>
                  </a:lnTo>
                  <a:lnTo>
                    <a:pt x="114" y="146"/>
                  </a:lnTo>
                  <a:lnTo>
                    <a:pt x="102" y="110"/>
                  </a:lnTo>
                  <a:lnTo>
                    <a:pt x="112" y="88"/>
                  </a:lnTo>
                  <a:lnTo>
                    <a:pt x="94" y="52"/>
                  </a:lnTo>
                  <a:lnTo>
                    <a:pt x="100" y="36"/>
                  </a:lnTo>
                  <a:lnTo>
                    <a:pt x="98" y="32"/>
                  </a:lnTo>
                  <a:lnTo>
                    <a:pt x="104" y="24"/>
                  </a:lnTo>
                  <a:lnTo>
                    <a:pt x="102" y="14"/>
                  </a:lnTo>
                  <a:lnTo>
                    <a:pt x="88" y="0"/>
                  </a:lnTo>
                  <a:lnTo>
                    <a:pt x="64" y="10"/>
                  </a:lnTo>
                  <a:lnTo>
                    <a:pt x="64" y="10"/>
                  </a:lnTo>
                  <a:lnTo>
                    <a:pt x="62" y="16"/>
                  </a:lnTo>
                  <a:lnTo>
                    <a:pt x="62" y="24"/>
                  </a:lnTo>
                  <a:lnTo>
                    <a:pt x="60" y="38"/>
                  </a:lnTo>
                  <a:lnTo>
                    <a:pt x="60" y="38"/>
                  </a:lnTo>
                  <a:lnTo>
                    <a:pt x="46" y="42"/>
                  </a:lnTo>
                  <a:lnTo>
                    <a:pt x="38" y="46"/>
                  </a:lnTo>
                  <a:lnTo>
                    <a:pt x="34" y="50"/>
                  </a:lnTo>
                  <a:lnTo>
                    <a:pt x="22" y="48"/>
                  </a:lnTo>
                  <a:lnTo>
                    <a:pt x="22" y="48"/>
                  </a:lnTo>
                  <a:lnTo>
                    <a:pt x="16" y="36"/>
                  </a:lnTo>
                  <a:lnTo>
                    <a:pt x="12" y="30"/>
                  </a:lnTo>
                  <a:lnTo>
                    <a:pt x="8" y="26"/>
                  </a:lnTo>
                  <a:lnTo>
                    <a:pt x="4" y="28"/>
                  </a:lnTo>
                  <a:lnTo>
                    <a:pt x="6" y="34"/>
                  </a:lnTo>
                  <a:lnTo>
                    <a:pt x="0" y="36"/>
                  </a:lnTo>
                  <a:close/>
                </a:path>
              </a:pathLst>
            </a:custGeom>
            <a:solidFill>
              <a:schemeClr val="bg2"/>
            </a:solidFill>
            <a:ln w="3175">
              <a:solidFill>
                <a:schemeClr val="bg1"/>
              </a:solidFill>
              <a:prstDash val="solid"/>
              <a:round/>
              <a:headEnd/>
              <a:tailEnd/>
            </a:ln>
          </p:spPr>
          <p:txBody>
            <a:bodyPr/>
            <a:lstStyle/>
            <a:p>
              <a:pPr>
                <a:defRPr/>
              </a:pPr>
              <a:endParaRPr lang="en-GB" sz="462">
                <a:solidFill>
                  <a:prstClr val="black"/>
                </a:solidFill>
              </a:endParaRPr>
            </a:p>
          </p:txBody>
        </p:sp>
        <p:sp>
          <p:nvSpPr>
            <p:cNvPr id="505" name="Freeform 1335"/>
            <p:cNvSpPr>
              <a:spLocks/>
            </p:cNvSpPr>
            <p:nvPr/>
          </p:nvSpPr>
          <p:spPr bwMode="auto">
            <a:xfrm>
              <a:off x="1900802" y="4964837"/>
              <a:ext cx="225758" cy="285690"/>
            </a:xfrm>
            <a:custGeom>
              <a:avLst/>
              <a:gdLst/>
              <a:ahLst/>
              <a:cxnLst>
                <a:cxn ang="0">
                  <a:pos x="2" y="334"/>
                </a:cxn>
                <a:cxn ang="0">
                  <a:pos x="2" y="322"/>
                </a:cxn>
                <a:cxn ang="0">
                  <a:pos x="26" y="320"/>
                </a:cxn>
                <a:cxn ang="0">
                  <a:pos x="26" y="316"/>
                </a:cxn>
                <a:cxn ang="0">
                  <a:pos x="2" y="312"/>
                </a:cxn>
                <a:cxn ang="0">
                  <a:pos x="14" y="296"/>
                </a:cxn>
                <a:cxn ang="0">
                  <a:pos x="10" y="292"/>
                </a:cxn>
                <a:cxn ang="0">
                  <a:pos x="30" y="280"/>
                </a:cxn>
                <a:cxn ang="0">
                  <a:pos x="30" y="270"/>
                </a:cxn>
                <a:cxn ang="0">
                  <a:pos x="40" y="260"/>
                </a:cxn>
                <a:cxn ang="0">
                  <a:pos x="52" y="252"/>
                </a:cxn>
                <a:cxn ang="0">
                  <a:pos x="68" y="250"/>
                </a:cxn>
                <a:cxn ang="0">
                  <a:pos x="58" y="246"/>
                </a:cxn>
                <a:cxn ang="0">
                  <a:pos x="78" y="218"/>
                </a:cxn>
                <a:cxn ang="0">
                  <a:pos x="89" y="198"/>
                </a:cxn>
                <a:cxn ang="0">
                  <a:pos x="93" y="184"/>
                </a:cxn>
                <a:cxn ang="0">
                  <a:pos x="99" y="164"/>
                </a:cxn>
                <a:cxn ang="0">
                  <a:pos x="111" y="146"/>
                </a:cxn>
                <a:cxn ang="0">
                  <a:pos x="123" y="128"/>
                </a:cxn>
                <a:cxn ang="0">
                  <a:pos x="133" y="108"/>
                </a:cxn>
                <a:cxn ang="0">
                  <a:pos x="149" y="104"/>
                </a:cxn>
                <a:cxn ang="0">
                  <a:pos x="159" y="72"/>
                </a:cxn>
                <a:cxn ang="0">
                  <a:pos x="175" y="70"/>
                </a:cxn>
                <a:cxn ang="0">
                  <a:pos x="177" y="50"/>
                </a:cxn>
                <a:cxn ang="0">
                  <a:pos x="185" y="46"/>
                </a:cxn>
                <a:cxn ang="0">
                  <a:pos x="189" y="48"/>
                </a:cxn>
                <a:cxn ang="0">
                  <a:pos x="199" y="32"/>
                </a:cxn>
                <a:cxn ang="0">
                  <a:pos x="215" y="38"/>
                </a:cxn>
                <a:cxn ang="0">
                  <a:pos x="233" y="12"/>
                </a:cxn>
                <a:cxn ang="0">
                  <a:pos x="247" y="18"/>
                </a:cxn>
                <a:cxn ang="0">
                  <a:pos x="259" y="6"/>
                </a:cxn>
                <a:cxn ang="0">
                  <a:pos x="269" y="16"/>
                </a:cxn>
                <a:cxn ang="0">
                  <a:pos x="281" y="18"/>
                </a:cxn>
                <a:cxn ang="0">
                  <a:pos x="301" y="16"/>
                </a:cxn>
                <a:cxn ang="0">
                  <a:pos x="299" y="48"/>
                </a:cxn>
                <a:cxn ang="0">
                  <a:pos x="295" y="68"/>
                </a:cxn>
                <a:cxn ang="0">
                  <a:pos x="277" y="40"/>
                </a:cxn>
                <a:cxn ang="0">
                  <a:pos x="249" y="78"/>
                </a:cxn>
                <a:cxn ang="0">
                  <a:pos x="205" y="76"/>
                </a:cxn>
                <a:cxn ang="0">
                  <a:pos x="189" y="76"/>
                </a:cxn>
                <a:cxn ang="0">
                  <a:pos x="161" y="96"/>
                </a:cxn>
                <a:cxn ang="0">
                  <a:pos x="141" y="118"/>
                </a:cxn>
                <a:cxn ang="0">
                  <a:pos x="137" y="144"/>
                </a:cxn>
                <a:cxn ang="0">
                  <a:pos x="115" y="188"/>
                </a:cxn>
                <a:cxn ang="0">
                  <a:pos x="97" y="240"/>
                </a:cxn>
                <a:cxn ang="0">
                  <a:pos x="89" y="266"/>
                </a:cxn>
                <a:cxn ang="0">
                  <a:pos x="91" y="334"/>
                </a:cxn>
                <a:cxn ang="0">
                  <a:pos x="78" y="360"/>
                </a:cxn>
                <a:cxn ang="0">
                  <a:pos x="66" y="356"/>
                </a:cxn>
                <a:cxn ang="0">
                  <a:pos x="62" y="356"/>
                </a:cxn>
                <a:cxn ang="0">
                  <a:pos x="54" y="372"/>
                </a:cxn>
                <a:cxn ang="0">
                  <a:pos x="30" y="398"/>
                </a:cxn>
                <a:cxn ang="0">
                  <a:pos x="20" y="390"/>
                </a:cxn>
                <a:cxn ang="0">
                  <a:pos x="12" y="374"/>
                </a:cxn>
                <a:cxn ang="0">
                  <a:pos x="4" y="362"/>
                </a:cxn>
                <a:cxn ang="0">
                  <a:pos x="14" y="344"/>
                </a:cxn>
                <a:cxn ang="0">
                  <a:pos x="18" y="334"/>
                </a:cxn>
              </a:cxnLst>
              <a:rect l="0" t="0" r="r" b="b"/>
              <a:pathLst>
                <a:path w="313" h="398">
                  <a:moveTo>
                    <a:pt x="8" y="348"/>
                  </a:moveTo>
                  <a:lnTo>
                    <a:pt x="8" y="342"/>
                  </a:lnTo>
                  <a:lnTo>
                    <a:pt x="4" y="344"/>
                  </a:lnTo>
                  <a:lnTo>
                    <a:pt x="2" y="340"/>
                  </a:lnTo>
                  <a:lnTo>
                    <a:pt x="8" y="332"/>
                  </a:lnTo>
                  <a:lnTo>
                    <a:pt x="2" y="334"/>
                  </a:lnTo>
                  <a:lnTo>
                    <a:pt x="0" y="328"/>
                  </a:lnTo>
                  <a:lnTo>
                    <a:pt x="4" y="330"/>
                  </a:lnTo>
                  <a:lnTo>
                    <a:pt x="4" y="326"/>
                  </a:lnTo>
                  <a:lnTo>
                    <a:pt x="2" y="328"/>
                  </a:lnTo>
                  <a:lnTo>
                    <a:pt x="2" y="328"/>
                  </a:lnTo>
                  <a:lnTo>
                    <a:pt x="2" y="322"/>
                  </a:lnTo>
                  <a:lnTo>
                    <a:pt x="20" y="320"/>
                  </a:lnTo>
                  <a:lnTo>
                    <a:pt x="22" y="322"/>
                  </a:lnTo>
                  <a:lnTo>
                    <a:pt x="24" y="326"/>
                  </a:lnTo>
                  <a:lnTo>
                    <a:pt x="26" y="324"/>
                  </a:lnTo>
                  <a:lnTo>
                    <a:pt x="24" y="322"/>
                  </a:lnTo>
                  <a:lnTo>
                    <a:pt x="26" y="320"/>
                  </a:lnTo>
                  <a:lnTo>
                    <a:pt x="30" y="318"/>
                  </a:lnTo>
                  <a:lnTo>
                    <a:pt x="32" y="316"/>
                  </a:lnTo>
                  <a:lnTo>
                    <a:pt x="28" y="318"/>
                  </a:lnTo>
                  <a:lnTo>
                    <a:pt x="30" y="308"/>
                  </a:lnTo>
                  <a:lnTo>
                    <a:pt x="28" y="310"/>
                  </a:lnTo>
                  <a:lnTo>
                    <a:pt x="26" y="316"/>
                  </a:lnTo>
                  <a:lnTo>
                    <a:pt x="24" y="318"/>
                  </a:lnTo>
                  <a:lnTo>
                    <a:pt x="18" y="318"/>
                  </a:lnTo>
                  <a:lnTo>
                    <a:pt x="18" y="312"/>
                  </a:lnTo>
                  <a:lnTo>
                    <a:pt x="16" y="318"/>
                  </a:lnTo>
                  <a:lnTo>
                    <a:pt x="2" y="320"/>
                  </a:lnTo>
                  <a:lnTo>
                    <a:pt x="2" y="312"/>
                  </a:lnTo>
                  <a:lnTo>
                    <a:pt x="4" y="310"/>
                  </a:lnTo>
                  <a:lnTo>
                    <a:pt x="4" y="306"/>
                  </a:lnTo>
                  <a:lnTo>
                    <a:pt x="0" y="304"/>
                  </a:lnTo>
                  <a:lnTo>
                    <a:pt x="6" y="300"/>
                  </a:lnTo>
                  <a:lnTo>
                    <a:pt x="12" y="300"/>
                  </a:lnTo>
                  <a:lnTo>
                    <a:pt x="14" y="296"/>
                  </a:lnTo>
                  <a:lnTo>
                    <a:pt x="4" y="298"/>
                  </a:lnTo>
                  <a:lnTo>
                    <a:pt x="2" y="294"/>
                  </a:lnTo>
                  <a:lnTo>
                    <a:pt x="6" y="296"/>
                  </a:lnTo>
                  <a:lnTo>
                    <a:pt x="6" y="292"/>
                  </a:lnTo>
                  <a:lnTo>
                    <a:pt x="6" y="292"/>
                  </a:lnTo>
                  <a:lnTo>
                    <a:pt x="10" y="292"/>
                  </a:lnTo>
                  <a:lnTo>
                    <a:pt x="12" y="292"/>
                  </a:lnTo>
                  <a:lnTo>
                    <a:pt x="16" y="286"/>
                  </a:lnTo>
                  <a:lnTo>
                    <a:pt x="20" y="292"/>
                  </a:lnTo>
                  <a:lnTo>
                    <a:pt x="16" y="282"/>
                  </a:lnTo>
                  <a:lnTo>
                    <a:pt x="30" y="280"/>
                  </a:lnTo>
                  <a:lnTo>
                    <a:pt x="30" y="280"/>
                  </a:lnTo>
                  <a:lnTo>
                    <a:pt x="32" y="278"/>
                  </a:lnTo>
                  <a:lnTo>
                    <a:pt x="24" y="276"/>
                  </a:lnTo>
                  <a:lnTo>
                    <a:pt x="26" y="274"/>
                  </a:lnTo>
                  <a:lnTo>
                    <a:pt x="24" y="272"/>
                  </a:lnTo>
                  <a:lnTo>
                    <a:pt x="26" y="270"/>
                  </a:lnTo>
                  <a:lnTo>
                    <a:pt x="30" y="270"/>
                  </a:lnTo>
                  <a:lnTo>
                    <a:pt x="30" y="270"/>
                  </a:lnTo>
                  <a:lnTo>
                    <a:pt x="32" y="266"/>
                  </a:lnTo>
                  <a:lnTo>
                    <a:pt x="36" y="264"/>
                  </a:lnTo>
                  <a:lnTo>
                    <a:pt x="38" y="260"/>
                  </a:lnTo>
                  <a:lnTo>
                    <a:pt x="40" y="262"/>
                  </a:lnTo>
                  <a:lnTo>
                    <a:pt x="40" y="260"/>
                  </a:lnTo>
                  <a:lnTo>
                    <a:pt x="40" y="260"/>
                  </a:lnTo>
                  <a:lnTo>
                    <a:pt x="44" y="256"/>
                  </a:lnTo>
                  <a:lnTo>
                    <a:pt x="50" y="254"/>
                  </a:lnTo>
                  <a:lnTo>
                    <a:pt x="50" y="258"/>
                  </a:lnTo>
                  <a:lnTo>
                    <a:pt x="54" y="256"/>
                  </a:lnTo>
                  <a:lnTo>
                    <a:pt x="52" y="252"/>
                  </a:lnTo>
                  <a:lnTo>
                    <a:pt x="56" y="250"/>
                  </a:lnTo>
                  <a:lnTo>
                    <a:pt x="60" y="256"/>
                  </a:lnTo>
                  <a:lnTo>
                    <a:pt x="62" y="258"/>
                  </a:lnTo>
                  <a:lnTo>
                    <a:pt x="62" y="254"/>
                  </a:lnTo>
                  <a:lnTo>
                    <a:pt x="68" y="252"/>
                  </a:lnTo>
                  <a:lnTo>
                    <a:pt x="68" y="250"/>
                  </a:lnTo>
                  <a:lnTo>
                    <a:pt x="76" y="244"/>
                  </a:lnTo>
                  <a:lnTo>
                    <a:pt x="76" y="242"/>
                  </a:lnTo>
                  <a:lnTo>
                    <a:pt x="62" y="252"/>
                  </a:lnTo>
                  <a:lnTo>
                    <a:pt x="60" y="250"/>
                  </a:lnTo>
                  <a:lnTo>
                    <a:pt x="60" y="246"/>
                  </a:lnTo>
                  <a:lnTo>
                    <a:pt x="58" y="246"/>
                  </a:lnTo>
                  <a:lnTo>
                    <a:pt x="56" y="244"/>
                  </a:lnTo>
                  <a:lnTo>
                    <a:pt x="62" y="240"/>
                  </a:lnTo>
                  <a:lnTo>
                    <a:pt x="62" y="236"/>
                  </a:lnTo>
                  <a:lnTo>
                    <a:pt x="72" y="222"/>
                  </a:lnTo>
                  <a:lnTo>
                    <a:pt x="78" y="224"/>
                  </a:lnTo>
                  <a:lnTo>
                    <a:pt x="78" y="218"/>
                  </a:lnTo>
                  <a:lnTo>
                    <a:pt x="76" y="216"/>
                  </a:lnTo>
                  <a:lnTo>
                    <a:pt x="76" y="216"/>
                  </a:lnTo>
                  <a:lnTo>
                    <a:pt x="78" y="210"/>
                  </a:lnTo>
                  <a:lnTo>
                    <a:pt x="83" y="206"/>
                  </a:lnTo>
                  <a:lnTo>
                    <a:pt x="89" y="204"/>
                  </a:lnTo>
                  <a:lnTo>
                    <a:pt x="89" y="198"/>
                  </a:lnTo>
                  <a:lnTo>
                    <a:pt x="87" y="200"/>
                  </a:lnTo>
                  <a:lnTo>
                    <a:pt x="89" y="192"/>
                  </a:lnTo>
                  <a:lnTo>
                    <a:pt x="93" y="198"/>
                  </a:lnTo>
                  <a:lnTo>
                    <a:pt x="91" y="190"/>
                  </a:lnTo>
                  <a:lnTo>
                    <a:pt x="93" y="188"/>
                  </a:lnTo>
                  <a:lnTo>
                    <a:pt x="93" y="184"/>
                  </a:lnTo>
                  <a:lnTo>
                    <a:pt x="99" y="182"/>
                  </a:lnTo>
                  <a:lnTo>
                    <a:pt x="91" y="180"/>
                  </a:lnTo>
                  <a:lnTo>
                    <a:pt x="91" y="180"/>
                  </a:lnTo>
                  <a:lnTo>
                    <a:pt x="95" y="174"/>
                  </a:lnTo>
                  <a:lnTo>
                    <a:pt x="101" y="168"/>
                  </a:lnTo>
                  <a:lnTo>
                    <a:pt x="99" y="164"/>
                  </a:lnTo>
                  <a:lnTo>
                    <a:pt x="103" y="162"/>
                  </a:lnTo>
                  <a:lnTo>
                    <a:pt x="101" y="156"/>
                  </a:lnTo>
                  <a:lnTo>
                    <a:pt x="107" y="152"/>
                  </a:lnTo>
                  <a:lnTo>
                    <a:pt x="107" y="148"/>
                  </a:lnTo>
                  <a:lnTo>
                    <a:pt x="111" y="146"/>
                  </a:lnTo>
                  <a:lnTo>
                    <a:pt x="111" y="146"/>
                  </a:lnTo>
                  <a:lnTo>
                    <a:pt x="115" y="136"/>
                  </a:lnTo>
                  <a:lnTo>
                    <a:pt x="117" y="130"/>
                  </a:lnTo>
                  <a:lnTo>
                    <a:pt x="121" y="128"/>
                  </a:lnTo>
                  <a:lnTo>
                    <a:pt x="127" y="132"/>
                  </a:lnTo>
                  <a:lnTo>
                    <a:pt x="131" y="128"/>
                  </a:lnTo>
                  <a:lnTo>
                    <a:pt x="123" y="128"/>
                  </a:lnTo>
                  <a:lnTo>
                    <a:pt x="127" y="122"/>
                  </a:lnTo>
                  <a:lnTo>
                    <a:pt x="127" y="118"/>
                  </a:lnTo>
                  <a:lnTo>
                    <a:pt x="131" y="114"/>
                  </a:lnTo>
                  <a:lnTo>
                    <a:pt x="129" y="112"/>
                  </a:lnTo>
                  <a:lnTo>
                    <a:pt x="131" y="108"/>
                  </a:lnTo>
                  <a:lnTo>
                    <a:pt x="133" y="108"/>
                  </a:lnTo>
                  <a:lnTo>
                    <a:pt x="135" y="116"/>
                  </a:lnTo>
                  <a:lnTo>
                    <a:pt x="139" y="114"/>
                  </a:lnTo>
                  <a:lnTo>
                    <a:pt x="139" y="106"/>
                  </a:lnTo>
                  <a:lnTo>
                    <a:pt x="135" y="102"/>
                  </a:lnTo>
                  <a:lnTo>
                    <a:pt x="139" y="98"/>
                  </a:lnTo>
                  <a:lnTo>
                    <a:pt x="149" y="104"/>
                  </a:lnTo>
                  <a:lnTo>
                    <a:pt x="151" y="98"/>
                  </a:lnTo>
                  <a:lnTo>
                    <a:pt x="139" y="96"/>
                  </a:lnTo>
                  <a:lnTo>
                    <a:pt x="141" y="92"/>
                  </a:lnTo>
                  <a:lnTo>
                    <a:pt x="153" y="88"/>
                  </a:lnTo>
                  <a:lnTo>
                    <a:pt x="151" y="78"/>
                  </a:lnTo>
                  <a:lnTo>
                    <a:pt x="159" y="72"/>
                  </a:lnTo>
                  <a:lnTo>
                    <a:pt x="157" y="68"/>
                  </a:lnTo>
                  <a:lnTo>
                    <a:pt x="165" y="70"/>
                  </a:lnTo>
                  <a:lnTo>
                    <a:pt x="167" y="66"/>
                  </a:lnTo>
                  <a:lnTo>
                    <a:pt x="163" y="60"/>
                  </a:lnTo>
                  <a:lnTo>
                    <a:pt x="165" y="60"/>
                  </a:lnTo>
                  <a:lnTo>
                    <a:pt x="175" y="70"/>
                  </a:lnTo>
                  <a:lnTo>
                    <a:pt x="173" y="66"/>
                  </a:lnTo>
                  <a:lnTo>
                    <a:pt x="169" y="62"/>
                  </a:lnTo>
                  <a:lnTo>
                    <a:pt x="169" y="62"/>
                  </a:lnTo>
                  <a:lnTo>
                    <a:pt x="169" y="56"/>
                  </a:lnTo>
                  <a:lnTo>
                    <a:pt x="171" y="52"/>
                  </a:lnTo>
                  <a:lnTo>
                    <a:pt x="177" y="50"/>
                  </a:lnTo>
                  <a:lnTo>
                    <a:pt x="177" y="62"/>
                  </a:lnTo>
                  <a:lnTo>
                    <a:pt x="177" y="62"/>
                  </a:lnTo>
                  <a:lnTo>
                    <a:pt x="179" y="52"/>
                  </a:lnTo>
                  <a:lnTo>
                    <a:pt x="181" y="48"/>
                  </a:lnTo>
                  <a:lnTo>
                    <a:pt x="185" y="46"/>
                  </a:lnTo>
                  <a:lnTo>
                    <a:pt x="185" y="46"/>
                  </a:lnTo>
                  <a:lnTo>
                    <a:pt x="185" y="56"/>
                  </a:lnTo>
                  <a:lnTo>
                    <a:pt x="183" y="62"/>
                  </a:lnTo>
                  <a:lnTo>
                    <a:pt x="183" y="68"/>
                  </a:lnTo>
                  <a:lnTo>
                    <a:pt x="189" y="56"/>
                  </a:lnTo>
                  <a:lnTo>
                    <a:pt x="187" y="52"/>
                  </a:lnTo>
                  <a:lnTo>
                    <a:pt x="189" y="48"/>
                  </a:lnTo>
                  <a:lnTo>
                    <a:pt x="193" y="50"/>
                  </a:lnTo>
                  <a:lnTo>
                    <a:pt x="197" y="46"/>
                  </a:lnTo>
                  <a:lnTo>
                    <a:pt x="197" y="42"/>
                  </a:lnTo>
                  <a:lnTo>
                    <a:pt x="205" y="40"/>
                  </a:lnTo>
                  <a:lnTo>
                    <a:pt x="199" y="38"/>
                  </a:lnTo>
                  <a:lnTo>
                    <a:pt x="199" y="32"/>
                  </a:lnTo>
                  <a:lnTo>
                    <a:pt x="203" y="32"/>
                  </a:lnTo>
                  <a:lnTo>
                    <a:pt x="209" y="38"/>
                  </a:lnTo>
                  <a:lnTo>
                    <a:pt x="211" y="38"/>
                  </a:lnTo>
                  <a:lnTo>
                    <a:pt x="209" y="34"/>
                  </a:lnTo>
                  <a:lnTo>
                    <a:pt x="217" y="36"/>
                  </a:lnTo>
                  <a:lnTo>
                    <a:pt x="215" y="38"/>
                  </a:lnTo>
                  <a:lnTo>
                    <a:pt x="219" y="44"/>
                  </a:lnTo>
                  <a:lnTo>
                    <a:pt x="221" y="34"/>
                  </a:lnTo>
                  <a:lnTo>
                    <a:pt x="221" y="34"/>
                  </a:lnTo>
                  <a:lnTo>
                    <a:pt x="227" y="24"/>
                  </a:lnTo>
                  <a:lnTo>
                    <a:pt x="237" y="18"/>
                  </a:lnTo>
                  <a:lnTo>
                    <a:pt x="233" y="12"/>
                  </a:lnTo>
                  <a:lnTo>
                    <a:pt x="235" y="12"/>
                  </a:lnTo>
                  <a:lnTo>
                    <a:pt x="241" y="4"/>
                  </a:lnTo>
                  <a:lnTo>
                    <a:pt x="243" y="12"/>
                  </a:lnTo>
                  <a:lnTo>
                    <a:pt x="251" y="10"/>
                  </a:lnTo>
                  <a:lnTo>
                    <a:pt x="251" y="10"/>
                  </a:lnTo>
                  <a:lnTo>
                    <a:pt x="247" y="18"/>
                  </a:lnTo>
                  <a:lnTo>
                    <a:pt x="245" y="26"/>
                  </a:lnTo>
                  <a:lnTo>
                    <a:pt x="243" y="32"/>
                  </a:lnTo>
                  <a:lnTo>
                    <a:pt x="239" y="38"/>
                  </a:lnTo>
                  <a:lnTo>
                    <a:pt x="241" y="40"/>
                  </a:lnTo>
                  <a:lnTo>
                    <a:pt x="243" y="40"/>
                  </a:lnTo>
                  <a:lnTo>
                    <a:pt x="259" y="6"/>
                  </a:lnTo>
                  <a:lnTo>
                    <a:pt x="259" y="6"/>
                  </a:lnTo>
                  <a:lnTo>
                    <a:pt x="261" y="18"/>
                  </a:lnTo>
                  <a:lnTo>
                    <a:pt x="259" y="28"/>
                  </a:lnTo>
                  <a:lnTo>
                    <a:pt x="259" y="28"/>
                  </a:lnTo>
                  <a:lnTo>
                    <a:pt x="265" y="24"/>
                  </a:lnTo>
                  <a:lnTo>
                    <a:pt x="269" y="16"/>
                  </a:lnTo>
                  <a:lnTo>
                    <a:pt x="271" y="8"/>
                  </a:lnTo>
                  <a:lnTo>
                    <a:pt x="273" y="0"/>
                  </a:lnTo>
                  <a:lnTo>
                    <a:pt x="283" y="4"/>
                  </a:lnTo>
                  <a:lnTo>
                    <a:pt x="281" y="12"/>
                  </a:lnTo>
                  <a:lnTo>
                    <a:pt x="273" y="18"/>
                  </a:lnTo>
                  <a:lnTo>
                    <a:pt x="281" y="18"/>
                  </a:lnTo>
                  <a:lnTo>
                    <a:pt x="277" y="24"/>
                  </a:lnTo>
                  <a:lnTo>
                    <a:pt x="283" y="24"/>
                  </a:lnTo>
                  <a:lnTo>
                    <a:pt x="283" y="14"/>
                  </a:lnTo>
                  <a:lnTo>
                    <a:pt x="291" y="10"/>
                  </a:lnTo>
                  <a:lnTo>
                    <a:pt x="293" y="16"/>
                  </a:lnTo>
                  <a:lnTo>
                    <a:pt x="301" y="16"/>
                  </a:lnTo>
                  <a:lnTo>
                    <a:pt x="303" y="20"/>
                  </a:lnTo>
                  <a:lnTo>
                    <a:pt x="313" y="26"/>
                  </a:lnTo>
                  <a:lnTo>
                    <a:pt x="313" y="30"/>
                  </a:lnTo>
                  <a:lnTo>
                    <a:pt x="301" y="40"/>
                  </a:lnTo>
                  <a:lnTo>
                    <a:pt x="285" y="38"/>
                  </a:lnTo>
                  <a:lnTo>
                    <a:pt x="299" y="48"/>
                  </a:lnTo>
                  <a:lnTo>
                    <a:pt x="295" y="54"/>
                  </a:lnTo>
                  <a:lnTo>
                    <a:pt x="311" y="50"/>
                  </a:lnTo>
                  <a:lnTo>
                    <a:pt x="303" y="56"/>
                  </a:lnTo>
                  <a:lnTo>
                    <a:pt x="301" y="64"/>
                  </a:lnTo>
                  <a:lnTo>
                    <a:pt x="301" y="64"/>
                  </a:lnTo>
                  <a:lnTo>
                    <a:pt x="295" y="68"/>
                  </a:lnTo>
                  <a:lnTo>
                    <a:pt x="291" y="72"/>
                  </a:lnTo>
                  <a:lnTo>
                    <a:pt x="289" y="76"/>
                  </a:lnTo>
                  <a:lnTo>
                    <a:pt x="287" y="72"/>
                  </a:lnTo>
                  <a:lnTo>
                    <a:pt x="293" y="64"/>
                  </a:lnTo>
                  <a:lnTo>
                    <a:pt x="291" y="54"/>
                  </a:lnTo>
                  <a:lnTo>
                    <a:pt x="277" y="40"/>
                  </a:lnTo>
                  <a:lnTo>
                    <a:pt x="253" y="50"/>
                  </a:lnTo>
                  <a:lnTo>
                    <a:pt x="253" y="50"/>
                  </a:lnTo>
                  <a:lnTo>
                    <a:pt x="251" y="56"/>
                  </a:lnTo>
                  <a:lnTo>
                    <a:pt x="251" y="64"/>
                  </a:lnTo>
                  <a:lnTo>
                    <a:pt x="249" y="78"/>
                  </a:lnTo>
                  <a:lnTo>
                    <a:pt x="249" y="78"/>
                  </a:lnTo>
                  <a:lnTo>
                    <a:pt x="235" y="82"/>
                  </a:lnTo>
                  <a:lnTo>
                    <a:pt x="227" y="86"/>
                  </a:lnTo>
                  <a:lnTo>
                    <a:pt x="223" y="90"/>
                  </a:lnTo>
                  <a:lnTo>
                    <a:pt x="211" y="88"/>
                  </a:lnTo>
                  <a:lnTo>
                    <a:pt x="211" y="88"/>
                  </a:lnTo>
                  <a:lnTo>
                    <a:pt x="205" y="76"/>
                  </a:lnTo>
                  <a:lnTo>
                    <a:pt x="201" y="70"/>
                  </a:lnTo>
                  <a:lnTo>
                    <a:pt x="197" y="66"/>
                  </a:lnTo>
                  <a:lnTo>
                    <a:pt x="193" y="68"/>
                  </a:lnTo>
                  <a:lnTo>
                    <a:pt x="195" y="74"/>
                  </a:lnTo>
                  <a:lnTo>
                    <a:pt x="195" y="74"/>
                  </a:lnTo>
                  <a:lnTo>
                    <a:pt x="189" y="76"/>
                  </a:lnTo>
                  <a:lnTo>
                    <a:pt x="181" y="76"/>
                  </a:lnTo>
                  <a:lnTo>
                    <a:pt x="183" y="82"/>
                  </a:lnTo>
                  <a:lnTo>
                    <a:pt x="179" y="92"/>
                  </a:lnTo>
                  <a:lnTo>
                    <a:pt x="183" y="96"/>
                  </a:lnTo>
                  <a:lnTo>
                    <a:pt x="181" y="98"/>
                  </a:lnTo>
                  <a:lnTo>
                    <a:pt x="161" y="96"/>
                  </a:lnTo>
                  <a:lnTo>
                    <a:pt x="159" y="98"/>
                  </a:lnTo>
                  <a:lnTo>
                    <a:pt x="159" y="98"/>
                  </a:lnTo>
                  <a:lnTo>
                    <a:pt x="159" y="106"/>
                  </a:lnTo>
                  <a:lnTo>
                    <a:pt x="155" y="114"/>
                  </a:lnTo>
                  <a:lnTo>
                    <a:pt x="149" y="110"/>
                  </a:lnTo>
                  <a:lnTo>
                    <a:pt x="141" y="118"/>
                  </a:lnTo>
                  <a:lnTo>
                    <a:pt x="141" y="118"/>
                  </a:lnTo>
                  <a:lnTo>
                    <a:pt x="139" y="126"/>
                  </a:lnTo>
                  <a:lnTo>
                    <a:pt x="135" y="134"/>
                  </a:lnTo>
                  <a:lnTo>
                    <a:pt x="137" y="140"/>
                  </a:lnTo>
                  <a:lnTo>
                    <a:pt x="137" y="144"/>
                  </a:lnTo>
                  <a:lnTo>
                    <a:pt x="137" y="144"/>
                  </a:lnTo>
                  <a:lnTo>
                    <a:pt x="129" y="158"/>
                  </a:lnTo>
                  <a:lnTo>
                    <a:pt x="125" y="166"/>
                  </a:lnTo>
                  <a:lnTo>
                    <a:pt x="123" y="172"/>
                  </a:lnTo>
                  <a:lnTo>
                    <a:pt x="115" y="176"/>
                  </a:lnTo>
                  <a:lnTo>
                    <a:pt x="115" y="176"/>
                  </a:lnTo>
                  <a:lnTo>
                    <a:pt x="115" y="188"/>
                  </a:lnTo>
                  <a:lnTo>
                    <a:pt x="115" y="200"/>
                  </a:lnTo>
                  <a:lnTo>
                    <a:pt x="111" y="212"/>
                  </a:lnTo>
                  <a:lnTo>
                    <a:pt x="105" y="220"/>
                  </a:lnTo>
                  <a:lnTo>
                    <a:pt x="111" y="228"/>
                  </a:lnTo>
                  <a:lnTo>
                    <a:pt x="109" y="238"/>
                  </a:lnTo>
                  <a:lnTo>
                    <a:pt x="97" y="240"/>
                  </a:lnTo>
                  <a:lnTo>
                    <a:pt x="97" y="240"/>
                  </a:lnTo>
                  <a:lnTo>
                    <a:pt x="89" y="248"/>
                  </a:lnTo>
                  <a:lnTo>
                    <a:pt x="87" y="252"/>
                  </a:lnTo>
                  <a:lnTo>
                    <a:pt x="85" y="258"/>
                  </a:lnTo>
                  <a:lnTo>
                    <a:pt x="89" y="266"/>
                  </a:lnTo>
                  <a:lnTo>
                    <a:pt x="89" y="266"/>
                  </a:lnTo>
                  <a:lnTo>
                    <a:pt x="85" y="274"/>
                  </a:lnTo>
                  <a:lnTo>
                    <a:pt x="85" y="284"/>
                  </a:lnTo>
                  <a:lnTo>
                    <a:pt x="87" y="302"/>
                  </a:lnTo>
                  <a:lnTo>
                    <a:pt x="93" y="308"/>
                  </a:lnTo>
                  <a:lnTo>
                    <a:pt x="87" y="324"/>
                  </a:lnTo>
                  <a:lnTo>
                    <a:pt x="91" y="334"/>
                  </a:lnTo>
                  <a:lnTo>
                    <a:pt x="91" y="334"/>
                  </a:lnTo>
                  <a:lnTo>
                    <a:pt x="89" y="340"/>
                  </a:lnTo>
                  <a:lnTo>
                    <a:pt x="89" y="346"/>
                  </a:lnTo>
                  <a:lnTo>
                    <a:pt x="83" y="352"/>
                  </a:lnTo>
                  <a:lnTo>
                    <a:pt x="78" y="360"/>
                  </a:lnTo>
                  <a:lnTo>
                    <a:pt x="78" y="360"/>
                  </a:lnTo>
                  <a:lnTo>
                    <a:pt x="80" y="368"/>
                  </a:lnTo>
                  <a:lnTo>
                    <a:pt x="78" y="376"/>
                  </a:lnTo>
                  <a:lnTo>
                    <a:pt x="76" y="376"/>
                  </a:lnTo>
                  <a:lnTo>
                    <a:pt x="74" y="372"/>
                  </a:lnTo>
                  <a:lnTo>
                    <a:pt x="68" y="368"/>
                  </a:lnTo>
                  <a:lnTo>
                    <a:pt x="66" y="356"/>
                  </a:lnTo>
                  <a:lnTo>
                    <a:pt x="68" y="352"/>
                  </a:lnTo>
                  <a:lnTo>
                    <a:pt x="66" y="352"/>
                  </a:lnTo>
                  <a:lnTo>
                    <a:pt x="64" y="354"/>
                  </a:lnTo>
                  <a:lnTo>
                    <a:pt x="66" y="360"/>
                  </a:lnTo>
                  <a:lnTo>
                    <a:pt x="64" y="360"/>
                  </a:lnTo>
                  <a:lnTo>
                    <a:pt x="62" y="356"/>
                  </a:lnTo>
                  <a:lnTo>
                    <a:pt x="62" y="356"/>
                  </a:lnTo>
                  <a:lnTo>
                    <a:pt x="62" y="362"/>
                  </a:lnTo>
                  <a:lnTo>
                    <a:pt x="64" y="368"/>
                  </a:lnTo>
                  <a:lnTo>
                    <a:pt x="62" y="374"/>
                  </a:lnTo>
                  <a:lnTo>
                    <a:pt x="54" y="372"/>
                  </a:lnTo>
                  <a:lnTo>
                    <a:pt x="54" y="372"/>
                  </a:lnTo>
                  <a:lnTo>
                    <a:pt x="52" y="378"/>
                  </a:lnTo>
                  <a:lnTo>
                    <a:pt x="48" y="384"/>
                  </a:lnTo>
                  <a:lnTo>
                    <a:pt x="38" y="394"/>
                  </a:lnTo>
                  <a:lnTo>
                    <a:pt x="36" y="392"/>
                  </a:lnTo>
                  <a:lnTo>
                    <a:pt x="32" y="398"/>
                  </a:lnTo>
                  <a:lnTo>
                    <a:pt x="30" y="398"/>
                  </a:lnTo>
                  <a:lnTo>
                    <a:pt x="26" y="398"/>
                  </a:lnTo>
                  <a:lnTo>
                    <a:pt x="28" y="396"/>
                  </a:lnTo>
                  <a:lnTo>
                    <a:pt x="24" y="394"/>
                  </a:lnTo>
                  <a:lnTo>
                    <a:pt x="24" y="396"/>
                  </a:lnTo>
                  <a:lnTo>
                    <a:pt x="20" y="396"/>
                  </a:lnTo>
                  <a:lnTo>
                    <a:pt x="20" y="390"/>
                  </a:lnTo>
                  <a:lnTo>
                    <a:pt x="20" y="392"/>
                  </a:lnTo>
                  <a:lnTo>
                    <a:pt x="16" y="392"/>
                  </a:lnTo>
                  <a:lnTo>
                    <a:pt x="6" y="382"/>
                  </a:lnTo>
                  <a:lnTo>
                    <a:pt x="8" y="374"/>
                  </a:lnTo>
                  <a:lnTo>
                    <a:pt x="12" y="376"/>
                  </a:lnTo>
                  <a:lnTo>
                    <a:pt x="12" y="374"/>
                  </a:lnTo>
                  <a:lnTo>
                    <a:pt x="14" y="368"/>
                  </a:lnTo>
                  <a:lnTo>
                    <a:pt x="14" y="366"/>
                  </a:lnTo>
                  <a:lnTo>
                    <a:pt x="14" y="366"/>
                  </a:lnTo>
                  <a:lnTo>
                    <a:pt x="16" y="362"/>
                  </a:lnTo>
                  <a:lnTo>
                    <a:pt x="4" y="366"/>
                  </a:lnTo>
                  <a:lnTo>
                    <a:pt x="4" y="362"/>
                  </a:lnTo>
                  <a:lnTo>
                    <a:pt x="6" y="358"/>
                  </a:lnTo>
                  <a:lnTo>
                    <a:pt x="10" y="358"/>
                  </a:lnTo>
                  <a:lnTo>
                    <a:pt x="16" y="354"/>
                  </a:lnTo>
                  <a:lnTo>
                    <a:pt x="8" y="352"/>
                  </a:lnTo>
                  <a:lnTo>
                    <a:pt x="16" y="346"/>
                  </a:lnTo>
                  <a:lnTo>
                    <a:pt x="14" y="344"/>
                  </a:lnTo>
                  <a:lnTo>
                    <a:pt x="18" y="338"/>
                  </a:lnTo>
                  <a:lnTo>
                    <a:pt x="20" y="340"/>
                  </a:lnTo>
                  <a:lnTo>
                    <a:pt x="20" y="336"/>
                  </a:lnTo>
                  <a:lnTo>
                    <a:pt x="24" y="334"/>
                  </a:lnTo>
                  <a:lnTo>
                    <a:pt x="18" y="334"/>
                  </a:lnTo>
                  <a:lnTo>
                    <a:pt x="18" y="334"/>
                  </a:lnTo>
                  <a:lnTo>
                    <a:pt x="14" y="340"/>
                  </a:lnTo>
                  <a:lnTo>
                    <a:pt x="8" y="348"/>
                  </a:lnTo>
                  <a:lnTo>
                    <a:pt x="8" y="348"/>
                  </a:lnTo>
                  <a:close/>
                </a:path>
              </a:pathLst>
            </a:custGeom>
            <a:solidFill>
              <a:schemeClr val="bg2"/>
            </a:solidFill>
            <a:ln w="3175">
              <a:solidFill>
                <a:schemeClr val="bg1"/>
              </a:solidFill>
              <a:prstDash val="solid"/>
              <a:round/>
              <a:headEnd/>
              <a:tailEnd/>
            </a:ln>
          </p:spPr>
          <p:txBody>
            <a:bodyPr/>
            <a:lstStyle/>
            <a:p>
              <a:pPr>
                <a:defRPr/>
              </a:pPr>
              <a:endParaRPr lang="en-GB" sz="462">
                <a:solidFill>
                  <a:prstClr val="black"/>
                </a:solidFill>
              </a:endParaRPr>
            </a:p>
          </p:txBody>
        </p:sp>
        <p:sp>
          <p:nvSpPr>
            <p:cNvPr id="506" name="Freeform 1336"/>
            <p:cNvSpPr>
              <a:spLocks/>
            </p:cNvSpPr>
            <p:nvPr/>
          </p:nvSpPr>
          <p:spPr bwMode="auto">
            <a:xfrm>
              <a:off x="2084726" y="5481664"/>
              <a:ext cx="161565" cy="74653"/>
            </a:xfrm>
            <a:custGeom>
              <a:avLst/>
              <a:gdLst/>
              <a:ahLst/>
              <a:cxnLst>
                <a:cxn ang="0">
                  <a:pos x="222" y="38"/>
                </a:cxn>
                <a:cxn ang="0">
                  <a:pos x="210" y="28"/>
                </a:cxn>
                <a:cxn ang="0">
                  <a:pos x="210" y="22"/>
                </a:cxn>
                <a:cxn ang="0">
                  <a:pos x="200" y="8"/>
                </a:cxn>
                <a:cxn ang="0">
                  <a:pos x="192" y="10"/>
                </a:cxn>
                <a:cxn ang="0">
                  <a:pos x="184" y="8"/>
                </a:cxn>
                <a:cxn ang="0">
                  <a:pos x="170" y="18"/>
                </a:cxn>
                <a:cxn ang="0">
                  <a:pos x="156" y="16"/>
                </a:cxn>
                <a:cxn ang="0">
                  <a:pos x="138" y="16"/>
                </a:cxn>
                <a:cxn ang="0">
                  <a:pos x="136" y="18"/>
                </a:cxn>
                <a:cxn ang="0">
                  <a:pos x="122" y="14"/>
                </a:cxn>
                <a:cxn ang="0">
                  <a:pos x="116" y="8"/>
                </a:cxn>
                <a:cxn ang="0">
                  <a:pos x="110" y="4"/>
                </a:cxn>
                <a:cxn ang="0">
                  <a:pos x="108" y="0"/>
                </a:cxn>
                <a:cxn ang="0">
                  <a:pos x="102" y="2"/>
                </a:cxn>
                <a:cxn ang="0">
                  <a:pos x="84" y="2"/>
                </a:cxn>
                <a:cxn ang="0">
                  <a:pos x="68" y="10"/>
                </a:cxn>
                <a:cxn ang="0">
                  <a:pos x="38" y="14"/>
                </a:cxn>
                <a:cxn ang="0">
                  <a:pos x="38" y="20"/>
                </a:cxn>
                <a:cxn ang="0">
                  <a:pos x="32" y="24"/>
                </a:cxn>
                <a:cxn ang="0">
                  <a:pos x="20" y="32"/>
                </a:cxn>
                <a:cxn ang="0">
                  <a:pos x="14" y="30"/>
                </a:cxn>
                <a:cxn ang="0">
                  <a:pos x="0" y="40"/>
                </a:cxn>
                <a:cxn ang="0">
                  <a:pos x="8" y="42"/>
                </a:cxn>
                <a:cxn ang="0">
                  <a:pos x="10" y="52"/>
                </a:cxn>
                <a:cxn ang="0">
                  <a:pos x="6" y="60"/>
                </a:cxn>
                <a:cxn ang="0">
                  <a:pos x="2" y="62"/>
                </a:cxn>
                <a:cxn ang="0">
                  <a:pos x="16" y="74"/>
                </a:cxn>
                <a:cxn ang="0">
                  <a:pos x="16" y="90"/>
                </a:cxn>
                <a:cxn ang="0">
                  <a:pos x="24" y="90"/>
                </a:cxn>
                <a:cxn ang="0">
                  <a:pos x="34" y="90"/>
                </a:cxn>
                <a:cxn ang="0">
                  <a:pos x="38" y="96"/>
                </a:cxn>
                <a:cxn ang="0">
                  <a:pos x="54" y="86"/>
                </a:cxn>
                <a:cxn ang="0">
                  <a:pos x="58" y="86"/>
                </a:cxn>
                <a:cxn ang="0">
                  <a:pos x="68" y="90"/>
                </a:cxn>
                <a:cxn ang="0">
                  <a:pos x="80" y="100"/>
                </a:cxn>
                <a:cxn ang="0">
                  <a:pos x="100" y="88"/>
                </a:cxn>
                <a:cxn ang="0">
                  <a:pos x="114" y="88"/>
                </a:cxn>
                <a:cxn ang="0">
                  <a:pos x="120" y="88"/>
                </a:cxn>
                <a:cxn ang="0">
                  <a:pos x="118" y="104"/>
                </a:cxn>
                <a:cxn ang="0">
                  <a:pos x="120" y="104"/>
                </a:cxn>
                <a:cxn ang="0">
                  <a:pos x="128" y="86"/>
                </a:cxn>
                <a:cxn ang="0">
                  <a:pos x="130" y="90"/>
                </a:cxn>
                <a:cxn ang="0">
                  <a:pos x="134" y="90"/>
                </a:cxn>
                <a:cxn ang="0">
                  <a:pos x="146" y="84"/>
                </a:cxn>
                <a:cxn ang="0">
                  <a:pos x="150" y="88"/>
                </a:cxn>
                <a:cxn ang="0">
                  <a:pos x="166" y="86"/>
                </a:cxn>
                <a:cxn ang="0">
                  <a:pos x="182" y="82"/>
                </a:cxn>
                <a:cxn ang="0">
                  <a:pos x="192" y="78"/>
                </a:cxn>
                <a:cxn ang="0">
                  <a:pos x="194" y="82"/>
                </a:cxn>
                <a:cxn ang="0">
                  <a:pos x="202" y="76"/>
                </a:cxn>
                <a:cxn ang="0">
                  <a:pos x="216" y="78"/>
                </a:cxn>
                <a:cxn ang="0">
                  <a:pos x="222" y="80"/>
                </a:cxn>
                <a:cxn ang="0">
                  <a:pos x="224" y="76"/>
                </a:cxn>
                <a:cxn ang="0">
                  <a:pos x="218" y="70"/>
                </a:cxn>
                <a:cxn ang="0">
                  <a:pos x="218" y="50"/>
                </a:cxn>
                <a:cxn ang="0">
                  <a:pos x="218" y="42"/>
                </a:cxn>
              </a:cxnLst>
              <a:rect l="0" t="0" r="r" b="b"/>
              <a:pathLst>
                <a:path w="224" h="104">
                  <a:moveTo>
                    <a:pt x="222" y="38"/>
                  </a:moveTo>
                  <a:lnTo>
                    <a:pt x="222" y="38"/>
                  </a:lnTo>
                  <a:lnTo>
                    <a:pt x="216" y="34"/>
                  </a:lnTo>
                  <a:lnTo>
                    <a:pt x="210" y="28"/>
                  </a:lnTo>
                  <a:lnTo>
                    <a:pt x="210" y="28"/>
                  </a:lnTo>
                  <a:lnTo>
                    <a:pt x="210" y="22"/>
                  </a:lnTo>
                  <a:lnTo>
                    <a:pt x="208" y="16"/>
                  </a:lnTo>
                  <a:lnTo>
                    <a:pt x="200" y="8"/>
                  </a:lnTo>
                  <a:lnTo>
                    <a:pt x="200" y="8"/>
                  </a:lnTo>
                  <a:lnTo>
                    <a:pt x="192" y="10"/>
                  </a:lnTo>
                  <a:lnTo>
                    <a:pt x="186" y="10"/>
                  </a:lnTo>
                  <a:lnTo>
                    <a:pt x="184" y="8"/>
                  </a:lnTo>
                  <a:lnTo>
                    <a:pt x="170" y="18"/>
                  </a:lnTo>
                  <a:lnTo>
                    <a:pt x="170" y="18"/>
                  </a:lnTo>
                  <a:lnTo>
                    <a:pt x="164" y="16"/>
                  </a:lnTo>
                  <a:lnTo>
                    <a:pt x="156" y="16"/>
                  </a:lnTo>
                  <a:lnTo>
                    <a:pt x="144" y="20"/>
                  </a:lnTo>
                  <a:lnTo>
                    <a:pt x="138" y="16"/>
                  </a:lnTo>
                  <a:lnTo>
                    <a:pt x="136" y="18"/>
                  </a:lnTo>
                  <a:lnTo>
                    <a:pt x="136" y="18"/>
                  </a:lnTo>
                  <a:lnTo>
                    <a:pt x="130" y="14"/>
                  </a:lnTo>
                  <a:lnTo>
                    <a:pt x="122" y="14"/>
                  </a:lnTo>
                  <a:lnTo>
                    <a:pt x="120" y="6"/>
                  </a:lnTo>
                  <a:lnTo>
                    <a:pt x="116" y="8"/>
                  </a:lnTo>
                  <a:lnTo>
                    <a:pt x="116" y="8"/>
                  </a:lnTo>
                  <a:lnTo>
                    <a:pt x="110" y="4"/>
                  </a:lnTo>
                  <a:lnTo>
                    <a:pt x="108" y="0"/>
                  </a:lnTo>
                  <a:lnTo>
                    <a:pt x="108" y="0"/>
                  </a:lnTo>
                  <a:lnTo>
                    <a:pt x="104" y="0"/>
                  </a:lnTo>
                  <a:lnTo>
                    <a:pt x="102" y="2"/>
                  </a:lnTo>
                  <a:lnTo>
                    <a:pt x="90" y="2"/>
                  </a:lnTo>
                  <a:lnTo>
                    <a:pt x="84" y="2"/>
                  </a:lnTo>
                  <a:lnTo>
                    <a:pt x="76" y="6"/>
                  </a:lnTo>
                  <a:lnTo>
                    <a:pt x="68" y="10"/>
                  </a:lnTo>
                  <a:lnTo>
                    <a:pt x="60" y="18"/>
                  </a:lnTo>
                  <a:lnTo>
                    <a:pt x="38" y="14"/>
                  </a:lnTo>
                  <a:lnTo>
                    <a:pt x="36" y="18"/>
                  </a:lnTo>
                  <a:lnTo>
                    <a:pt x="38" y="20"/>
                  </a:lnTo>
                  <a:lnTo>
                    <a:pt x="44" y="22"/>
                  </a:lnTo>
                  <a:lnTo>
                    <a:pt x="32" y="24"/>
                  </a:lnTo>
                  <a:lnTo>
                    <a:pt x="36" y="28"/>
                  </a:lnTo>
                  <a:lnTo>
                    <a:pt x="20" y="32"/>
                  </a:lnTo>
                  <a:lnTo>
                    <a:pt x="14" y="30"/>
                  </a:lnTo>
                  <a:lnTo>
                    <a:pt x="14" y="30"/>
                  </a:lnTo>
                  <a:lnTo>
                    <a:pt x="6" y="34"/>
                  </a:lnTo>
                  <a:lnTo>
                    <a:pt x="0" y="40"/>
                  </a:lnTo>
                  <a:lnTo>
                    <a:pt x="0" y="46"/>
                  </a:lnTo>
                  <a:lnTo>
                    <a:pt x="8" y="42"/>
                  </a:lnTo>
                  <a:lnTo>
                    <a:pt x="8" y="42"/>
                  </a:lnTo>
                  <a:lnTo>
                    <a:pt x="10" y="52"/>
                  </a:lnTo>
                  <a:lnTo>
                    <a:pt x="12" y="60"/>
                  </a:lnTo>
                  <a:lnTo>
                    <a:pt x="6" y="60"/>
                  </a:lnTo>
                  <a:lnTo>
                    <a:pt x="4" y="56"/>
                  </a:lnTo>
                  <a:lnTo>
                    <a:pt x="2" y="62"/>
                  </a:lnTo>
                  <a:lnTo>
                    <a:pt x="12" y="68"/>
                  </a:lnTo>
                  <a:lnTo>
                    <a:pt x="16" y="74"/>
                  </a:lnTo>
                  <a:lnTo>
                    <a:pt x="14" y="78"/>
                  </a:lnTo>
                  <a:lnTo>
                    <a:pt x="16" y="90"/>
                  </a:lnTo>
                  <a:lnTo>
                    <a:pt x="24" y="88"/>
                  </a:lnTo>
                  <a:lnTo>
                    <a:pt x="24" y="90"/>
                  </a:lnTo>
                  <a:lnTo>
                    <a:pt x="30" y="86"/>
                  </a:lnTo>
                  <a:lnTo>
                    <a:pt x="34" y="90"/>
                  </a:lnTo>
                  <a:lnTo>
                    <a:pt x="36" y="88"/>
                  </a:lnTo>
                  <a:lnTo>
                    <a:pt x="38" y="96"/>
                  </a:lnTo>
                  <a:lnTo>
                    <a:pt x="52" y="94"/>
                  </a:lnTo>
                  <a:lnTo>
                    <a:pt x="54" y="86"/>
                  </a:lnTo>
                  <a:lnTo>
                    <a:pt x="54" y="86"/>
                  </a:lnTo>
                  <a:lnTo>
                    <a:pt x="58" y="86"/>
                  </a:lnTo>
                  <a:lnTo>
                    <a:pt x="62" y="86"/>
                  </a:lnTo>
                  <a:lnTo>
                    <a:pt x="68" y="90"/>
                  </a:lnTo>
                  <a:lnTo>
                    <a:pt x="76" y="96"/>
                  </a:lnTo>
                  <a:lnTo>
                    <a:pt x="80" y="100"/>
                  </a:lnTo>
                  <a:lnTo>
                    <a:pt x="96" y="94"/>
                  </a:lnTo>
                  <a:lnTo>
                    <a:pt x="100" y="88"/>
                  </a:lnTo>
                  <a:lnTo>
                    <a:pt x="112" y="90"/>
                  </a:lnTo>
                  <a:lnTo>
                    <a:pt x="114" y="88"/>
                  </a:lnTo>
                  <a:lnTo>
                    <a:pt x="118" y="86"/>
                  </a:lnTo>
                  <a:lnTo>
                    <a:pt x="120" y="88"/>
                  </a:lnTo>
                  <a:lnTo>
                    <a:pt x="118" y="92"/>
                  </a:lnTo>
                  <a:lnTo>
                    <a:pt x="118" y="104"/>
                  </a:lnTo>
                  <a:lnTo>
                    <a:pt x="120" y="104"/>
                  </a:lnTo>
                  <a:lnTo>
                    <a:pt x="120" y="104"/>
                  </a:lnTo>
                  <a:lnTo>
                    <a:pt x="124" y="94"/>
                  </a:lnTo>
                  <a:lnTo>
                    <a:pt x="128" y="86"/>
                  </a:lnTo>
                  <a:lnTo>
                    <a:pt x="130" y="88"/>
                  </a:lnTo>
                  <a:lnTo>
                    <a:pt x="130" y="90"/>
                  </a:lnTo>
                  <a:lnTo>
                    <a:pt x="130" y="90"/>
                  </a:lnTo>
                  <a:lnTo>
                    <a:pt x="134" y="90"/>
                  </a:lnTo>
                  <a:lnTo>
                    <a:pt x="140" y="88"/>
                  </a:lnTo>
                  <a:lnTo>
                    <a:pt x="146" y="84"/>
                  </a:lnTo>
                  <a:lnTo>
                    <a:pt x="146" y="84"/>
                  </a:lnTo>
                  <a:lnTo>
                    <a:pt x="150" y="88"/>
                  </a:lnTo>
                  <a:lnTo>
                    <a:pt x="154" y="88"/>
                  </a:lnTo>
                  <a:lnTo>
                    <a:pt x="166" y="86"/>
                  </a:lnTo>
                  <a:lnTo>
                    <a:pt x="176" y="82"/>
                  </a:lnTo>
                  <a:lnTo>
                    <a:pt x="182" y="82"/>
                  </a:lnTo>
                  <a:lnTo>
                    <a:pt x="186" y="82"/>
                  </a:lnTo>
                  <a:lnTo>
                    <a:pt x="192" y="78"/>
                  </a:lnTo>
                  <a:lnTo>
                    <a:pt x="192" y="78"/>
                  </a:lnTo>
                  <a:lnTo>
                    <a:pt x="194" y="82"/>
                  </a:lnTo>
                  <a:lnTo>
                    <a:pt x="202" y="76"/>
                  </a:lnTo>
                  <a:lnTo>
                    <a:pt x="202" y="76"/>
                  </a:lnTo>
                  <a:lnTo>
                    <a:pt x="208" y="78"/>
                  </a:lnTo>
                  <a:lnTo>
                    <a:pt x="216" y="78"/>
                  </a:lnTo>
                  <a:lnTo>
                    <a:pt x="218" y="80"/>
                  </a:lnTo>
                  <a:lnTo>
                    <a:pt x="222" y="80"/>
                  </a:lnTo>
                  <a:lnTo>
                    <a:pt x="224" y="80"/>
                  </a:lnTo>
                  <a:lnTo>
                    <a:pt x="224" y="76"/>
                  </a:lnTo>
                  <a:lnTo>
                    <a:pt x="218" y="70"/>
                  </a:lnTo>
                  <a:lnTo>
                    <a:pt x="218" y="70"/>
                  </a:lnTo>
                  <a:lnTo>
                    <a:pt x="218" y="56"/>
                  </a:lnTo>
                  <a:lnTo>
                    <a:pt x="218" y="50"/>
                  </a:lnTo>
                  <a:lnTo>
                    <a:pt x="216" y="44"/>
                  </a:lnTo>
                  <a:lnTo>
                    <a:pt x="218" y="42"/>
                  </a:lnTo>
                  <a:lnTo>
                    <a:pt x="222" y="38"/>
                  </a:lnTo>
                  <a:close/>
                </a:path>
              </a:pathLst>
            </a:custGeom>
            <a:solidFill>
              <a:schemeClr val="bg2"/>
            </a:solidFill>
            <a:ln w="3175">
              <a:solidFill>
                <a:schemeClr val="bg1"/>
              </a:solidFill>
              <a:prstDash val="solid"/>
              <a:round/>
              <a:headEnd/>
              <a:tailEnd/>
            </a:ln>
          </p:spPr>
          <p:txBody>
            <a:bodyPr/>
            <a:lstStyle/>
            <a:p>
              <a:pPr>
                <a:defRPr/>
              </a:pPr>
              <a:endParaRPr lang="en-GB" sz="462">
                <a:solidFill>
                  <a:prstClr val="black"/>
                </a:solidFill>
              </a:endParaRPr>
            </a:p>
          </p:txBody>
        </p:sp>
        <p:sp>
          <p:nvSpPr>
            <p:cNvPr id="507" name="Freeform 1337"/>
            <p:cNvSpPr>
              <a:spLocks/>
            </p:cNvSpPr>
            <p:nvPr/>
          </p:nvSpPr>
          <p:spPr bwMode="auto">
            <a:xfrm>
              <a:off x="2083283" y="5481664"/>
              <a:ext cx="25966" cy="24406"/>
            </a:xfrm>
            <a:custGeom>
              <a:avLst/>
              <a:gdLst/>
              <a:ahLst/>
              <a:cxnLst>
                <a:cxn ang="0">
                  <a:pos x="24" y="2"/>
                </a:cxn>
                <a:cxn ang="0">
                  <a:pos x="18" y="4"/>
                </a:cxn>
                <a:cxn ang="0">
                  <a:pos x="14" y="0"/>
                </a:cxn>
                <a:cxn ang="0">
                  <a:pos x="4" y="4"/>
                </a:cxn>
                <a:cxn ang="0">
                  <a:pos x="6" y="8"/>
                </a:cxn>
                <a:cxn ang="0">
                  <a:pos x="6" y="10"/>
                </a:cxn>
                <a:cxn ang="0">
                  <a:pos x="4" y="12"/>
                </a:cxn>
                <a:cxn ang="0">
                  <a:pos x="4" y="12"/>
                </a:cxn>
                <a:cxn ang="0">
                  <a:pos x="4" y="18"/>
                </a:cxn>
                <a:cxn ang="0">
                  <a:pos x="0" y="24"/>
                </a:cxn>
                <a:cxn ang="0">
                  <a:pos x="2" y="24"/>
                </a:cxn>
                <a:cxn ang="0">
                  <a:pos x="10" y="24"/>
                </a:cxn>
                <a:cxn ang="0">
                  <a:pos x="2" y="28"/>
                </a:cxn>
                <a:cxn ang="0">
                  <a:pos x="2" y="34"/>
                </a:cxn>
                <a:cxn ang="0">
                  <a:pos x="20" y="18"/>
                </a:cxn>
                <a:cxn ang="0">
                  <a:pos x="36" y="18"/>
                </a:cxn>
                <a:cxn ang="0">
                  <a:pos x="36" y="14"/>
                </a:cxn>
                <a:cxn ang="0">
                  <a:pos x="36" y="14"/>
                </a:cxn>
                <a:cxn ang="0">
                  <a:pos x="30" y="10"/>
                </a:cxn>
                <a:cxn ang="0">
                  <a:pos x="26" y="8"/>
                </a:cxn>
                <a:cxn ang="0">
                  <a:pos x="24" y="6"/>
                </a:cxn>
                <a:cxn ang="0">
                  <a:pos x="24" y="2"/>
                </a:cxn>
              </a:cxnLst>
              <a:rect l="0" t="0" r="r" b="b"/>
              <a:pathLst>
                <a:path w="36" h="34">
                  <a:moveTo>
                    <a:pt x="24" y="2"/>
                  </a:moveTo>
                  <a:lnTo>
                    <a:pt x="18" y="4"/>
                  </a:lnTo>
                  <a:lnTo>
                    <a:pt x="14" y="0"/>
                  </a:lnTo>
                  <a:lnTo>
                    <a:pt x="4" y="4"/>
                  </a:lnTo>
                  <a:lnTo>
                    <a:pt x="6" y="8"/>
                  </a:lnTo>
                  <a:lnTo>
                    <a:pt x="6" y="10"/>
                  </a:lnTo>
                  <a:lnTo>
                    <a:pt x="4" y="12"/>
                  </a:lnTo>
                  <a:lnTo>
                    <a:pt x="4" y="12"/>
                  </a:lnTo>
                  <a:lnTo>
                    <a:pt x="4" y="18"/>
                  </a:lnTo>
                  <a:lnTo>
                    <a:pt x="0" y="24"/>
                  </a:lnTo>
                  <a:lnTo>
                    <a:pt x="2" y="24"/>
                  </a:lnTo>
                  <a:lnTo>
                    <a:pt x="10" y="24"/>
                  </a:lnTo>
                  <a:lnTo>
                    <a:pt x="2" y="28"/>
                  </a:lnTo>
                  <a:lnTo>
                    <a:pt x="2" y="34"/>
                  </a:lnTo>
                  <a:lnTo>
                    <a:pt x="20" y="18"/>
                  </a:lnTo>
                  <a:lnTo>
                    <a:pt x="36" y="18"/>
                  </a:lnTo>
                  <a:lnTo>
                    <a:pt x="36" y="14"/>
                  </a:lnTo>
                  <a:lnTo>
                    <a:pt x="36" y="14"/>
                  </a:lnTo>
                  <a:lnTo>
                    <a:pt x="30" y="10"/>
                  </a:lnTo>
                  <a:lnTo>
                    <a:pt x="26" y="8"/>
                  </a:lnTo>
                  <a:lnTo>
                    <a:pt x="24" y="6"/>
                  </a:lnTo>
                  <a:lnTo>
                    <a:pt x="24" y="2"/>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508" name="Freeform 1338"/>
            <p:cNvSpPr>
              <a:spLocks/>
            </p:cNvSpPr>
            <p:nvPr/>
          </p:nvSpPr>
          <p:spPr bwMode="auto">
            <a:xfrm>
              <a:off x="2032794" y="5484535"/>
              <a:ext cx="54817" cy="50247"/>
            </a:xfrm>
            <a:custGeom>
              <a:avLst/>
              <a:gdLst/>
              <a:ahLst/>
              <a:cxnLst>
                <a:cxn ang="0">
                  <a:pos x="10" y="22"/>
                </a:cxn>
                <a:cxn ang="0">
                  <a:pos x="10" y="16"/>
                </a:cxn>
                <a:cxn ang="0">
                  <a:pos x="24" y="12"/>
                </a:cxn>
                <a:cxn ang="0">
                  <a:pos x="28" y="12"/>
                </a:cxn>
                <a:cxn ang="0">
                  <a:pos x="40" y="6"/>
                </a:cxn>
                <a:cxn ang="0">
                  <a:pos x="64" y="10"/>
                </a:cxn>
                <a:cxn ang="0">
                  <a:pos x="68" y="8"/>
                </a:cxn>
                <a:cxn ang="0">
                  <a:pos x="72" y="0"/>
                </a:cxn>
                <a:cxn ang="0">
                  <a:pos x="76" y="4"/>
                </a:cxn>
                <a:cxn ang="0">
                  <a:pos x="74" y="8"/>
                </a:cxn>
                <a:cxn ang="0">
                  <a:pos x="74" y="14"/>
                </a:cxn>
                <a:cxn ang="0">
                  <a:pos x="58" y="14"/>
                </a:cxn>
                <a:cxn ang="0">
                  <a:pos x="52" y="16"/>
                </a:cxn>
                <a:cxn ang="0">
                  <a:pos x="42" y="20"/>
                </a:cxn>
                <a:cxn ang="0">
                  <a:pos x="50" y="28"/>
                </a:cxn>
                <a:cxn ang="0">
                  <a:pos x="42" y="28"/>
                </a:cxn>
                <a:cxn ang="0">
                  <a:pos x="46" y="32"/>
                </a:cxn>
                <a:cxn ang="0">
                  <a:pos x="40" y="28"/>
                </a:cxn>
                <a:cxn ang="0">
                  <a:pos x="40" y="32"/>
                </a:cxn>
                <a:cxn ang="0">
                  <a:pos x="38" y="28"/>
                </a:cxn>
                <a:cxn ang="0">
                  <a:pos x="32" y="20"/>
                </a:cxn>
                <a:cxn ang="0">
                  <a:pos x="30" y="32"/>
                </a:cxn>
                <a:cxn ang="0">
                  <a:pos x="36" y="46"/>
                </a:cxn>
                <a:cxn ang="0">
                  <a:pos x="34" y="42"/>
                </a:cxn>
                <a:cxn ang="0">
                  <a:pos x="28" y="48"/>
                </a:cxn>
                <a:cxn ang="0">
                  <a:pos x="38" y="56"/>
                </a:cxn>
                <a:cxn ang="0">
                  <a:pos x="46" y="70"/>
                </a:cxn>
                <a:cxn ang="0">
                  <a:pos x="36" y="64"/>
                </a:cxn>
                <a:cxn ang="0">
                  <a:pos x="36" y="64"/>
                </a:cxn>
                <a:cxn ang="0">
                  <a:pos x="30" y="58"/>
                </a:cxn>
                <a:cxn ang="0">
                  <a:pos x="14" y="58"/>
                </a:cxn>
                <a:cxn ang="0">
                  <a:pos x="8" y="50"/>
                </a:cxn>
                <a:cxn ang="0">
                  <a:pos x="10" y="48"/>
                </a:cxn>
                <a:cxn ang="0">
                  <a:pos x="8" y="48"/>
                </a:cxn>
              </a:cxnLst>
              <a:rect l="0" t="0" r="r" b="b"/>
              <a:pathLst>
                <a:path w="76" h="70">
                  <a:moveTo>
                    <a:pt x="0" y="36"/>
                  </a:moveTo>
                  <a:lnTo>
                    <a:pt x="10" y="22"/>
                  </a:lnTo>
                  <a:lnTo>
                    <a:pt x="10" y="16"/>
                  </a:lnTo>
                  <a:lnTo>
                    <a:pt x="10" y="16"/>
                  </a:lnTo>
                  <a:lnTo>
                    <a:pt x="18" y="16"/>
                  </a:lnTo>
                  <a:lnTo>
                    <a:pt x="24" y="12"/>
                  </a:lnTo>
                  <a:lnTo>
                    <a:pt x="28" y="12"/>
                  </a:lnTo>
                  <a:lnTo>
                    <a:pt x="28" y="12"/>
                  </a:lnTo>
                  <a:lnTo>
                    <a:pt x="32" y="8"/>
                  </a:lnTo>
                  <a:lnTo>
                    <a:pt x="40" y="6"/>
                  </a:lnTo>
                  <a:lnTo>
                    <a:pt x="52" y="4"/>
                  </a:lnTo>
                  <a:lnTo>
                    <a:pt x="64" y="10"/>
                  </a:lnTo>
                  <a:lnTo>
                    <a:pt x="64" y="10"/>
                  </a:lnTo>
                  <a:lnTo>
                    <a:pt x="68" y="8"/>
                  </a:lnTo>
                  <a:lnTo>
                    <a:pt x="72" y="6"/>
                  </a:lnTo>
                  <a:lnTo>
                    <a:pt x="72" y="0"/>
                  </a:lnTo>
                  <a:lnTo>
                    <a:pt x="74" y="0"/>
                  </a:lnTo>
                  <a:lnTo>
                    <a:pt x="76" y="4"/>
                  </a:lnTo>
                  <a:lnTo>
                    <a:pt x="76" y="6"/>
                  </a:lnTo>
                  <a:lnTo>
                    <a:pt x="74" y="8"/>
                  </a:lnTo>
                  <a:lnTo>
                    <a:pt x="74" y="8"/>
                  </a:lnTo>
                  <a:lnTo>
                    <a:pt x="74" y="14"/>
                  </a:lnTo>
                  <a:lnTo>
                    <a:pt x="70" y="20"/>
                  </a:lnTo>
                  <a:lnTo>
                    <a:pt x="58" y="14"/>
                  </a:lnTo>
                  <a:lnTo>
                    <a:pt x="56" y="16"/>
                  </a:lnTo>
                  <a:lnTo>
                    <a:pt x="52" y="16"/>
                  </a:lnTo>
                  <a:lnTo>
                    <a:pt x="42" y="20"/>
                  </a:lnTo>
                  <a:lnTo>
                    <a:pt x="42" y="20"/>
                  </a:lnTo>
                  <a:lnTo>
                    <a:pt x="46" y="24"/>
                  </a:lnTo>
                  <a:lnTo>
                    <a:pt x="50" y="28"/>
                  </a:lnTo>
                  <a:lnTo>
                    <a:pt x="44" y="24"/>
                  </a:lnTo>
                  <a:lnTo>
                    <a:pt x="42" y="28"/>
                  </a:lnTo>
                  <a:lnTo>
                    <a:pt x="46" y="28"/>
                  </a:lnTo>
                  <a:lnTo>
                    <a:pt x="46" y="32"/>
                  </a:lnTo>
                  <a:lnTo>
                    <a:pt x="42" y="28"/>
                  </a:lnTo>
                  <a:lnTo>
                    <a:pt x="40" y="28"/>
                  </a:lnTo>
                  <a:lnTo>
                    <a:pt x="42" y="32"/>
                  </a:lnTo>
                  <a:lnTo>
                    <a:pt x="40" y="32"/>
                  </a:lnTo>
                  <a:lnTo>
                    <a:pt x="40" y="32"/>
                  </a:lnTo>
                  <a:lnTo>
                    <a:pt x="38" y="28"/>
                  </a:lnTo>
                  <a:lnTo>
                    <a:pt x="32" y="24"/>
                  </a:lnTo>
                  <a:lnTo>
                    <a:pt x="32" y="20"/>
                  </a:lnTo>
                  <a:lnTo>
                    <a:pt x="30" y="22"/>
                  </a:lnTo>
                  <a:lnTo>
                    <a:pt x="30" y="32"/>
                  </a:lnTo>
                  <a:lnTo>
                    <a:pt x="38" y="46"/>
                  </a:lnTo>
                  <a:lnTo>
                    <a:pt x="36" y="46"/>
                  </a:lnTo>
                  <a:lnTo>
                    <a:pt x="36" y="42"/>
                  </a:lnTo>
                  <a:lnTo>
                    <a:pt x="34" y="42"/>
                  </a:lnTo>
                  <a:lnTo>
                    <a:pt x="34" y="48"/>
                  </a:lnTo>
                  <a:lnTo>
                    <a:pt x="28" y="48"/>
                  </a:lnTo>
                  <a:lnTo>
                    <a:pt x="38" y="54"/>
                  </a:lnTo>
                  <a:lnTo>
                    <a:pt x="38" y="56"/>
                  </a:lnTo>
                  <a:lnTo>
                    <a:pt x="46" y="60"/>
                  </a:lnTo>
                  <a:lnTo>
                    <a:pt x="46" y="70"/>
                  </a:lnTo>
                  <a:lnTo>
                    <a:pt x="42" y="64"/>
                  </a:lnTo>
                  <a:lnTo>
                    <a:pt x="36" y="64"/>
                  </a:lnTo>
                  <a:lnTo>
                    <a:pt x="34" y="64"/>
                  </a:lnTo>
                  <a:lnTo>
                    <a:pt x="36" y="64"/>
                  </a:lnTo>
                  <a:lnTo>
                    <a:pt x="36" y="62"/>
                  </a:lnTo>
                  <a:lnTo>
                    <a:pt x="30" y="58"/>
                  </a:lnTo>
                  <a:lnTo>
                    <a:pt x="28" y="60"/>
                  </a:lnTo>
                  <a:lnTo>
                    <a:pt x="14" y="58"/>
                  </a:lnTo>
                  <a:lnTo>
                    <a:pt x="12" y="58"/>
                  </a:lnTo>
                  <a:lnTo>
                    <a:pt x="8" y="50"/>
                  </a:lnTo>
                  <a:lnTo>
                    <a:pt x="12" y="50"/>
                  </a:lnTo>
                  <a:lnTo>
                    <a:pt x="10" y="48"/>
                  </a:lnTo>
                  <a:lnTo>
                    <a:pt x="8" y="46"/>
                  </a:lnTo>
                  <a:lnTo>
                    <a:pt x="8" y="48"/>
                  </a:lnTo>
                  <a:lnTo>
                    <a:pt x="0" y="36"/>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509" name="Freeform 1339"/>
            <p:cNvSpPr>
              <a:spLocks/>
            </p:cNvSpPr>
            <p:nvPr/>
          </p:nvSpPr>
          <p:spPr bwMode="auto">
            <a:xfrm>
              <a:off x="2051547" y="5454387"/>
              <a:ext cx="54817" cy="37326"/>
            </a:xfrm>
            <a:custGeom>
              <a:avLst/>
              <a:gdLst/>
              <a:ahLst/>
              <a:cxnLst>
                <a:cxn ang="0">
                  <a:pos x="8" y="50"/>
                </a:cxn>
                <a:cxn ang="0">
                  <a:pos x="6" y="38"/>
                </a:cxn>
                <a:cxn ang="0">
                  <a:pos x="0" y="34"/>
                </a:cxn>
                <a:cxn ang="0">
                  <a:pos x="0" y="28"/>
                </a:cxn>
                <a:cxn ang="0">
                  <a:pos x="6" y="20"/>
                </a:cxn>
                <a:cxn ang="0">
                  <a:pos x="0" y="12"/>
                </a:cxn>
                <a:cxn ang="0">
                  <a:pos x="2" y="2"/>
                </a:cxn>
                <a:cxn ang="0">
                  <a:pos x="4" y="0"/>
                </a:cxn>
                <a:cxn ang="0">
                  <a:pos x="8" y="2"/>
                </a:cxn>
                <a:cxn ang="0">
                  <a:pos x="8" y="8"/>
                </a:cxn>
                <a:cxn ang="0">
                  <a:pos x="8" y="8"/>
                </a:cxn>
                <a:cxn ang="0">
                  <a:pos x="20" y="10"/>
                </a:cxn>
                <a:cxn ang="0">
                  <a:pos x="30" y="10"/>
                </a:cxn>
                <a:cxn ang="0">
                  <a:pos x="40" y="8"/>
                </a:cxn>
                <a:cxn ang="0">
                  <a:pos x="48" y="6"/>
                </a:cxn>
                <a:cxn ang="0">
                  <a:pos x="54" y="4"/>
                </a:cxn>
                <a:cxn ang="0">
                  <a:pos x="60" y="2"/>
                </a:cxn>
                <a:cxn ang="0">
                  <a:pos x="66" y="4"/>
                </a:cxn>
                <a:cxn ang="0">
                  <a:pos x="72" y="8"/>
                </a:cxn>
                <a:cxn ang="0">
                  <a:pos x="76" y="8"/>
                </a:cxn>
                <a:cxn ang="0">
                  <a:pos x="74" y="14"/>
                </a:cxn>
                <a:cxn ang="0">
                  <a:pos x="70" y="16"/>
                </a:cxn>
                <a:cxn ang="0">
                  <a:pos x="68" y="20"/>
                </a:cxn>
                <a:cxn ang="0">
                  <a:pos x="68" y="26"/>
                </a:cxn>
                <a:cxn ang="0">
                  <a:pos x="62" y="30"/>
                </a:cxn>
                <a:cxn ang="0">
                  <a:pos x="68" y="40"/>
                </a:cxn>
                <a:cxn ang="0">
                  <a:pos x="62" y="42"/>
                </a:cxn>
                <a:cxn ang="0">
                  <a:pos x="58" y="38"/>
                </a:cxn>
                <a:cxn ang="0">
                  <a:pos x="58" y="38"/>
                </a:cxn>
                <a:cxn ang="0">
                  <a:pos x="52" y="42"/>
                </a:cxn>
                <a:cxn ang="0">
                  <a:pos x="46" y="42"/>
                </a:cxn>
                <a:cxn ang="0">
                  <a:pos x="46" y="48"/>
                </a:cxn>
                <a:cxn ang="0">
                  <a:pos x="46" y="48"/>
                </a:cxn>
                <a:cxn ang="0">
                  <a:pos x="42" y="50"/>
                </a:cxn>
                <a:cxn ang="0">
                  <a:pos x="38" y="52"/>
                </a:cxn>
                <a:cxn ang="0">
                  <a:pos x="26" y="46"/>
                </a:cxn>
                <a:cxn ang="0">
                  <a:pos x="8" y="50"/>
                </a:cxn>
              </a:cxnLst>
              <a:rect l="0" t="0" r="r" b="b"/>
              <a:pathLst>
                <a:path w="76" h="52">
                  <a:moveTo>
                    <a:pt x="8" y="50"/>
                  </a:moveTo>
                  <a:lnTo>
                    <a:pt x="6" y="38"/>
                  </a:lnTo>
                  <a:lnTo>
                    <a:pt x="0" y="34"/>
                  </a:lnTo>
                  <a:lnTo>
                    <a:pt x="0" y="28"/>
                  </a:lnTo>
                  <a:lnTo>
                    <a:pt x="6" y="20"/>
                  </a:lnTo>
                  <a:lnTo>
                    <a:pt x="0" y="12"/>
                  </a:lnTo>
                  <a:lnTo>
                    <a:pt x="2" y="2"/>
                  </a:lnTo>
                  <a:lnTo>
                    <a:pt x="4" y="0"/>
                  </a:lnTo>
                  <a:lnTo>
                    <a:pt x="8" y="2"/>
                  </a:lnTo>
                  <a:lnTo>
                    <a:pt x="8" y="8"/>
                  </a:lnTo>
                  <a:lnTo>
                    <a:pt x="8" y="8"/>
                  </a:lnTo>
                  <a:lnTo>
                    <a:pt x="20" y="10"/>
                  </a:lnTo>
                  <a:lnTo>
                    <a:pt x="30" y="10"/>
                  </a:lnTo>
                  <a:lnTo>
                    <a:pt x="40" y="8"/>
                  </a:lnTo>
                  <a:lnTo>
                    <a:pt x="48" y="6"/>
                  </a:lnTo>
                  <a:lnTo>
                    <a:pt x="54" y="4"/>
                  </a:lnTo>
                  <a:lnTo>
                    <a:pt x="60" y="2"/>
                  </a:lnTo>
                  <a:lnTo>
                    <a:pt x="66" y="4"/>
                  </a:lnTo>
                  <a:lnTo>
                    <a:pt x="72" y="8"/>
                  </a:lnTo>
                  <a:lnTo>
                    <a:pt x="76" y="8"/>
                  </a:lnTo>
                  <a:lnTo>
                    <a:pt x="74" y="14"/>
                  </a:lnTo>
                  <a:lnTo>
                    <a:pt x="70" y="16"/>
                  </a:lnTo>
                  <a:lnTo>
                    <a:pt x="68" y="20"/>
                  </a:lnTo>
                  <a:lnTo>
                    <a:pt x="68" y="26"/>
                  </a:lnTo>
                  <a:lnTo>
                    <a:pt x="62" y="30"/>
                  </a:lnTo>
                  <a:lnTo>
                    <a:pt x="68" y="40"/>
                  </a:lnTo>
                  <a:lnTo>
                    <a:pt x="62" y="42"/>
                  </a:lnTo>
                  <a:lnTo>
                    <a:pt x="58" y="38"/>
                  </a:lnTo>
                  <a:lnTo>
                    <a:pt x="58" y="38"/>
                  </a:lnTo>
                  <a:lnTo>
                    <a:pt x="52" y="42"/>
                  </a:lnTo>
                  <a:lnTo>
                    <a:pt x="46" y="42"/>
                  </a:lnTo>
                  <a:lnTo>
                    <a:pt x="46" y="48"/>
                  </a:lnTo>
                  <a:lnTo>
                    <a:pt x="46" y="48"/>
                  </a:lnTo>
                  <a:lnTo>
                    <a:pt x="42" y="50"/>
                  </a:lnTo>
                  <a:lnTo>
                    <a:pt x="38" y="52"/>
                  </a:lnTo>
                  <a:lnTo>
                    <a:pt x="26" y="46"/>
                  </a:lnTo>
                  <a:lnTo>
                    <a:pt x="8" y="50"/>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510" name="Freeform 1340"/>
            <p:cNvSpPr>
              <a:spLocks/>
            </p:cNvSpPr>
            <p:nvPr/>
          </p:nvSpPr>
          <p:spPr bwMode="auto">
            <a:xfrm>
              <a:off x="1996731" y="5396962"/>
              <a:ext cx="59145" cy="37326"/>
            </a:xfrm>
            <a:custGeom>
              <a:avLst/>
              <a:gdLst/>
              <a:ahLst/>
              <a:cxnLst>
                <a:cxn ang="0">
                  <a:pos x="82" y="12"/>
                </a:cxn>
                <a:cxn ang="0">
                  <a:pos x="82" y="12"/>
                </a:cxn>
                <a:cxn ang="0">
                  <a:pos x="78" y="6"/>
                </a:cxn>
                <a:cxn ang="0">
                  <a:pos x="70" y="2"/>
                </a:cxn>
                <a:cxn ang="0">
                  <a:pos x="64" y="0"/>
                </a:cxn>
                <a:cxn ang="0">
                  <a:pos x="56" y="0"/>
                </a:cxn>
                <a:cxn ang="0">
                  <a:pos x="46" y="8"/>
                </a:cxn>
                <a:cxn ang="0">
                  <a:pos x="44" y="6"/>
                </a:cxn>
                <a:cxn ang="0">
                  <a:pos x="44" y="6"/>
                </a:cxn>
                <a:cxn ang="0">
                  <a:pos x="32" y="12"/>
                </a:cxn>
                <a:cxn ang="0">
                  <a:pos x="26" y="14"/>
                </a:cxn>
                <a:cxn ang="0">
                  <a:pos x="22" y="16"/>
                </a:cxn>
                <a:cxn ang="0">
                  <a:pos x="14" y="8"/>
                </a:cxn>
                <a:cxn ang="0">
                  <a:pos x="12" y="16"/>
                </a:cxn>
                <a:cxn ang="0">
                  <a:pos x="6" y="16"/>
                </a:cxn>
                <a:cxn ang="0">
                  <a:pos x="6" y="18"/>
                </a:cxn>
                <a:cxn ang="0">
                  <a:pos x="8" y="20"/>
                </a:cxn>
                <a:cxn ang="0">
                  <a:pos x="6" y="28"/>
                </a:cxn>
                <a:cxn ang="0">
                  <a:pos x="0" y="32"/>
                </a:cxn>
                <a:cxn ang="0">
                  <a:pos x="4" y="32"/>
                </a:cxn>
                <a:cxn ang="0">
                  <a:pos x="4" y="32"/>
                </a:cxn>
                <a:cxn ang="0">
                  <a:pos x="6" y="38"/>
                </a:cxn>
                <a:cxn ang="0">
                  <a:pos x="12" y="44"/>
                </a:cxn>
                <a:cxn ang="0">
                  <a:pos x="24" y="52"/>
                </a:cxn>
                <a:cxn ang="0">
                  <a:pos x="24" y="52"/>
                </a:cxn>
                <a:cxn ang="0">
                  <a:pos x="48" y="44"/>
                </a:cxn>
                <a:cxn ang="0">
                  <a:pos x="50" y="46"/>
                </a:cxn>
                <a:cxn ang="0">
                  <a:pos x="62" y="42"/>
                </a:cxn>
                <a:cxn ang="0">
                  <a:pos x="62" y="42"/>
                </a:cxn>
                <a:cxn ang="0">
                  <a:pos x="68" y="24"/>
                </a:cxn>
                <a:cxn ang="0">
                  <a:pos x="74" y="16"/>
                </a:cxn>
                <a:cxn ang="0">
                  <a:pos x="82" y="12"/>
                </a:cxn>
                <a:cxn ang="0">
                  <a:pos x="82" y="12"/>
                </a:cxn>
              </a:cxnLst>
              <a:rect l="0" t="0" r="r" b="b"/>
              <a:pathLst>
                <a:path w="82" h="52">
                  <a:moveTo>
                    <a:pt x="82" y="12"/>
                  </a:moveTo>
                  <a:lnTo>
                    <a:pt x="82" y="12"/>
                  </a:lnTo>
                  <a:lnTo>
                    <a:pt x="78" y="6"/>
                  </a:lnTo>
                  <a:lnTo>
                    <a:pt x="70" y="2"/>
                  </a:lnTo>
                  <a:lnTo>
                    <a:pt x="64" y="0"/>
                  </a:lnTo>
                  <a:lnTo>
                    <a:pt x="56" y="0"/>
                  </a:lnTo>
                  <a:lnTo>
                    <a:pt x="46" y="8"/>
                  </a:lnTo>
                  <a:lnTo>
                    <a:pt x="44" y="6"/>
                  </a:lnTo>
                  <a:lnTo>
                    <a:pt x="44" y="6"/>
                  </a:lnTo>
                  <a:lnTo>
                    <a:pt x="32" y="12"/>
                  </a:lnTo>
                  <a:lnTo>
                    <a:pt x="26" y="14"/>
                  </a:lnTo>
                  <a:lnTo>
                    <a:pt x="22" y="16"/>
                  </a:lnTo>
                  <a:lnTo>
                    <a:pt x="14" y="8"/>
                  </a:lnTo>
                  <a:lnTo>
                    <a:pt x="12" y="16"/>
                  </a:lnTo>
                  <a:lnTo>
                    <a:pt x="6" y="16"/>
                  </a:lnTo>
                  <a:lnTo>
                    <a:pt x="6" y="18"/>
                  </a:lnTo>
                  <a:lnTo>
                    <a:pt x="8" y="20"/>
                  </a:lnTo>
                  <a:lnTo>
                    <a:pt x="6" y="28"/>
                  </a:lnTo>
                  <a:lnTo>
                    <a:pt x="0" y="32"/>
                  </a:lnTo>
                  <a:lnTo>
                    <a:pt x="4" y="32"/>
                  </a:lnTo>
                  <a:lnTo>
                    <a:pt x="4" y="32"/>
                  </a:lnTo>
                  <a:lnTo>
                    <a:pt x="6" y="38"/>
                  </a:lnTo>
                  <a:lnTo>
                    <a:pt x="12" y="44"/>
                  </a:lnTo>
                  <a:lnTo>
                    <a:pt x="24" y="52"/>
                  </a:lnTo>
                  <a:lnTo>
                    <a:pt x="24" y="52"/>
                  </a:lnTo>
                  <a:lnTo>
                    <a:pt x="48" y="44"/>
                  </a:lnTo>
                  <a:lnTo>
                    <a:pt x="50" y="46"/>
                  </a:lnTo>
                  <a:lnTo>
                    <a:pt x="62" y="42"/>
                  </a:lnTo>
                  <a:lnTo>
                    <a:pt x="62" y="42"/>
                  </a:lnTo>
                  <a:lnTo>
                    <a:pt x="68" y="24"/>
                  </a:lnTo>
                  <a:lnTo>
                    <a:pt x="74" y="16"/>
                  </a:lnTo>
                  <a:lnTo>
                    <a:pt x="82" y="12"/>
                  </a:lnTo>
                  <a:lnTo>
                    <a:pt x="82" y="12"/>
                  </a:lnTo>
                  <a:close/>
                </a:path>
              </a:pathLst>
            </a:custGeom>
            <a:solidFill>
              <a:schemeClr val="bg1">
                <a:lumMod val="8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511" name="Freeform 1341"/>
            <p:cNvSpPr>
              <a:spLocks/>
            </p:cNvSpPr>
            <p:nvPr/>
          </p:nvSpPr>
          <p:spPr bwMode="auto">
            <a:xfrm>
              <a:off x="1975092" y="5419931"/>
              <a:ext cx="27408" cy="20099"/>
            </a:xfrm>
            <a:custGeom>
              <a:avLst/>
              <a:gdLst/>
              <a:ahLst/>
              <a:cxnLst>
                <a:cxn ang="0">
                  <a:pos x="0" y="26"/>
                </a:cxn>
                <a:cxn ang="0">
                  <a:pos x="10" y="26"/>
                </a:cxn>
                <a:cxn ang="0">
                  <a:pos x="12" y="22"/>
                </a:cxn>
                <a:cxn ang="0">
                  <a:pos x="22" y="28"/>
                </a:cxn>
                <a:cxn ang="0">
                  <a:pos x="20" y="22"/>
                </a:cxn>
                <a:cxn ang="0">
                  <a:pos x="26" y="18"/>
                </a:cxn>
                <a:cxn ang="0">
                  <a:pos x="24" y="14"/>
                </a:cxn>
                <a:cxn ang="0">
                  <a:pos x="26" y="12"/>
                </a:cxn>
                <a:cxn ang="0">
                  <a:pos x="26" y="12"/>
                </a:cxn>
                <a:cxn ang="0">
                  <a:pos x="38" y="6"/>
                </a:cxn>
                <a:cxn ang="0">
                  <a:pos x="34" y="0"/>
                </a:cxn>
                <a:cxn ang="0">
                  <a:pos x="30" y="0"/>
                </a:cxn>
                <a:cxn ang="0">
                  <a:pos x="28" y="2"/>
                </a:cxn>
                <a:cxn ang="0">
                  <a:pos x="16" y="4"/>
                </a:cxn>
                <a:cxn ang="0">
                  <a:pos x="12" y="8"/>
                </a:cxn>
                <a:cxn ang="0">
                  <a:pos x="2" y="6"/>
                </a:cxn>
                <a:cxn ang="0">
                  <a:pos x="0" y="12"/>
                </a:cxn>
                <a:cxn ang="0">
                  <a:pos x="2" y="18"/>
                </a:cxn>
                <a:cxn ang="0">
                  <a:pos x="6" y="22"/>
                </a:cxn>
                <a:cxn ang="0">
                  <a:pos x="6" y="22"/>
                </a:cxn>
                <a:cxn ang="0">
                  <a:pos x="0" y="26"/>
                </a:cxn>
                <a:cxn ang="0">
                  <a:pos x="0" y="26"/>
                </a:cxn>
              </a:cxnLst>
              <a:rect l="0" t="0" r="r" b="b"/>
              <a:pathLst>
                <a:path w="38" h="28">
                  <a:moveTo>
                    <a:pt x="0" y="26"/>
                  </a:moveTo>
                  <a:lnTo>
                    <a:pt x="10" y="26"/>
                  </a:lnTo>
                  <a:lnTo>
                    <a:pt x="12" y="22"/>
                  </a:lnTo>
                  <a:lnTo>
                    <a:pt x="22" y="28"/>
                  </a:lnTo>
                  <a:lnTo>
                    <a:pt x="20" y="22"/>
                  </a:lnTo>
                  <a:lnTo>
                    <a:pt x="26" y="18"/>
                  </a:lnTo>
                  <a:lnTo>
                    <a:pt x="24" y="14"/>
                  </a:lnTo>
                  <a:lnTo>
                    <a:pt x="26" y="12"/>
                  </a:lnTo>
                  <a:lnTo>
                    <a:pt x="26" y="12"/>
                  </a:lnTo>
                  <a:lnTo>
                    <a:pt x="38" y="6"/>
                  </a:lnTo>
                  <a:lnTo>
                    <a:pt x="34" y="0"/>
                  </a:lnTo>
                  <a:lnTo>
                    <a:pt x="30" y="0"/>
                  </a:lnTo>
                  <a:lnTo>
                    <a:pt x="28" y="2"/>
                  </a:lnTo>
                  <a:lnTo>
                    <a:pt x="16" y="4"/>
                  </a:lnTo>
                  <a:lnTo>
                    <a:pt x="12" y="8"/>
                  </a:lnTo>
                  <a:lnTo>
                    <a:pt x="2" y="6"/>
                  </a:lnTo>
                  <a:lnTo>
                    <a:pt x="0" y="12"/>
                  </a:lnTo>
                  <a:lnTo>
                    <a:pt x="2" y="18"/>
                  </a:lnTo>
                  <a:lnTo>
                    <a:pt x="6" y="22"/>
                  </a:lnTo>
                  <a:lnTo>
                    <a:pt x="6" y="22"/>
                  </a:lnTo>
                  <a:lnTo>
                    <a:pt x="0" y="26"/>
                  </a:lnTo>
                  <a:lnTo>
                    <a:pt x="0" y="26"/>
                  </a:lnTo>
                  <a:close/>
                </a:path>
              </a:pathLst>
            </a:custGeom>
            <a:solidFill>
              <a:schemeClr val="bg1">
                <a:lumMod val="8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512" name="Freeform 1342"/>
            <p:cNvSpPr>
              <a:spLocks/>
            </p:cNvSpPr>
            <p:nvPr/>
          </p:nvSpPr>
          <p:spPr bwMode="auto">
            <a:xfrm>
              <a:off x="2003943" y="5382606"/>
              <a:ext cx="47604" cy="25842"/>
            </a:xfrm>
            <a:custGeom>
              <a:avLst/>
              <a:gdLst/>
              <a:ahLst/>
              <a:cxnLst>
                <a:cxn ang="0">
                  <a:pos x="62" y="22"/>
                </a:cxn>
                <a:cxn ang="0">
                  <a:pos x="46" y="20"/>
                </a:cxn>
                <a:cxn ang="0">
                  <a:pos x="36" y="28"/>
                </a:cxn>
                <a:cxn ang="0">
                  <a:pos x="34" y="26"/>
                </a:cxn>
                <a:cxn ang="0">
                  <a:pos x="34" y="26"/>
                </a:cxn>
                <a:cxn ang="0">
                  <a:pos x="22" y="32"/>
                </a:cxn>
                <a:cxn ang="0">
                  <a:pos x="16" y="34"/>
                </a:cxn>
                <a:cxn ang="0">
                  <a:pos x="12" y="36"/>
                </a:cxn>
                <a:cxn ang="0">
                  <a:pos x="4" y="28"/>
                </a:cxn>
                <a:cxn ang="0">
                  <a:pos x="0" y="20"/>
                </a:cxn>
                <a:cxn ang="0">
                  <a:pos x="4" y="16"/>
                </a:cxn>
                <a:cxn ang="0">
                  <a:pos x="10" y="16"/>
                </a:cxn>
                <a:cxn ang="0">
                  <a:pos x="10" y="16"/>
                </a:cxn>
                <a:cxn ang="0">
                  <a:pos x="16" y="8"/>
                </a:cxn>
                <a:cxn ang="0">
                  <a:pos x="20" y="4"/>
                </a:cxn>
                <a:cxn ang="0">
                  <a:pos x="24" y="0"/>
                </a:cxn>
                <a:cxn ang="0">
                  <a:pos x="26" y="2"/>
                </a:cxn>
                <a:cxn ang="0">
                  <a:pos x="30" y="0"/>
                </a:cxn>
                <a:cxn ang="0">
                  <a:pos x="36" y="6"/>
                </a:cxn>
                <a:cxn ang="0">
                  <a:pos x="36" y="6"/>
                </a:cxn>
                <a:cxn ang="0">
                  <a:pos x="46" y="6"/>
                </a:cxn>
                <a:cxn ang="0">
                  <a:pos x="56" y="2"/>
                </a:cxn>
                <a:cxn ang="0">
                  <a:pos x="66" y="8"/>
                </a:cxn>
                <a:cxn ang="0">
                  <a:pos x="62" y="22"/>
                </a:cxn>
              </a:cxnLst>
              <a:rect l="0" t="0" r="r" b="b"/>
              <a:pathLst>
                <a:path w="66" h="36">
                  <a:moveTo>
                    <a:pt x="62" y="22"/>
                  </a:moveTo>
                  <a:lnTo>
                    <a:pt x="46" y="20"/>
                  </a:lnTo>
                  <a:lnTo>
                    <a:pt x="36" y="28"/>
                  </a:lnTo>
                  <a:lnTo>
                    <a:pt x="34" y="26"/>
                  </a:lnTo>
                  <a:lnTo>
                    <a:pt x="34" y="26"/>
                  </a:lnTo>
                  <a:lnTo>
                    <a:pt x="22" y="32"/>
                  </a:lnTo>
                  <a:lnTo>
                    <a:pt x="16" y="34"/>
                  </a:lnTo>
                  <a:lnTo>
                    <a:pt x="12" y="36"/>
                  </a:lnTo>
                  <a:lnTo>
                    <a:pt x="4" y="28"/>
                  </a:lnTo>
                  <a:lnTo>
                    <a:pt x="0" y="20"/>
                  </a:lnTo>
                  <a:lnTo>
                    <a:pt x="4" y="16"/>
                  </a:lnTo>
                  <a:lnTo>
                    <a:pt x="10" y="16"/>
                  </a:lnTo>
                  <a:lnTo>
                    <a:pt x="10" y="16"/>
                  </a:lnTo>
                  <a:lnTo>
                    <a:pt x="16" y="8"/>
                  </a:lnTo>
                  <a:lnTo>
                    <a:pt x="20" y="4"/>
                  </a:lnTo>
                  <a:lnTo>
                    <a:pt x="24" y="0"/>
                  </a:lnTo>
                  <a:lnTo>
                    <a:pt x="26" y="2"/>
                  </a:lnTo>
                  <a:lnTo>
                    <a:pt x="30" y="0"/>
                  </a:lnTo>
                  <a:lnTo>
                    <a:pt x="36" y="6"/>
                  </a:lnTo>
                  <a:lnTo>
                    <a:pt x="36" y="6"/>
                  </a:lnTo>
                  <a:lnTo>
                    <a:pt x="46" y="6"/>
                  </a:lnTo>
                  <a:lnTo>
                    <a:pt x="56" y="2"/>
                  </a:lnTo>
                  <a:lnTo>
                    <a:pt x="66" y="8"/>
                  </a:lnTo>
                  <a:lnTo>
                    <a:pt x="62" y="22"/>
                  </a:lnTo>
                  <a:close/>
                </a:path>
              </a:pathLst>
            </a:custGeom>
            <a:solidFill>
              <a:schemeClr val="bg1">
                <a:lumMod val="8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513" name="Freeform 1343"/>
            <p:cNvSpPr>
              <a:spLocks/>
            </p:cNvSpPr>
            <p:nvPr/>
          </p:nvSpPr>
          <p:spPr bwMode="auto">
            <a:xfrm>
              <a:off x="1962110" y="5359636"/>
              <a:ext cx="59145" cy="37326"/>
            </a:xfrm>
            <a:custGeom>
              <a:avLst/>
              <a:gdLst/>
              <a:ahLst/>
              <a:cxnLst>
                <a:cxn ang="0">
                  <a:pos x="82" y="32"/>
                </a:cxn>
                <a:cxn ang="0">
                  <a:pos x="82" y="32"/>
                </a:cxn>
                <a:cxn ang="0">
                  <a:pos x="78" y="30"/>
                </a:cxn>
                <a:cxn ang="0">
                  <a:pos x="74" y="26"/>
                </a:cxn>
                <a:cxn ang="0">
                  <a:pos x="68" y="18"/>
                </a:cxn>
                <a:cxn ang="0">
                  <a:pos x="58" y="16"/>
                </a:cxn>
                <a:cxn ang="0">
                  <a:pos x="56" y="20"/>
                </a:cxn>
                <a:cxn ang="0">
                  <a:pos x="50" y="14"/>
                </a:cxn>
                <a:cxn ang="0">
                  <a:pos x="52" y="12"/>
                </a:cxn>
                <a:cxn ang="0">
                  <a:pos x="52" y="12"/>
                </a:cxn>
                <a:cxn ang="0">
                  <a:pos x="44" y="6"/>
                </a:cxn>
                <a:cxn ang="0">
                  <a:pos x="38" y="4"/>
                </a:cxn>
                <a:cxn ang="0">
                  <a:pos x="34" y="8"/>
                </a:cxn>
                <a:cxn ang="0">
                  <a:pos x="34" y="8"/>
                </a:cxn>
                <a:cxn ang="0">
                  <a:pos x="26" y="0"/>
                </a:cxn>
                <a:cxn ang="0">
                  <a:pos x="26" y="6"/>
                </a:cxn>
                <a:cxn ang="0">
                  <a:pos x="4" y="16"/>
                </a:cxn>
                <a:cxn ang="0">
                  <a:pos x="4" y="20"/>
                </a:cxn>
                <a:cxn ang="0">
                  <a:pos x="0" y="16"/>
                </a:cxn>
                <a:cxn ang="0">
                  <a:pos x="0" y="20"/>
                </a:cxn>
                <a:cxn ang="0">
                  <a:pos x="4" y="24"/>
                </a:cxn>
                <a:cxn ang="0">
                  <a:pos x="4" y="30"/>
                </a:cxn>
                <a:cxn ang="0">
                  <a:pos x="4" y="30"/>
                </a:cxn>
                <a:cxn ang="0">
                  <a:pos x="8" y="36"/>
                </a:cxn>
                <a:cxn ang="0">
                  <a:pos x="16" y="44"/>
                </a:cxn>
                <a:cxn ang="0">
                  <a:pos x="24" y="48"/>
                </a:cxn>
                <a:cxn ang="0">
                  <a:pos x="30" y="50"/>
                </a:cxn>
                <a:cxn ang="0">
                  <a:pos x="36" y="44"/>
                </a:cxn>
                <a:cxn ang="0">
                  <a:pos x="44" y="44"/>
                </a:cxn>
                <a:cxn ang="0">
                  <a:pos x="48" y="48"/>
                </a:cxn>
                <a:cxn ang="0">
                  <a:pos x="56" y="46"/>
                </a:cxn>
                <a:cxn ang="0">
                  <a:pos x="58" y="52"/>
                </a:cxn>
                <a:cxn ang="0">
                  <a:pos x="62" y="48"/>
                </a:cxn>
                <a:cxn ang="0">
                  <a:pos x="68" y="48"/>
                </a:cxn>
                <a:cxn ang="0">
                  <a:pos x="68" y="48"/>
                </a:cxn>
                <a:cxn ang="0">
                  <a:pos x="74" y="40"/>
                </a:cxn>
                <a:cxn ang="0">
                  <a:pos x="78" y="36"/>
                </a:cxn>
                <a:cxn ang="0">
                  <a:pos x="82" y="32"/>
                </a:cxn>
                <a:cxn ang="0">
                  <a:pos x="82" y="32"/>
                </a:cxn>
              </a:cxnLst>
              <a:rect l="0" t="0" r="r" b="b"/>
              <a:pathLst>
                <a:path w="82" h="52">
                  <a:moveTo>
                    <a:pt x="82" y="32"/>
                  </a:moveTo>
                  <a:lnTo>
                    <a:pt x="82" y="32"/>
                  </a:lnTo>
                  <a:lnTo>
                    <a:pt x="78" y="30"/>
                  </a:lnTo>
                  <a:lnTo>
                    <a:pt x="74" y="26"/>
                  </a:lnTo>
                  <a:lnTo>
                    <a:pt x="68" y="18"/>
                  </a:lnTo>
                  <a:lnTo>
                    <a:pt x="58" y="16"/>
                  </a:lnTo>
                  <a:lnTo>
                    <a:pt x="56" y="20"/>
                  </a:lnTo>
                  <a:lnTo>
                    <a:pt x="50" y="14"/>
                  </a:lnTo>
                  <a:lnTo>
                    <a:pt x="52" y="12"/>
                  </a:lnTo>
                  <a:lnTo>
                    <a:pt x="52" y="12"/>
                  </a:lnTo>
                  <a:lnTo>
                    <a:pt x="44" y="6"/>
                  </a:lnTo>
                  <a:lnTo>
                    <a:pt x="38" y="4"/>
                  </a:lnTo>
                  <a:lnTo>
                    <a:pt x="34" y="8"/>
                  </a:lnTo>
                  <a:lnTo>
                    <a:pt x="34" y="8"/>
                  </a:lnTo>
                  <a:lnTo>
                    <a:pt x="26" y="0"/>
                  </a:lnTo>
                  <a:lnTo>
                    <a:pt x="26" y="6"/>
                  </a:lnTo>
                  <a:lnTo>
                    <a:pt x="4" y="16"/>
                  </a:lnTo>
                  <a:lnTo>
                    <a:pt x="4" y="20"/>
                  </a:lnTo>
                  <a:lnTo>
                    <a:pt x="0" y="16"/>
                  </a:lnTo>
                  <a:lnTo>
                    <a:pt x="0" y="20"/>
                  </a:lnTo>
                  <a:lnTo>
                    <a:pt x="4" y="24"/>
                  </a:lnTo>
                  <a:lnTo>
                    <a:pt x="4" y="30"/>
                  </a:lnTo>
                  <a:lnTo>
                    <a:pt x="4" y="30"/>
                  </a:lnTo>
                  <a:lnTo>
                    <a:pt x="8" y="36"/>
                  </a:lnTo>
                  <a:lnTo>
                    <a:pt x="16" y="44"/>
                  </a:lnTo>
                  <a:lnTo>
                    <a:pt x="24" y="48"/>
                  </a:lnTo>
                  <a:lnTo>
                    <a:pt x="30" y="50"/>
                  </a:lnTo>
                  <a:lnTo>
                    <a:pt x="36" y="44"/>
                  </a:lnTo>
                  <a:lnTo>
                    <a:pt x="44" y="44"/>
                  </a:lnTo>
                  <a:lnTo>
                    <a:pt x="48" y="48"/>
                  </a:lnTo>
                  <a:lnTo>
                    <a:pt x="56" y="46"/>
                  </a:lnTo>
                  <a:lnTo>
                    <a:pt x="58" y="52"/>
                  </a:lnTo>
                  <a:lnTo>
                    <a:pt x="62" y="48"/>
                  </a:lnTo>
                  <a:lnTo>
                    <a:pt x="68" y="48"/>
                  </a:lnTo>
                  <a:lnTo>
                    <a:pt x="68" y="48"/>
                  </a:lnTo>
                  <a:lnTo>
                    <a:pt x="74" y="40"/>
                  </a:lnTo>
                  <a:lnTo>
                    <a:pt x="78" y="36"/>
                  </a:lnTo>
                  <a:lnTo>
                    <a:pt x="82" y="32"/>
                  </a:lnTo>
                  <a:lnTo>
                    <a:pt x="82" y="32"/>
                  </a:lnTo>
                  <a:close/>
                </a:path>
              </a:pathLst>
            </a:custGeom>
            <a:solidFill>
              <a:schemeClr val="bg1">
                <a:lumMod val="8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514" name="Freeform 1344"/>
            <p:cNvSpPr>
              <a:spLocks/>
            </p:cNvSpPr>
            <p:nvPr/>
          </p:nvSpPr>
          <p:spPr bwMode="auto">
            <a:xfrm>
              <a:off x="1938308" y="5391219"/>
              <a:ext cx="68521" cy="34456"/>
            </a:xfrm>
            <a:custGeom>
              <a:avLst/>
              <a:gdLst/>
              <a:ahLst/>
              <a:cxnLst>
                <a:cxn ang="0">
                  <a:pos x="35" y="42"/>
                </a:cxn>
                <a:cxn ang="0">
                  <a:pos x="35" y="36"/>
                </a:cxn>
                <a:cxn ang="0">
                  <a:pos x="35" y="36"/>
                </a:cxn>
                <a:cxn ang="0">
                  <a:pos x="24" y="38"/>
                </a:cxn>
                <a:cxn ang="0">
                  <a:pos x="16" y="40"/>
                </a:cxn>
                <a:cxn ang="0">
                  <a:pos x="8" y="40"/>
                </a:cxn>
                <a:cxn ang="0">
                  <a:pos x="4" y="38"/>
                </a:cxn>
                <a:cxn ang="0">
                  <a:pos x="0" y="34"/>
                </a:cxn>
                <a:cxn ang="0">
                  <a:pos x="4" y="30"/>
                </a:cxn>
                <a:cxn ang="0">
                  <a:pos x="2" y="28"/>
                </a:cxn>
                <a:cxn ang="0">
                  <a:pos x="6" y="28"/>
                </a:cxn>
                <a:cxn ang="0">
                  <a:pos x="12" y="30"/>
                </a:cxn>
                <a:cxn ang="0">
                  <a:pos x="14" y="26"/>
                </a:cxn>
                <a:cxn ang="0">
                  <a:pos x="22" y="30"/>
                </a:cxn>
                <a:cxn ang="0">
                  <a:pos x="22" y="30"/>
                </a:cxn>
                <a:cxn ang="0">
                  <a:pos x="33" y="26"/>
                </a:cxn>
                <a:cxn ang="0">
                  <a:pos x="37" y="24"/>
                </a:cxn>
                <a:cxn ang="0">
                  <a:pos x="41" y="24"/>
                </a:cxn>
                <a:cxn ang="0">
                  <a:pos x="43" y="26"/>
                </a:cxn>
                <a:cxn ang="0">
                  <a:pos x="45" y="26"/>
                </a:cxn>
                <a:cxn ang="0">
                  <a:pos x="43" y="16"/>
                </a:cxn>
                <a:cxn ang="0">
                  <a:pos x="43" y="14"/>
                </a:cxn>
                <a:cxn ang="0">
                  <a:pos x="55" y="6"/>
                </a:cxn>
                <a:cxn ang="0">
                  <a:pos x="55" y="4"/>
                </a:cxn>
                <a:cxn ang="0">
                  <a:pos x="63" y="6"/>
                </a:cxn>
                <a:cxn ang="0">
                  <a:pos x="69" y="0"/>
                </a:cxn>
                <a:cxn ang="0">
                  <a:pos x="77" y="0"/>
                </a:cxn>
                <a:cxn ang="0">
                  <a:pos x="81" y="4"/>
                </a:cxn>
                <a:cxn ang="0">
                  <a:pos x="89" y="2"/>
                </a:cxn>
                <a:cxn ang="0">
                  <a:pos x="89" y="2"/>
                </a:cxn>
                <a:cxn ang="0">
                  <a:pos x="95" y="16"/>
                </a:cxn>
                <a:cxn ang="0">
                  <a:pos x="93" y="24"/>
                </a:cxn>
                <a:cxn ang="0">
                  <a:pos x="87" y="24"/>
                </a:cxn>
                <a:cxn ang="0">
                  <a:pos x="87" y="26"/>
                </a:cxn>
                <a:cxn ang="0">
                  <a:pos x="89" y="28"/>
                </a:cxn>
                <a:cxn ang="0">
                  <a:pos x="87" y="36"/>
                </a:cxn>
                <a:cxn ang="0">
                  <a:pos x="87" y="36"/>
                </a:cxn>
                <a:cxn ang="0">
                  <a:pos x="83" y="38"/>
                </a:cxn>
                <a:cxn ang="0">
                  <a:pos x="79" y="42"/>
                </a:cxn>
                <a:cxn ang="0">
                  <a:pos x="67" y="44"/>
                </a:cxn>
                <a:cxn ang="0">
                  <a:pos x="63" y="48"/>
                </a:cxn>
                <a:cxn ang="0">
                  <a:pos x="63" y="48"/>
                </a:cxn>
                <a:cxn ang="0">
                  <a:pos x="49" y="46"/>
                </a:cxn>
                <a:cxn ang="0">
                  <a:pos x="41" y="44"/>
                </a:cxn>
                <a:cxn ang="0">
                  <a:pos x="35" y="42"/>
                </a:cxn>
                <a:cxn ang="0">
                  <a:pos x="35" y="42"/>
                </a:cxn>
              </a:cxnLst>
              <a:rect l="0" t="0" r="r" b="b"/>
              <a:pathLst>
                <a:path w="95" h="48">
                  <a:moveTo>
                    <a:pt x="35" y="42"/>
                  </a:moveTo>
                  <a:lnTo>
                    <a:pt x="35" y="36"/>
                  </a:lnTo>
                  <a:lnTo>
                    <a:pt x="35" y="36"/>
                  </a:lnTo>
                  <a:lnTo>
                    <a:pt x="24" y="38"/>
                  </a:lnTo>
                  <a:lnTo>
                    <a:pt x="16" y="40"/>
                  </a:lnTo>
                  <a:lnTo>
                    <a:pt x="8" y="40"/>
                  </a:lnTo>
                  <a:lnTo>
                    <a:pt x="4" y="38"/>
                  </a:lnTo>
                  <a:lnTo>
                    <a:pt x="0" y="34"/>
                  </a:lnTo>
                  <a:lnTo>
                    <a:pt x="4" y="30"/>
                  </a:lnTo>
                  <a:lnTo>
                    <a:pt x="2" y="28"/>
                  </a:lnTo>
                  <a:lnTo>
                    <a:pt x="6" y="28"/>
                  </a:lnTo>
                  <a:lnTo>
                    <a:pt x="12" y="30"/>
                  </a:lnTo>
                  <a:lnTo>
                    <a:pt x="14" y="26"/>
                  </a:lnTo>
                  <a:lnTo>
                    <a:pt x="22" y="30"/>
                  </a:lnTo>
                  <a:lnTo>
                    <a:pt x="22" y="30"/>
                  </a:lnTo>
                  <a:lnTo>
                    <a:pt x="33" y="26"/>
                  </a:lnTo>
                  <a:lnTo>
                    <a:pt x="37" y="24"/>
                  </a:lnTo>
                  <a:lnTo>
                    <a:pt x="41" y="24"/>
                  </a:lnTo>
                  <a:lnTo>
                    <a:pt x="43" y="26"/>
                  </a:lnTo>
                  <a:lnTo>
                    <a:pt x="45" y="26"/>
                  </a:lnTo>
                  <a:lnTo>
                    <a:pt x="43" y="16"/>
                  </a:lnTo>
                  <a:lnTo>
                    <a:pt x="43" y="14"/>
                  </a:lnTo>
                  <a:lnTo>
                    <a:pt x="55" y="6"/>
                  </a:lnTo>
                  <a:lnTo>
                    <a:pt x="55" y="4"/>
                  </a:lnTo>
                  <a:lnTo>
                    <a:pt x="63" y="6"/>
                  </a:lnTo>
                  <a:lnTo>
                    <a:pt x="69" y="0"/>
                  </a:lnTo>
                  <a:lnTo>
                    <a:pt x="77" y="0"/>
                  </a:lnTo>
                  <a:lnTo>
                    <a:pt x="81" y="4"/>
                  </a:lnTo>
                  <a:lnTo>
                    <a:pt x="89" y="2"/>
                  </a:lnTo>
                  <a:lnTo>
                    <a:pt x="89" y="2"/>
                  </a:lnTo>
                  <a:lnTo>
                    <a:pt x="95" y="16"/>
                  </a:lnTo>
                  <a:lnTo>
                    <a:pt x="93" y="24"/>
                  </a:lnTo>
                  <a:lnTo>
                    <a:pt x="87" y="24"/>
                  </a:lnTo>
                  <a:lnTo>
                    <a:pt x="87" y="26"/>
                  </a:lnTo>
                  <a:lnTo>
                    <a:pt x="89" y="28"/>
                  </a:lnTo>
                  <a:lnTo>
                    <a:pt x="87" y="36"/>
                  </a:lnTo>
                  <a:lnTo>
                    <a:pt x="87" y="36"/>
                  </a:lnTo>
                  <a:lnTo>
                    <a:pt x="83" y="38"/>
                  </a:lnTo>
                  <a:lnTo>
                    <a:pt x="79" y="42"/>
                  </a:lnTo>
                  <a:lnTo>
                    <a:pt x="67" y="44"/>
                  </a:lnTo>
                  <a:lnTo>
                    <a:pt x="63" y="48"/>
                  </a:lnTo>
                  <a:lnTo>
                    <a:pt x="63" y="48"/>
                  </a:lnTo>
                  <a:lnTo>
                    <a:pt x="49" y="46"/>
                  </a:lnTo>
                  <a:lnTo>
                    <a:pt x="41" y="44"/>
                  </a:lnTo>
                  <a:lnTo>
                    <a:pt x="35" y="42"/>
                  </a:lnTo>
                  <a:lnTo>
                    <a:pt x="35" y="42"/>
                  </a:lnTo>
                  <a:close/>
                </a:path>
              </a:pathLst>
            </a:custGeom>
            <a:solidFill>
              <a:schemeClr val="bg2"/>
            </a:solidFill>
            <a:ln w="3175">
              <a:solidFill>
                <a:schemeClr val="bg1"/>
              </a:solidFill>
              <a:prstDash val="solid"/>
              <a:round/>
              <a:headEnd/>
              <a:tailEnd/>
            </a:ln>
          </p:spPr>
          <p:txBody>
            <a:bodyPr/>
            <a:lstStyle/>
            <a:p>
              <a:pPr>
                <a:defRPr/>
              </a:pPr>
              <a:endParaRPr lang="en-GB" sz="462">
                <a:solidFill>
                  <a:prstClr val="black"/>
                </a:solidFill>
              </a:endParaRPr>
            </a:p>
          </p:txBody>
        </p:sp>
        <p:sp>
          <p:nvSpPr>
            <p:cNvPr id="515" name="Freeform 1345"/>
            <p:cNvSpPr>
              <a:spLocks/>
            </p:cNvSpPr>
            <p:nvPr/>
          </p:nvSpPr>
          <p:spPr bwMode="auto">
            <a:xfrm>
              <a:off x="1938308" y="5412754"/>
              <a:ext cx="4328" cy="5742"/>
            </a:xfrm>
            <a:custGeom>
              <a:avLst/>
              <a:gdLst/>
              <a:ahLst/>
              <a:cxnLst>
                <a:cxn ang="0">
                  <a:pos x="4" y="8"/>
                </a:cxn>
                <a:cxn ang="0">
                  <a:pos x="6" y="2"/>
                </a:cxn>
                <a:cxn ang="0">
                  <a:pos x="4" y="0"/>
                </a:cxn>
                <a:cxn ang="0">
                  <a:pos x="0" y="4"/>
                </a:cxn>
                <a:cxn ang="0">
                  <a:pos x="4" y="8"/>
                </a:cxn>
              </a:cxnLst>
              <a:rect l="0" t="0" r="r" b="b"/>
              <a:pathLst>
                <a:path w="6" h="8">
                  <a:moveTo>
                    <a:pt x="4" y="8"/>
                  </a:moveTo>
                  <a:lnTo>
                    <a:pt x="6" y="2"/>
                  </a:lnTo>
                  <a:lnTo>
                    <a:pt x="4" y="0"/>
                  </a:lnTo>
                  <a:lnTo>
                    <a:pt x="0" y="4"/>
                  </a:lnTo>
                  <a:lnTo>
                    <a:pt x="4" y="8"/>
                  </a:lnTo>
                  <a:close/>
                </a:path>
              </a:pathLst>
            </a:custGeom>
            <a:solidFill>
              <a:schemeClr val="bg2"/>
            </a:solidFill>
            <a:ln w="3175">
              <a:solidFill>
                <a:schemeClr val="bg1"/>
              </a:solidFill>
              <a:prstDash val="solid"/>
              <a:round/>
              <a:headEnd/>
              <a:tailEnd/>
            </a:ln>
          </p:spPr>
          <p:txBody>
            <a:bodyPr/>
            <a:lstStyle/>
            <a:p>
              <a:pPr>
                <a:defRPr/>
              </a:pPr>
              <a:endParaRPr lang="en-GB" sz="462">
                <a:solidFill>
                  <a:prstClr val="black"/>
                </a:solidFill>
              </a:endParaRPr>
            </a:p>
          </p:txBody>
        </p:sp>
        <p:sp>
          <p:nvSpPr>
            <p:cNvPr id="516" name="Freeform 1346"/>
            <p:cNvSpPr>
              <a:spLocks/>
            </p:cNvSpPr>
            <p:nvPr/>
          </p:nvSpPr>
          <p:spPr bwMode="auto">
            <a:xfrm>
              <a:off x="1915227" y="5417060"/>
              <a:ext cx="103143" cy="113414"/>
            </a:xfrm>
            <a:custGeom>
              <a:avLst/>
              <a:gdLst/>
              <a:ahLst/>
              <a:cxnLst>
                <a:cxn ang="0">
                  <a:pos x="18" y="58"/>
                </a:cxn>
                <a:cxn ang="0">
                  <a:pos x="26" y="48"/>
                </a:cxn>
                <a:cxn ang="0">
                  <a:pos x="30" y="50"/>
                </a:cxn>
                <a:cxn ang="0">
                  <a:pos x="42" y="56"/>
                </a:cxn>
                <a:cxn ang="0">
                  <a:pos x="44" y="64"/>
                </a:cxn>
                <a:cxn ang="0">
                  <a:pos x="54" y="84"/>
                </a:cxn>
                <a:cxn ang="0">
                  <a:pos x="58" y="84"/>
                </a:cxn>
                <a:cxn ang="0">
                  <a:pos x="77" y="104"/>
                </a:cxn>
                <a:cxn ang="0">
                  <a:pos x="87" y="104"/>
                </a:cxn>
                <a:cxn ang="0">
                  <a:pos x="99" y="114"/>
                </a:cxn>
                <a:cxn ang="0">
                  <a:pos x="107" y="126"/>
                </a:cxn>
                <a:cxn ang="0">
                  <a:pos x="115" y="144"/>
                </a:cxn>
                <a:cxn ang="0">
                  <a:pos x="111" y="150"/>
                </a:cxn>
                <a:cxn ang="0">
                  <a:pos x="111" y="158"/>
                </a:cxn>
                <a:cxn ang="0">
                  <a:pos x="113" y="158"/>
                </a:cxn>
                <a:cxn ang="0">
                  <a:pos x="119" y="152"/>
                </a:cxn>
                <a:cxn ang="0">
                  <a:pos x="127" y="142"/>
                </a:cxn>
                <a:cxn ang="0">
                  <a:pos x="119" y="130"/>
                </a:cxn>
                <a:cxn ang="0">
                  <a:pos x="121" y="122"/>
                </a:cxn>
                <a:cxn ang="0">
                  <a:pos x="127" y="116"/>
                </a:cxn>
                <a:cxn ang="0">
                  <a:pos x="141" y="128"/>
                </a:cxn>
                <a:cxn ang="0">
                  <a:pos x="137" y="112"/>
                </a:cxn>
                <a:cxn ang="0">
                  <a:pos x="115" y="96"/>
                </a:cxn>
                <a:cxn ang="0">
                  <a:pos x="103" y="94"/>
                </a:cxn>
                <a:cxn ang="0">
                  <a:pos x="97" y="88"/>
                </a:cxn>
                <a:cxn ang="0">
                  <a:pos x="87" y="72"/>
                </a:cxn>
                <a:cxn ang="0">
                  <a:pos x="71" y="54"/>
                </a:cxn>
                <a:cxn ang="0">
                  <a:pos x="69" y="42"/>
                </a:cxn>
                <a:cxn ang="0">
                  <a:pos x="79" y="26"/>
                </a:cxn>
                <a:cxn ang="0">
                  <a:pos x="89" y="26"/>
                </a:cxn>
                <a:cxn ang="0">
                  <a:pos x="83" y="16"/>
                </a:cxn>
                <a:cxn ang="0">
                  <a:pos x="85" y="10"/>
                </a:cxn>
                <a:cxn ang="0">
                  <a:pos x="67" y="6"/>
                </a:cxn>
                <a:cxn ang="0">
                  <a:pos x="67" y="0"/>
                </a:cxn>
                <a:cxn ang="0">
                  <a:pos x="48" y="4"/>
                </a:cxn>
                <a:cxn ang="0">
                  <a:pos x="44" y="8"/>
                </a:cxn>
                <a:cxn ang="0">
                  <a:pos x="42" y="14"/>
                </a:cxn>
                <a:cxn ang="0">
                  <a:pos x="28" y="22"/>
                </a:cxn>
                <a:cxn ang="0">
                  <a:pos x="22" y="16"/>
                </a:cxn>
                <a:cxn ang="0">
                  <a:pos x="10" y="20"/>
                </a:cxn>
                <a:cxn ang="0">
                  <a:pos x="2" y="24"/>
                </a:cxn>
                <a:cxn ang="0">
                  <a:pos x="2" y="36"/>
                </a:cxn>
                <a:cxn ang="0">
                  <a:pos x="4" y="42"/>
                </a:cxn>
                <a:cxn ang="0">
                  <a:pos x="4" y="48"/>
                </a:cxn>
                <a:cxn ang="0">
                  <a:pos x="10" y="54"/>
                </a:cxn>
              </a:cxnLst>
              <a:rect l="0" t="0" r="r" b="b"/>
              <a:pathLst>
                <a:path w="143" h="158">
                  <a:moveTo>
                    <a:pt x="10" y="60"/>
                  </a:moveTo>
                  <a:lnTo>
                    <a:pt x="18" y="58"/>
                  </a:lnTo>
                  <a:lnTo>
                    <a:pt x="22" y="50"/>
                  </a:lnTo>
                  <a:lnTo>
                    <a:pt x="26" y="48"/>
                  </a:lnTo>
                  <a:lnTo>
                    <a:pt x="26" y="48"/>
                  </a:lnTo>
                  <a:lnTo>
                    <a:pt x="30" y="50"/>
                  </a:lnTo>
                  <a:lnTo>
                    <a:pt x="34" y="52"/>
                  </a:lnTo>
                  <a:lnTo>
                    <a:pt x="42" y="56"/>
                  </a:lnTo>
                  <a:lnTo>
                    <a:pt x="42" y="56"/>
                  </a:lnTo>
                  <a:lnTo>
                    <a:pt x="44" y="64"/>
                  </a:lnTo>
                  <a:lnTo>
                    <a:pt x="48" y="74"/>
                  </a:lnTo>
                  <a:lnTo>
                    <a:pt x="54" y="84"/>
                  </a:lnTo>
                  <a:lnTo>
                    <a:pt x="58" y="84"/>
                  </a:lnTo>
                  <a:lnTo>
                    <a:pt x="58" y="84"/>
                  </a:lnTo>
                  <a:lnTo>
                    <a:pt x="67" y="94"/>
                  </a:lnTo>
                  <a:lnTo>
                    <a:pt x="77" y="104"/>
                  </a:lnTo>
                  <a:lnTo>
                    <a:pt x="87" y="104"/>
                  </a:lnTo>
                  <a:lnTo>
                    <a:pt x="87" y="104"/>
                  </a:lnTo>
                  <a:lnTo>
                    <a:pt x="93" y="114"/>
                  </a:lnTo>
                  <a:lnTo>
                    <a:pt x="99" y="114"/>
                  </a:lnTo>
                  <a:lnTo>
                    <a:pt x="101" y="122"/>
                  </a:lnTo>
                  <a:lnTo>
                    <a:pt x="107" y="126"/>
                  </a:lnTo>
                  <a:lnTo>
                    <a:pt x="109" y="124"/>
                  </a:lnTo>
                  <a:lnTo>
                    <a:pt x="115" y="144"/>
                  </a:lnTo>
                  <a:lnTo>
                    <a:pt x="111" y="148"/>
                  </a:lnTo>
                  <a:lnTo>
                    <a:pt x="111" y="150"/>
                  </a:lnTo>
                  <a:lnTo>
                    <a:pt x="109" y="154"/>
                  </a:lnTo>
                  <a:lnTo>
                    <a:pt x="111" y="158"/>
                  </a:lnTo>
                  <a:lnTo>
                    <a:pt x="113" y="158"/>
                  </a:lnTo>
                  <a:lnTo>
                    <a:pt x="113" y="158"/>
                  </a:lnTo>
                  <a:lnTo>
                    <a:pt x="115" y="154"/>
                  </a:lnTo>
                  <a:lnTo>
                    <a:pt x="119" y="152"/>
                  </a:lnTo>
                  <a:lnTo>
                    <a:pt x="121" y="144"/>
                  </a:lnTo>
                  <a:lnTo>
                    <a:pt x="127" y="142"/>
                  </a:lnTo>
                  <a:lnTo>
                    <a:pt x="125" y="134"/>
                  </a:lnTo>
                  <a:lnTo>
                    <a:pt x="119" y="130"/>
                  </a:lnTo>
                  <a:lnTo>
                    <a:pt x="119" y="130"/>
                  </a:lnTo>
                  <a:lnTo>
                    <a:pt x="121" y="122"/>
                  </a:lnTo>
                  <a:lnTo>
                    <a:pt x="127" y="116"/>
                  </a:lnTo>
                  <a:lnTo>
                    <a:pt x="127" y="116"/>
                  </a:lnTo>
                  <a:lnTo>
                    <a:pt x="135" y="120"/>
                  </a:lnTo>
                  <a:lnTo>
                    <a:pt x="141" y="128"/>
                  </a:lnTo>
                  <a:lnTo>
                    <a:pt x="143" y="124"/>
                  </a:lnTo>
                  <a:lnTo>
                    <a:pt x="137" y="112"/>
                  </a:lnTo>
                  <a:lnTo>
                    <a:pt x="113" y="100"/>
                  </a:lnTo>
                  <a:lnTo>
                    <a:pt x="115" y="96"/>
                  </a:lnTo>
                  <a:lnTo>
                    <a:pt x="113" y="92"/>
                  </a:lnTo>
                  <a:lnTo>
                    <a:pt x="103" y="94"/>
                  </a:lnTo>
                  <a:lnTo>
                    <a:pt x="103" y="94"/>
                  </a:lnTo>
                  <a:lnTo>
                    <a:pt x="97" y="88"/>
                  </a:lnTo>
                  <a:lnTo>
                    <a:pt x="91" y="80"/>
                  </a:lnTo>
                  <a:lnTo>
                    <a:pt x="87" y="72"/>
                  </a:lnTo>
                  <a:lnTo>
                    <a:pt x="83" y="64"/>
                  </a:lnTo>
                  <a:lnTo>
                    <a:pt x="71" y="54"/>
                  </a:lnTo>
                  <a:lnTo>
                    <a:pt x="71" y="54"/>
                  </a:lnTo>
                  <a:lnTo>
                    <a:pt x="69" y="42"/>
                  </a:lnTo>
                  <a:lnTo>
                    <a:pt x="69" y="32"/>
                  </a:lnTo>
                  <a:lnTo>
                    <a:pt x="79" y="26"/>
                  </a:lnTo>
                  <a:lnTo>
                    <a:pt x="85" y="28"/>
                  </a:lnTo>
                  <a:lnTo>
                    <a:pt x="89" y="26"/>
                  </a:lnTo>
                  <a:lnTo>
                    <a:pt x="85" y="22"/>
                  </a:lnTo>
                  <a:lnTo>
                    <a:pt x="83" y="16"/>
                  </a:lnTo>
                  <a:lnTo>
                    <a:pt x="85" y="10"/>
                  </a:lnTo>
                  <a:lnTo>
                    <a:pt x="85" y="10"/>
                  </a:lnTo>
                  <a:lnTo>
                    <a:pt x="75" y="8"/>
                  </a:lnTo>
                  <a:lnTo>
                    <a:pt x="67" y="6"/>
                  </a:lnTo>
                  <a:lnTo>
                    <a:pt x="67" y="0"/>
                  </a:lnTo>
                  <a:lnTo>
                    <a:pt x="67" y="0"/>
                  </a:lnTo>
                  <a:lnTo>
                    <a:pt x="54" y="4"/>
                  </a:lnTo>
                  <a:lnTo>
                    <a:pt x="48" y="4"/>
                  </a:lnTo>
                  <a:lnTo>
                    <a:pt x="44" y="4"/>
                  </a:lnTo>
                  <a:lnTo>
                    <a:pt x="44" y="8"/>
                  </a:lnTo>
                  <a:lnTo>
                    <a:pt x="42" y="8"/>
                  </a:lnTo>
                  <a:lnTo>
                    <a:pt x="42" y="14"/>
                  </a:lnTo>
                  <a:lnTo>
                    <a:pt x="32" y="12"/>
                  </a:lnTo>
                  <a:lnTo>
                    <a:pt x="28" y="22"/>
                  </a:lnTo>
                  <a:lnTo>
                    <a:pt x="22" y="16"/>
                  </a:lnTo>
                  <a:lnTo>
                    <a:pt x="22" y="16"/>
                  </a:lnTo>
                  <a:lnTo>
                    <a:pt x="16" y="20"/>
                  </a:lnTo>
                  <a:lnTo>
                    <a:pt x="10" y="20"/>
                  </a:lnTo>
                  <a:lnTo>
                    <a:pt x="6" y="22"/>
                  </a:lnTo>
                  <a:lnTo>
                    <a:pt x="2" y="24"/>
                  </a:lnTo>
                  <a:lnTo>
                    <a:pt x="4" y="34"/>
                  </a:lnTo>
                  <a:lnTo>
                    <a:pt x="2" y="36"/>
                  </a:lnTo>
                  <a:lnTo>
                    <a:pt x="0" y="40"/>
                  </a:lnTo>
                  <a:lnTo>
                    <a:pt x="4" y="42"/>
                  </a:lnTo>
                  <a:lnTo>
                    <a:pt x="4" y="42"/>
                  </a:lnTo>
                  <a:lnTo>
                    <a:pt x="4" y="48"/>
                  </a:lnTo>
                  <a:lnTo>
                    <a:pt x="6" y="52"/>
                  </a:lnTo>
                  <a:lnTo>
                    <a:pt x="10" y="54"/>
                  </a:lnTo>
                  <a:lnTo>
                    <a:pt x="10" y="60"/>
                  </a:lnTo>
                  <a:close/>
                </a:path>
              </a:pathLst>
            </a:custGeom>
            <a:solidFill>
              <a:schemeClr val="bg2"/>
            </a:solidFill>
            <a:ln w="3175">
              <a:solidFill>
                <a:schemeClr val="bg1"/>
              </a:solidFill>
              <a:prstDash val="solid"/>
              <a:round/>
              <a:headEnd/>
              <a:tailEnd/>
            </a:ln>
          </p:spPr>
          <p:txBody>
            <a:bodyPr/>
            <a:lstStyle/>
            <a:p>
              <a:pPr>
                <a:defRPr/>
              </a:pPr>
              <a:endParaRPr lang="en-GB" sz="462">
                <a:solidFill>
                  <a:prstClr val="black"/>
                </a:solidFill>
              </a:endParaRPr>
            </a:p>
          </p:txBody>
        </p:sp>
        <p:sp>
          <p:nvSpPr>
            <p:cNvPr id="517" name="Freeform 1347"/>
            <p:cNvSpPr>
              <a:spLocks/>
            </p:cNvSpPr>
            <p:nvPr/>
          </p:nvSpPr>
          <p:spPr bwMode="auto">
            <a:xfrm>
              <a:off x="1975092" y="5424239"/>
              <a:ext cx="49047" cy="45941"/>
            </a:xfrm>
            <a:custGeom>
              <a:avLst/>
              <a:gdLst/>
              <a:ahLst/>
              <a:cxnLst>
                <a:cxn ang="0">
                  <a:pos x="62" y="12"/>
                </a:cxn>
                <a:cxn ang="0">
                  <a:pos x="54" y="14"/>
                </a:cxn>
                <a:cxn ang="0">
                  <a:pos x="38" y="0"/>
                </a:cxn>
                <a:cxn ang="0">
                  <a:pos x="38" y="0"/>
                </a:cxn>
                <a:cxn ang="0">
                  <a:pos x="26" y="6"/>
                </a:cxn>
                <a:cxn ang="0">
                  <a:pos x="24" y="8"/>
                </a:cxn>
                <a:cxn ang="0">
                  <a:pos x="26" y="12"/>
                </a:cxn>
                <a:cxn ang="0">
                  <a:pos x="20" y="16"/>
                </a:cxn>
                <a:cxn ang="0">
                  <a:pos x="22" y="22"/>
                </a:cxn>
                <a:cxn ang="0">
                  <a:pos x="12" y="16"/>
                </a:cxn>
                <a:cxn ang="0">
                  <a:pos x="10" y="20"/>
                </a:cxn>
                <a:cxn ang="0">
                  <a:pos x="0" y="20"/>
                </a:cxn>
                <a:cxn ang="0">
                  <a:pos x="0" y="20"/>
                </a:cxn>
                <a:cxn ang="0">
                  <a:pos x="2" y="26"/>
                </a:cxn>
                <a:cxn ang="0">
                  <a:pos x="4" y="30"/>
                </a:cxn>
                <a:cxn ang="0">
                  <a:pos x="6" y="32"/>
                </a:cxn>
                <a:cxn ang="0">
                  <a:pos x="10" y="22"/>
                </a:cxn>
                <a:cxn ang="0">
                  <a:pos x="10" y="22"/>
                </a:cxn>
                <a:cxn ang="0">
                  <a:pos x="14" y="24"/>
                </a:cxn>
                <a:cxn ang="0">
                  <a:pos x="16" y="28"/>
                </a:cxn>
                <a:cxn ang="0">
                  <a:pos x="18" y="36"/>
                </a:cxn>
                <a:cxn ang="0">
                  <a:pos x="24" y="40"/>
                </a:cxn>
                <a:cxn ang="0">
                  <a:pos x="20" y="40"/>
                </a:cxn>
                <a:cxn ang="0">
                  <a:pos x="20" y="44"/>
                </a:cxn>
                <a:cxn ang="0">
                  <a:pos x="20" y="44"/>
                </a:cxn>
                <a:cxn ang="0">
                  <a:pos x="26" y="48"/>
                </a:cxn>
                <a:cxn ang="0">
                  <a:pos x="28" y="52"/>
                </a:cxn>
                <a:cxn ang="0">
                  <a:pos x="30" y="54"/>
                </a:cxn>
                <a:cxn ang="0">
                  <a:pos x="40" y="56"/>
                </a:cxn>
                <a:cxn ang="0">
                  <a:pos x="48" y="64"/>
                </a:cxn>
                <a:cxn ang="0">
                  <a:pos x="50" y="62"/>
                </a:cxn>
                <a:cxn ang="0">
                  <a:pos x="44" y="58"/>
                </a:cxn>
                <a:cxn ang="0">
                  <a:pos x="44" y="54"/>
                </a:cxn>
                <a:cxn ang="0">
                  <a:pos x="32" y="40"/>
                </a:cxn>
                <a:cxn ang="0">
                  <a:pos x="32" y="40"/>
                </a:cxn>
                <a:cxn ang="0">
                  <a:pos x="30" y="32"/>
                </a:cxn>
                <a:cxn ang="0">
                  <a:pos x="28" y="24"/>
                </a:cxn>
                <a:cxn ang="0">
                  <a:pos x="30" y="22"/>
                </a:cxn>
                <a:cxn ang="0">
                  <a:pos x="34" y="26"/>
                </a:cxn>
                <a:cxn ang="0">
                  <a:pos x="42" y="22"/>
                </a:cxn>
                <a:cxn ang="0">
                  <a:pos x="42" y="22"/>
                </a:cxn>
                <a:cxn ang="0">
                  <a:pos x="52" y="26"/>
                </a:cxn>
                <a:cxn ang="0">
                  <a:pos x="58" y="26"/>
                </a:cxn>
                <a:cxn ang="0">
                  <a:pos x="62" y="26"/>
                </a:cxn>
                <a:cxn ang="0">
                  <a:pos x="64" y="30"/>
                </a:cxn>
                <a:cxn ang="0">
                  <a:pos x="68" y="28"/>
                </a:cxn>
                <a:cxn ang="0">
                  <a:pos x="68" y="22"/>
                </a:cxn>
                <a:cxn ang="0">
                  <a:pos x="66" y="20"/>
                </a:cxn>
                <a:cxn ang="0">
                  <a:pos x="66" y="18"/>
                </a:cxn>
                <a:cxn ang="0">
                  <a:pos x="62" y="12"/>
                </a:cxn>
              </a:cxnLst>
              <a:rect l="0" t="0" r="r" b="b"/>
              <a:pathLst>
                <a:path w="68" h="64">
                  <a:moveTo>
                    <a:pt x="62" y="12"/>
                  </a:moveTo>
                  <a:lnTo>
                    <a:pt x="54" y="14"/>
                  </a:lnTo>
                  <a:lnTo>
                    <a:pt x="38" y="0"/>
                  </a:lnTo>
                  <a:lnTo>
                    <a:pt x="38" y="0"/>
                  </a:lnTo>
                  <a:lnTo>
                    <a:pt x="26" y="6"/>
                  </a:lnTo>
                  <a:lnTo>
                    <a:pt x="24" y="8"/>
                  </a:lnTo>
                  <a:lnTo>
                    <a:pt x="26" y="12"/>
                  </a:lnTo>
                  <a:lnTo>
                    <a:pt x="20" y="16"/>
                  </a:lnTo>
                  <a:lnTo>
                    <a:pt x="22" y="22"/>
                  </a:lnTo>
                  <a:lnTo>
                    <a:pt x="12" y="16"/>
                  </a:lnTo>
                  <a:lnTo>
                    <a:pt x="10" y="20"/>
                  </a:lnTo>
                  <a:lnTo>
                    <a:pt x="0" y="20"/>
                  </a:lnTo>
                  <a:lnTo>
                    <a:pt x="0" y="20"/>
                  </a:lnTo>
                  <a:lnTo>
                    <a:pt x="2" y="26"/>
                  </a:lnTo>
                  <a:lnTo>
                    <a:pt x="4" y="30"/>
                  </a:lnTo>
                  <a:lnTo>
                    <a:pt x="6" y="32"/>
                  </a:lnTo>
                  <a:lnTo>
                    <a:pt x="10" y="22"/>
                  </a:lnTo>
                  <a:lnTo>
                    <a:pt x="10" y="22"/>
                  </a:lnTo>
                  <a:lnTo>
                    <a:pt x="14" y="24"/>
                  </a:lnTo>
                  <a:lnTo>
                    <a:pt x="16" y="28"/>
                  </a:lnTo>
                  <a:lnTo>
                    <a:pt x="18" y="36"/>
                  </a:lnTo>
                  <a:lnTo>
                    <a:pt x="24" y="40"/>
                  </a:lnTo>
                  <a:lnTo>
                    <a:pt x="20" y="40"/>
                  </a:lnTo>
                  <a:lnTo>
                    <a:pt x="20" y="44"/>
                  </a:lnTo>
                  <a:lnTo>
                    <a:pt x="20" y="44"/>
                  </a:lnTo>
                  <a:lnTo>
                    <a:pt x="26" y="48"/>
                  </a:lnTo>
                  <a:lnTo>
                    <a:pt x="28" y="52"/>
                  </a:lnTo>
                  <a:lnTo>
                    <a:pt x="30" y="54"/>
                  </a:lnTo>
                  <a:lnTo>
                    <a:pt x="40" y="56"/>
                  </a:lnTo>
                  <a:lnTo>
                    <a:pt x="48" y="64"/>
                  </a:lnTo>
                  <a:lnTo>
                    <a:pt x="50" y="62"/>
                  </a:lnTo>
                  <a:lnTo>
                    <a:pt x="44" y="58"/>
                  </a:lnTo>
                  <a:lnTo>
                    <a:pt x="44" y="54"/>
                  </a:lnTo>
                  <a:lnTo>
                    <a:pt x="32" y="40"/>
                  </a:lnTo>
                  <a:lnTo>
                    <a:pt x="32" y="40"/>
                  </a:lnTo>
                  <a:lnTo>
                    <a:pt x="30" y="32"/>
                  </a:lnTo>
                  <a:lnTo>
                    <a:pt x="28" y="24"/>
                  </a:lnTo>
                  <a:lnTo>
                    <a:pt x="30" y="22"/>
                  </a:lnTo>
                  <a:lnTo>
                    <a:pt x="34" y="26"/>
                  </a:lnTo>
                  <a:lnTo>
                    <a:pt x="42" y="22"/>
                  </a:lnTo>
                  <a:lnTo>
                    <a:pt x="42" y="22"/>
                  </a:lnTo>
                  <a:lnTo>
                    <a:pt x="52" y="26"/>
                  </a:lnTo>
                  <a:lnTo>
                    <a:pt x="58" y="26"/>
                  </a:lnTo>
                  <a:lnTo>
                    <a:pt x="62" y="26"/>
                  </a:lnTo>
                  <a:lnTo>
                    <a:pt x="64" y="30"/>
                  </a:lnTo>
                  <a:lnTo>
                    <a:pt x="68" y="28"/>
                  </a:lnTo>
                  <a:lnTo>
                    <a:pt x="68" y="22"/>
                  </a:lnTo>
                  <a:lnTo>
                    <a:pt x="66" y="20"/>
                  </a:lnTo>
                  <a:lnTo>
                    <a:pt x="66" y="18"/>
                  </a:lnTo>
                  <a:lnTo>
                    <a:pt x="62" y="12"/>
                  </a:lnTo>
                  <a:close/>
                </a:path>
              </a:pathLst>
            </a:custGeom>
            <a:solidFill>
              <a:schemeClr val="bg1">
                <a:lumMod val="8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518" name="Freeform 1348"/>
            <p:cNvSpPr>
              <a:spLocks/>
            </p:cNvSpPr>
            <p:nvPr/>
          </p:nvSpPr>
          <p:spPr bwMode="auto">
            <a:xfrm>
              <a:off x="1980862" y="5303645"/>
              <a:ext cx="85111" cy="84702"/>
            </a:xfrm>
            <a:custGeom>
              <a:avLst/>
              <a:gdLst/>
              <a:ahLst/>
              <a:cxnLst>
                <a:cxn ang="0">
                  <a:pos x="0" y="24"/>
                </a:cxn>
                <a:cxn ang="0">
                  <a:pos x="2" y="34"/>
                </a:cxn>
                <a:cxn ang="0">
                  <a:pos x="2" y="46"/>
                </a:cxn>
                <a:cxn ang="0">
                  <a:pos x="4" y="60"/>
                </a:cxn>
                <a:cxn ang="0">
                  <a:pos x="6" y="84"/>
                </a:cxn>
                <a:cxn ang="0">
                  <a:pos x="12" y="82"/>
                </a:cxn>
                <a:cxn ang="0">
                  <a:pos x="18" y="84"/>
                </a:cxn>
                <a:cxn ang="0">
                  <a:pos x="24" y="92"/>
                </a:cxn>
                <a:cxn ang="0">
                  <a:pos x="32" y="94"/>
                </a:cxn>
                <a:cxn ang="0">
                  <a:pos x="42" y="96"/>
                </a:cxn>
                <a:cxn ang="0">
                  <a:pos x="58" y="112"/>
                </a:cxn>
                <a:cxn ang="0">
                  <a:pos x="68" y="116"/>
                </a:cxn>
                <a:cxn ang="0">
                  <a:pos x="78" y="116"/>
                </a:cxn>
                <a:cxn ang="0">
                  <a:pos x="98" y="118"/>
                </a:cxn>
                <a:cxn ang="0">
                  <a:pos x="102" y="118"/>
                </a:cxn>
                <a:cxn ang="0">
                  <a:pos x="106" y="104"/>
                </a:cxn>
                <a:cxn ang="0">
                  <a:pos x="118" y="92"/>
                </a:cxn>
                <a:cxn ang="0">
                  <a:pos x="118" y="82"/>
                </a:cxn>
                <a:cxn ang="0">
                  <a:pos x="112" y="72"/>
                </a:cxn>
                <a:cxn ang="0">
                  <a:pos x="112" y="60"/>
                </a:cxn>
                <a:cxn ang="0">
                  <a:pos x="116" y="46"/>
                </a:cxn>
                <a:cxn ang="0">
                  <a:pos x="116" y="38"/>
                </a:cxn>
                <a:cxn ang="0">
                  <a:pos x="110" y="14"/>
                </a:cxn>
                <a:cxn ang="0">
                  <a:pos x="102" y="10"/>
                </a:cxn>
                <a:cxn ang="0">
                  <a:pos x="84" y="12"/>
                </a:cxn>
                <a:cxn ang="0">
                  <a:pos x="64" y="8"/>
                </a:cxn>
                <a:cxn ang="0">
                  <a:pos x="52" y="4"/>
                </a:cxn>
                <a:cxn ang="0">
                  <a:pos x="54" y="2"/>
                </a:cxn>
                <a:cxn ang="0">
                  <a:pos x="48" y="0"/>
                </a:cxn>
                <a:cxn ang="0">
                  <a:pos x="36" y="2"/>
                </a:cxn>
                <a:cxn ang="0">
                  <a:pos x="22" y="12"/>
                </a:cxn>
                <a:cxn ang="0">
                  <a:pos x="2" y="20"/>
                </a:cxn>
                <a:cxn ang="0">
                  <a:pos x="4" y="22"/>
                </a:cxn>
                <a:cxn ang="0">
                  <a:pos x="0" y="24"/>
                </a:cxn>
              </a:cxnLst>
              <a:rect l="0" t="0" r="r" b="b"/>
              <a:pathLst>
                <a:path w="118" h="118">
                  <a:moveTo>
                    <a:pt x="0" y="24"/>
                  </a:moveTo>
                  <a:lnTo>
                    <a:pt x="0" y="24"/>
                  </a:lnTo>
                  <a:lnTo>
                    <a:pt x="2" y="28"/>
                  </a:lnTo>
                  <a:lnTo>
                    <a:pt x="2" y="34"/>
                  </a:lnTo>
                  <a:lnTo>
                    <a:pt x="0" y="44"/>
                  </a:lnTo>
                  <a:lnTo>
                    <a:pt x="2" y="46"/>
                  </a:lnTo>
                  <a:lnTo>
                    <a:pt x="2" y="46"/>
                  </a:lnTo>
                  <a:lnTo>
                    <a:pt x="4" y="60"/>
                  </a:lnTo>
                  <a:lnTo>
                    <a:pt x="8" y="74"/>
                  </a:lnTo>
                  <a:lnTo>
                    <a:pt x="6" y="84"/>
                  </a:lnTo>
                  <a:lnTo>
                    <a:pt x="8" y="86"/>
                  </a:lnTo>
                  <a:lnTo>
                    <a:pt x="12" y="82"/>
                  </a:lnTo>
                  <a:lnTo>
                    <a:pt x="12" y="82"/>
                  </a:lnTo>
                  <a:lnTo>
                    <a:pt x="18" y="84"/>
                  </a:lnTo>
                  <a:lnTo>
                    <a:pt x="26" y="90"/>
                  </a:lnTo>
                  <a:lnTo>
                    <a:pt x="24" y="92"/>
                  </a:lnTo>
                  <a:lnTo>
                    <a:pt x="30" y="98"/>
                  </a:lnTo>
                  <a:lnTo>
                    <a:pt x="32" y="94"/>
                  </a:lnTo>
                  <a:lnTo>
                    <a:pt x="42" y="96"/>
                  </a:lnTo>
                  <a:lnTo>
                    <a:pt x="42" y="96"/>
                  </a:lnTo>
                  <a:lnTo>
                    <a:pt x="50" y="106"/>
                  </a:lnTo>
                  <a:lnTo>
                    <a:pt x="58" y="112"/>
                  </a:lnTo>
                  <a:lnTo>
                    <a:pt x="62" y="110"/>
                  </a:lnTo>
                  <a:lnTo>
                    <a:pt x="68" y="116"/>
                  </a:lnTo>
                  <a:lnTo>
                    <a:pt x="68" y="116"/>
                  </a:lnTo>
                  <a:lnTo>
                    <a:pt x="78" y="116"/>
                  </a:lnTo>
                  <a:lnTo>
                    <a:pt x="88" y="112"/>
                  </a:lnTo>
                  <a:lnTo>
                    <a:pt x="98" y="118"/>
                  </a:lnTo>
                  <a:lnTo>
                    <a:pt x="102" y="118"/>
                  </a:lnTo>
                  <a:lnTo>
                    <a:pt x="102" y="118"/>
                  </a:lnTo>
                  <a:lnTo>
                    <a:pt x="102" y="112"/>
                  </a:lnTo>
                  <a:lnTo>
                    <a:pt x="106" y="104"/>
                  </a:lnTo>
                  <a:lnTo>
                    <a:pt x="112" y="98"/>
                  </a:lnTo>
                  <a:lnTo>
                    <a:pt x="118" y="92"/>
                  </a:lnTo>
                  <a:lnTo>
                    <a:pt x="118" y="82"/>
                  </a:lnTo>
                  <a:lnTo>
                    <a:pt x="118" y="82"/>
                  </a:lnTo>
                  <a:lnTo>
                    <a:pt x="114" y="78"/>
                  </a:lnTo>
                  <a:lnTo>
                    <a:pt x="112" y="72"/>
                  </a:lnTo>
                  <a:lnTo>
                    <a:pt x="112" y="66"/>
                  </a:lnTo>
                  <a:lnTo>
                    <a:pt x="112" y="60"/>
                  </a:lnTo>
                  <a:lnTo>
                    <a:pt x="108" y="54"/>
                  </a:lnTo>
                  <a:lnTo>
                    <a:pt x="116" y="46"/>
                  </a:lnTo>
                  <a:lnTo>
                    <a:pt x="116" y="46"/>
                  </a:lnTo>
                  <a:lnTo>
                    <a:pt x="116" y="38"/>
                  </a:lnTo>
                  <a:lnTo>
                    <a:pt x="114" y="30"/>
                  </a:lnTo>
                  <a:lnTo>
                    <a:pt x="110" y="14"/>
                  </a:lnTo>
                  <a:lnTo>
                    <a:pt x="102" y="10"/>
                  </a:lnTo>
                  <a:lnTo>
                    <a:pt x="102" y="10"/>
                  </a:lnTo>
                  <a:lnTo>
                    <a:pt x="94" y="10"/>
                  </a:lnTo>
                  <a:lnTo>
                    <a:pt x="84" y="12"/>
                  </a:lnTo>
                  <a:lnTo>
                    <a:pt x="74" y="10"/>
                  </a:lnTo>
                  <a:lnTo>
                    <a:pt x="64" y="8"/>
                  </a:lnTo>
                  <a:lnTo>
                    <a:pt x="56" y="12"/>
                  </a:lnTo>
                  <a:lnTo>
                    <a:pt x="52" y="4"/>
                  </a:lnTo>
                  <a:lnTo>
                    <a:pt x="54" y="4"/>
                  </a:lnTo>
                  <a:lnTo>
                    <a:pt x="54" y="2"/>
                  </a:lnTo>
                  <a:lnTo>
                    <a:pt x="54" y="2"/>
                  </a:lnTo>
                  <a:lnTo>
                    <a:pt x="48" y="0"/>
                  </a:lnTo>
                  <a:lnTo>
                    <a:pt x="44" y="0"/>
                  </a:lnTo>
                  <a:lnTo>
                    <a:pt x="36" y="2"/>
                  </a:lnTo>
                  <a:lnTo>
                    <a:pt x="22" y="12"/>
                  </a:lnTo>
                  <a:lnTo>
                    <a:pt x="22" y="12"/>
                  </a:lnTo>
                  <a:lnTo>
                    <a:pt x="2" y="20"/>
                  </a:lnTo>
                  <a:lnTo>
                    <a:pt x="2" y="20"/>
                  </a:lnTo>
                  <a:lnTo>
                    <a:pt x="0" y="22"/>
                  </a:lnTo>
                  <a:lnTo>
                    <a:pt x="4" y="22"/>
                  </a:lnTo>
                  <a:lnTo>
                    <a:pt x="4" y="26"/>
                  </a:lnTo>
                  <a:lnTo>
                    <a:pt x="0" y="24"/>
                  </a:lnTo>
                  <a:close/>
                </a:path>
              </a:pathLst>
            </a:custGeom>
            <a:solidFill>
              <a:schemeClr val="bg2"/>
            </a:solidFill>
            <a:ln w="3175">
              <a:solidFill>
                <a:schemeClr val="bg1"/>
              </a:solidFill>
              <a:prstDash val="solid"/>
              <a:round/>
              <a:headEnd/>
              <a:tailEnd/>
            </a:ln>
          </p:spPr>
          <p:txBody>
            <a:bodyPr/>
            <a:lstStyle/>
            <a:p>
              <a:pPr>
                <a:defRPr/>
              </a:pPr>
              <a:endParaRPr lang="en-GB" sz="462">
                <a:solidFill>
                  <a:prstClr val="black"/>
                </a:solidFill>
              </a:endParaRPr>
            </a:p>
          </p:txBody>
        </p:sp>
        <p:sp>
          <p:nvSpPr>
            <p:cNvPr id="519" name="Freeform 1349"/>
            <p:cNvSpPr>
              <a:spLocks/>
            </p:cNvSpPr>
            <p:nvPr/>
          </p:nvSpPr>
          <p:spPr bwMode="auto">
            <a:xfrm>
              <a:off x="1779629" y="5461564"/>
              <a:ext cx="108191" cy="90444"/>
            </a:xfrm>
            <a:custGeom>
              <a:avLst/>
              <a:gdLst/>
              <a:ahLst/>
              <a:cxnLst>
                <a:cxn ang="0">
                  <a:pos x="20" y="102"/>
                </a:cxn>
                <a:cxn ang="0">
                  <a:pos x="24" y="88"/>
                </a:cxn>
                <a:cxn ang="0">
                  <a:pos x="22" y="70"/>
                </a:cxn>
                <a:cxn ang="0">
                  <a:pos x="28" y="64"/>
                </a:cxn>
                <a:cxn ang="0">
                  <a:pos x="28" y="56"/>
                </a:cxn>
                <a:cxn ang="0">
                  <a:pos x="30" y="46"/>
                </a:cxn>
                <a:cxn ang="0">
                  <a:pos x="36" y="36"/>
                </a:cxn>
                <a:cxn ang="0">
                  <a:pos x="14" y="32"/>
                </a:cxn>
                <a:cxn ang="0">
                  <a:pos x="6" y="30"/>
                </a:cxn>
                <a:cxn ang="0">
                  <a:pos x="4" y="30"/>
                </a:cxn>
                <a:cxn ang="0">
                  <a:pos x="4" y="24"/>
                </a:cxn>
                <a:cxn ang="0">
                  <a:pos x="0" y="12"/>
                </a:cxn>
                <a:cxn ang="0">
                  <a:pos x="2" y="8"/>
                </a:cxn>
                <a:cxn ang="0">
                  <a:pos x="18" y="0"/>
                </a:cxn>
                <a:cxn ang="0">
                  <a:pos x="24" y="2"/>
                </a:cxn>
                <a:cxn ang="0">
                  <a:pos x="60" y="2"/>
                </a:cxn>
                <a:cxn ang="0">
                  <a:pos x="84" y="6"/>
                </a:cxn>
                <a:cxn ang="0">
                  <a:pos x="102" y="16"/>
                </a:cxn>
                <a:cxn ang="0">
                  <a:pos x="110" y="16"/>
                </a:cxn>
                <a:cxn ang="0">
                  <a:pos x="126" y="20"/>
                </a:cxn>
                <a:cxn ang="0">
                  <a:pos x="148" y="22"/>
                </a:cxn>
                <a:cxn ang="0">
                  <a:pos x="148" y="30"/>
                </a:cxn>
                <a:cxn ang="0">
                  <a:pos x="134" y="42"/>
                </a:cxn>
                <a:cxn ang="0">
                  <a:pos x="106" y="74"/>
                </a:cxn>
                <a:cxn ang="0">
                  <a:pos x="112" y="84"/>
                </a:cxn>
                <a:cxn ang="0">
                  <a:pos x="110" y="88"/>
                </a:cxn>
                <a:cxn ang="0">
                  <a:pos x="102" y="96"/>
                </a:cxn>
                <a:cxn ang="0">
                  <a:pos x="94" y="104"/>
                </a:cxn>
                <a:cxn ang="0">
                  <a:pos x="90" y="108"/>
                </a:cxn>
                <a:cxn ang="0">
                  <a:pos x="58" y="116"/>
                </a:cxn>
                <a:cxn ang="0">
                  <a:pos x="50" y="122"/>
                </a:cxn>
                <a:cxn ang="0">
                  <a:pos x="38" y="124"/>
                </a:cxn>
                <a:cxn ang="0">
                  <a:pos x="36" y="118"/>
                </a:cxn>
                <a:cxn ang="0">
                  <a:pos x="28" y="108"/>
                </a:cxn>
                <a:cxn ang="0">
                  <a:pos x="22" y="108"/>
                </a:cxn>
              </a:cxnLst>
              <a:rect l="0" t="0" r="r" b="b"/>
              <a:pathLst>
                <a:path w="150" h="126">
                  <a:moveTo>
                    <a:pt x="22" y="108"/>
                  </a:moveTo>
                  <a:lnTo>
                    <a:pt x="20" y="102"/>
                  </a:lnTo>
                  <a:lnTo>
                    <a:pt x="28" y="96"/>
                  </a:lnTo>
                  <a:lnTo>
                    <a:pt x="24" y="88"/>
                  </a:lnTo>
                  <a:lnTo>
                    <a:pt x="26" y="78"/>
                  </a:lnTo>
                  <a:lnTo>
                    <a:pt x="22" y="70"/>
                  </a:lnTo>
                  <a:lnTo>
                    <a:pt x="28" y="64"/>
                  </a:lnTo>
                  <a:lnTo>
                    <a:pt x="28" y="64"/>
                  </a:lnTo>
                  <a:lnTo>
                    <a:pt x="28" y="60"/>
                  </a:lnTo>
                  <a:lnTo>
                    <a:pt x="28" y="56"/>
                  </a:lnTo>
                  <a:lnTo>
                    <a:pt x="30" y="46"/>
                  </a:lnTo>
                  <a:lnTo>
                    <a:pt x="30" y="46"/>
                  </a:lnTo>
                  <a:lnTo>
                    <a:pt x="34" y="42"/>
                  </a:lnTo>
                  <a:lnTo>
                    <a:pt x="36" y="36"/>
                  </a:lnTo>
                  <a:lnTo>
                    <a:pt x="32" y="32"/>
                  </a:lnTo>
                  <a:lnTo>
                    <a:pt x="14" y="32"/>
                  </a:lnTo>
                  <a:lnTo>
                    <a:pt x="14" y="28"/>
                  </a:lnTo>
                  <a:lnTo>
                    <a:pt x="6" y="30"/>
                  </a:lnTo>
                  <a:lnTo>
                    <a:pt x="4" y="32"/>
                  </a:lnTo>
                  <a:lnTo>
                    <a:pt x="4" y="30"/>
                  </a:lnTo>
                  <a:lnTo>
                    <a:pt x="6" y="24"/>
                  </a:lnTo>
                  <a:lnTo>
                    <a:pt x="4" y="24"/>
                  </a:lnTo>
                  <a:lnTo>
                    <a:pt x="2" y="16"/>
                  </a:lnTo>
                  <a:lnTo>
                    <a:pt x="0" y="12"/>
                  </a:lnTo>
                  <a:lnTo>
                    <a:pt x="0" y="12"/>
                  </a:lnTo>
                  <a:lnTo>
                    <a:pt x="2" y="8"/>
                  </a:lnTo>
                  <a:lnTo>
                    <a:pt x="8" y="4"/>
                  </a:lnTo>
                  <a:lnTo>
                    <a:pt x="18" y="0"/>
                  </a:lnTo>
                  <a:lnTo>
                    <a:pt x="18" y="0"/>
                  </a:lnTo>
                  <a:lnTo>
                    <a:pt x="24" y="2"/>
                  </a:lnTo>
                  <a:lnTo>
                    <a:pt x="34" y="2"/>
                  </a:lnTo>
                  <a:lnTo>
                    <a:pt x="60" y="2"/>
                  </a:lnTo>
                  <a:lnTo>
                    <a:pt x="74" y="4"/>
                  </a:lnTo>
                  <a:lnTo>
                    <a:pt x="84" y="6"/>
                  </a:lnTo>
                  <a:lnTo>
                    <a:pt x="94" y="10"/>
                  </a:lnTo>
                  <a:lnTo>
                    <a:pt x="102" y="16"/>
                  </a:lnTo>
                  <a:lnTo>
                    <a:pt x="102" y="16"/>
                  </a:lnTo>
                  <a:lnTo>
                    <a:pt x="110" y="16"/>
                  </a:lnTo>
                  <a:lnTo>
                    <a:pt x="118" y="16"/>
                  </a:lnTo>
                  <a:lnTo>
                    <a:pt x="126" y="20"/>
                  </a:lnTo>
                  <a:lnTo>
                    <a:pt x="134" y="24"/>
                  </a:lnTo>
                  <a:lnTo>
                    <a:pt x="148" y="22"/>
                  </a:lnTo>
                  <a:lnTo>
                    <a:pt x="150" y="24"/>
                  </a:lnTo>
                  <a:lnTo>
                    <a:pt x="148" y="30"/>
                  </a:lnTo>
                  <a:lnTo>
                    <a:pt x="148" y="30"/>
                  </a:lnTo>
                  <a:lnTo>
                    <a:pt x="134" y="42"/>
                  </a:lnTo>
                  <a:lnTo>
                    <a:pt x="120" y="50"/>
                  </a:lnTo>
                  <a:lnTo>
                    <a:pt x="106" y="74"/>
                  </a:lnTo>
                  <a:lnTo>
                    <a:pt x="108" y="80"/>
                  </a:lnTo>
                  <a:lnTo>
                    <a:pt x="112" y="84"/>
                  </a:lnTo>
                  <a:lnTo>
                    <a:pt x="112" y="84"/>
                  </a:lnTo>
                  <a:lnTo>
                    <a:pt x="110" y="88"/>
                  </a:lnTo>
                  <a:lnTo>
                    <a:pt x="106" y="92"/>
                  </a:lnTo>
                  <a:lnTo>
                    <a:pt x="102" y="96"/>
                  </a:lnTo>
                  <a:lnTo>
                    <a:pt x="102" y="102"/>
                  </a:lnTo>
                  <a:lnTo>
                    <a:pt x="94" y="104"/>
                  </a:lnTo>
                  <a:lnTo>
                    <a:pt x="94" y="104"/>
                  </a:lnTo>
                  <a:lnTo>
                    <a:pt x="90" y="108"/>
                  </a:lnTo>
                  <a:lnTo>
                    <a:pt x="86" y="116"/>
                  </a:lnTo>
                  <a:lnTo>
                    <a:pt x="58" y="116"/>
                  </a:lnTo>
                  <a:lnTo>
                    <a:pt x="56" y="120"/>
                  </a:lnTo>
                  <a:lnTo>
                    <a:pt x="50" y="122"/>
                  </a:lnTo>
                  <a:lnTo>
                    <a:pt x="44" y="126"/>
                  </a:lnTo>
                  <a:lnTo>
                    <a:pt x="38" y="124"/>
                  </a:lnTo>
                  <a:lnTo>
                    <a:pt x="38" y="124"/>
                  </a:lnTo>
                  <a:lnTo>
                    <a:pt x="36" y="118"/>
                  </a:lnTo>
                  <a:lnTo>
                    <a:pt x="32" y="112"/>
                  </a:lnTo>
                  <a:lnTo>
                    <a:pt x="28" y="108"/>
                  </a:lnTo>
                  <a:lnTo>
                    <a:pt x="22" y="108"/>
                  </a:lnTo>
                  <a:lnTo>
                    <a:pt x="22" y="108"/>
                  </a:lnTo>
                  <a:close/>
                </a:path>
              </a:pathLst>
            </a:custGeom>
            <a:solidFill>
              <a:schemeClr val="bg2"/>
            </a:solidFill>
            <a:ln w="3175">
              <a:solidFill>
                <a:schemeClr val="bg1"/>
              </a:solidFill>
              <a:prstDash val="solid"/>
              <a:round/>
              <a:headEnd/>
              <a:tailEnd/>
            </a:ln>
          </p:spPr>
          <p:txBody>
            <a:bodyPr/>
            <a:lstStyle/>
            <a:p>
              <a:pPr>
                <a:defRPr/>
              </a:pPr>
              <a:endParaRPr lang="en-GB" sz="462">
                <a:solidFill>
                  <a:prstClr val="black"/>
                </a:solidFill>
              </a:endParaRPr>
            </a:p>
          </p:txBody>
        </p:sp>
        <p:sp>
          <p:nvSpPr>
            <p:cNvPr id="520" name="Freeform 1350"/>
            <p:cNvSpPr>
              <a:spLocks/>
            </p:cNvSpPr>
            <p:nvPr/>
          </p:nvSpPr>
          <p:spPr bwMode="auto">
            <a:xfrm>
              <a:off x="1817134" y="5361071"/>
              <a:ext cx="109633" cy="117721"/>
            </a:xfrm>
            <a:custGeom>
              <a:avLst/>
              <a:gdLst/>
              <a:ahLst/>
              <a:cxnLst>
                <a:cxn ang="0">
                  <a:pos x="78" y="4"/>
                </a:cxn>
                <a:cxn ang="0">
                  <a:pos x="78" y="10"/>
                </a:cxn>
                <a:cxn ang="0">
                  <a:pos x="78" y="18"/>
                </a:cxn>
                <a:cxn ang="0">
                  <a:pos x="62" y="28"/>
                </a:cxn>
                <a:cxn ang="0">
                  <a:pos x="64" y="34"/>
                </a:cxn>
                <a:cxn ang="0">
                  <a:pos x="54" y="36"/>
                </a:cxn>
                <a:cxn ang="0">
                  <a:pos x="42" y="30"/>
                </a:cxn>
                <a:cxn ang="0">
                  <a:pos x="36" y="28"/>
                </a:cxn>
                <a:cxn ang="0">
                  <a:pos x="42" y="48"/>
                </a:cxn>
                <a:cxn ang="0">
                  <a:pos x="40" y="50"/>
                </a:cxn>
                <a:cxn ang="0">
                  <a:pos x="34" y="48"/>
                </a:cxn>
                <a:cxn ang="0">
                  <a:pos x="22" y="46"/>
                </a:cxn>
                <a:cxn ang="0">
                  <a:pos x="16" y="46"/>
                </a:cxn>
                <a:cxn ang="0">
                  <a:pos x="0" y="54"/>
                </a:cxn>
                <a:cxn ang="0">
                  <a:pos x="2" y="60"/>
                </a:cxn>
                <a:cxn ang="0">
                  <a:pos x="6" y="64"/>
                </a:cxn>
                <a:cxn ang="0">
                  <a:pos x="28" y="70"/>
                </a:cxn>
                <a:cxn ang="0">
                  <a:pos x="38" y="76"/>
                </a:cxn>
                <a:cxn ang="0">
                  <a:pos x="32" y="76"/>
                </a:cxn>
                <a:cxn ang="0">
                  <a:pos x="36" y="88"/>
                </a:cxn>
                <a:cxn ang="0">
                  <a:pos x="46" y="100"/>
                </a:cxn>
                <a:cxn ang="0">
                  <a:pos x="50" y="108"/>
                </a:cxn>
                <a:cxn ang="0">
                  <a:pos x="46" y="110"/>
                </a:cxn>
                <a:cxn ang="0">
                  <a:pos x="46" y="122"/>
                </a:cxn>
                <a:cxn ang="0">
                  <a:pos x="36" y="146"/>
                </a:cxn>
                <a:cxn ang="0">
                  <a:pos x="50" y="156"/>
                </a:cxn>
                <a:cxn ang="0">
                  <a:pos x="66" y="156"/>
                </a:cxn>
                <a:cxn ang="0">
                  <a:pos x="82" y="164"/>
                </a:cxn>
                <a:cxn ang="0">
                  <a:pos x="96" y="162"/>
                </a:cxn>
                <a:cxn ang="0">
                  <a:pos x="96" y="148"/>
                </a:cxn>
                <a:cxn ang="0">
                  <a:pos x="106" y="142"/>
                </a:cxn>
                <a:cxn ang="0">
                  <a:pos x="118" y="146"/>
                </a:cxn>
                <a:cxn ang="0">
                  <a:pos x="130" y="150"/>
                </a:cxn>
                <a:cxn ang="0">
                  <a:pos x="136" y="148"/>
                </a:cxn>
                <a:cxn ang="0">
                  <a:pos x="142" y="140"/>
                </a:cxn>
                <a:cxn ang="0">
                  <a:pos x="146" y="132"/>
                </a:cxn>
                <a:cxn ang="0">
                  <a:pos x="142" y="130"/>
                </a:cxn>
                <a:cxn ang="0">
                  <a:pos x="140" y="120"/>
                </a:cxn>
                <a:cxn ang="0">
                  <a:pos x="138" y="114"/>
                </a:cxn>
                <a:cxn ang="0">
                  <a:pos x="138" y="102"/>
                </a:cxn>
                <a:cxn ang="0">
                  <a:pos x="140" y="98"/>
                </a:cxn>
                <a:cxn ang="0">
                  <a:pos x="138" y="90"/>
                </a:cxn>
                <a:cxn ang="0">
                  <a:pos x="128" y="96"/>
                </a:cxn>
                <a:cxn ang="0">
                  <a:pos x="140" y="70"/>
                </a:cxn>
                <a:cxn ang="0">
                  <a:pos x="146" y="68"/>
                </a:cxn>
                <a:cxn ang="0">
                  <a:pos x="150" y="48"/>
                </a:cxn>
                <a:cxn ang="0">
                  <a:pos x="136" y="38"/>
                </a:cxn>
                <a:cxn ang="0">
                  <a:pos x="132" y="30"/>
                </a:cxn>
                <a:cxn ang="0">
                  <a:pos x="116" y="26"/>
                </a:cxn>
                <a:cxn ang="0">
                  <a:pos x="112" y="22"/>
                </a:cxn>
                <a:cxn ang="0">
                  <a:pos x="106" y="14"/>
                </a:cxn>
                <a:cxn ang="0">
                  <a:pos x="96" y="6"/>
                </a:cxn>
                <a:cxn ang="0">
                  <a:pos x="90" y="0"/>
                </a:cxn>
              </a:cxnLst>
              <a:rect l="0" t="0" r="r" b="b"/>
              <a:pathLst>
                <a:path w="152" h="164">
                  <a:moveTo>
                    <a:pt x="90" y="0"/>
                  </a:moveTo>
                  <a:lnTo>
                    <a:pt x="78" y="4"/>
                  </a:lnTo>
                  <a:lnTo>
                    <a:pt x="78" y="4"/>
                  </a:lnTo>
                  <a:lnTo>
                    <a:pt x="78" y="10"/>
                  </a:lnTo>
                  <a:lnTo>
                    <a:pt x="78" y="18"/>
                  </a:lnTo>
                  <a:lnTo>
                    <a:pt x="78" y="18"/>
                  </a:lnTo>
                  <a:lnTo>
                    <a:pt x="70" y="24"/>
                  </a:lnTo>
                  <a:lnTo>
                    <a:pt x="62" y="28"/>
                  </a:lnTo>
                  <a:lnTo>
                    <a:pt x="60" y="32"/>
                  </a:lnTo>
                  <a:lnTo>
                    <a:pt x="64" y="34"/>
                  </a:lnTo>
                  <a:lnTo>
                    <a:pt x="64" y="34"/>
                  </a:lnTo>
                  <a:lnTo>
                    <a:pt x="54" y="36"/>
                  </a:lnTo>
                  <a:lnTo>
                    <a:pt x="46" y="34"/>
                  </a:lnTo>
                  <a:lnTo>
                    <a:pt x="42" y="30"/>
                  </a:lnTo>
                  <a:lnTo>
                    <a:pt x="42" y="28"/>
                  </a:lnTo>
                  <a:lnTo>
                    <a:pt x="36" y="28"/>
                  </a:lnTo>
                  <a:lnTo>
                    <a:pt x="40" y="46"/>
                  </a:lnTo>
                  <a:lnTo>
                    <a:pt x="42" y="48"/>
                  </a:lnTo>
                  <a:lnTo>
                    <a:pt x="40" y="50"/>
                  </a:lnTo>
                  <a:lnTo>
                    <a:pt x="40" y="50"/>
                  </a:lnTo>
                  <a:lnTo>
                    <a:pt x="38" y="48"/>
                  </a:lnTo>
                  <a:lnTo>
                    <a:pt x="34" y="48"/>
                  </a:lnTo>
                  <a:lnTo>
                    <a:pt x="26" y="50"/>
                  </a:lnTo>
                  <a:lnTo>
                    <a:pt x="22" y="46"/>
                  </a:lnTo>
                  <a:lnTo>
                    <a:pt x="16" y="44"/>
                  </a:lnTo>
                  <a:lnTo>
                    <a:pt x="16" y="46"/>
                  </a:lnTo>
                  <a:lnTo>
                    <a:pt x="2" y="52"/>
                  </a:lnTo>
                  <a:lnTo>
                    <a:pt x="0" y="54"/>
                  </a:lnTo>
                  <a:lnTo>
                    <a:pt x="2" y="56"/>
                  </a:lnTo>
                  <a:lnTo>
                    <a:pt x="2" y="60"/>
                  </a:lnTo>
                  <a:lnTo>
                    <a:pt x="6" y="64"/>
                  </a:lnTo>
                  <a:lnTo>
                    <a:pt x="6" y="64"/>
                  </a:lnTo>
                  <a:lnTo>
                    <a:pt x="16" y="68"/>
                  </a:lnTo>
                  <a:lnTo>
                    <a:pt x="28" y="70"/>
                  </a:lnTo>
                  <a:lnTo>
                    <a:pt x="28" y="74"/>
                  </a:lnTo>
                  <a:lnTo>
                    <a:pt x="38" y="76"/>
                  </a:lnTo>
                  <a:lnTo>
                    <a:pt x="32" y="76"/>
                  </a:lnTo>
                  <a:lnTo>
                    <a:pt x="32" y="76"/>
                  </a:lnTo>
                  <a:lnTo>
                    <a:pt x="34" y="82"/>
                  </a:lnTo>
                  <a:lnTo>
                    <a:pt x="36" y="88"/>
                  </a:lnTo>
                  <a:lnTo>
                    <a:pt x="44" y="92"/>
                  </a:lnTo>
                  <a:lnTo>
                    <a:pt x="46" y="100"/>
                  </a:lnTo>
                  <a:lnTo>
                    <a:pt x="44" y="102"/>
                  </a:lnTo>
                  <a:lnTo>
                    <a:pt x="50" y="108"/>
                  </a:lnTo>
                  <a:lnTo>
                    <a:pt x="50" y="116"/>
                  </a:lnTo>
                  <a:lnTo>
                    <a:pt x="46" y="110"/>
                  </a:lnTo>
                  <a:lnTo>
                    <a:pt x="44" y="120"/>
                  </a:lnTo>
                  <a:lnTo>
                    <a:pt x="46" y="122"/>
                  </a:lnTo>
                  <a:lnTo>
                    <a:pt x="40" y="144"/>
                  </a:lnTo>
                  <a:lnTo>
                    <a:pt x="36" y="146"/>
                  </a:lnTo>
                  <a:lnTo>
                    <a:pt x="50" y="156"/>
                  </a:lnTo>
                  <a:lnTo>
                    <a:pt x="50" y="156"/>
                  </a:lnTo>
                  <a:lnTo>
                    <a:pt x="58" y="156"/>
                  </a:lnTo>
                  <a:lnTo>
                    <a:pt x="66" y="156"/>
                  </a:lnTo>
                  <a:lnTo>
                    <a:pt x="74" y="160"/>
                  </a:lnTo>
                  <a:lnTo>
                    <a:pt x="82" y="164"/>
                  </a:lnTo>
                  <a:lnTo>
                    <a:pt x="96" y="162"/>
                  </a:lnTo>
                  <a:lnTo>
                    <a:pt x="96" y="162"/>
                  </a:lnTo>
                  <a:lnTo>
                    <a:pt x="94" y="156"/>
                  </a:lnTo>
                  <a:lnTo>
                    <a:pt x="96" y="148"/>
                  </a:lnTo>
                  <a:lnTo>
                    <a:pt x="106" y="142"/>
                  </a:lnTo>
                  <a:lnTo>
                    <a:pt x="106" y="142"/>
                  </a:lnTo>
                  <a:lnTo>
                    <a:pt x="112" y="146"/>
                  </a:lnTo>
                  <a:lnTo>
                    <a:pt x="118" y="146"/>
                  </a:lnTo>
                  <a:lnTo>
                    <a:pt x="124" y="148"/>
                  </a:lnTo>
                  <a:lnTo>
                    <a:pt x="130" y="150"/>
                  </a:lnTo>
                  <a:lnTo>
                    <a:pt x="130" y="150"/>
                  </a:lnTo>
                  <a:lnTo>
                    <a:pt x="136" y="148"/>
                  </a:lnTo>
                  <a:lnTo>
                    <a:pt x="138" y="144"/>
                  </a:lnTo>
                  <a:lnTo>
                    <a:pt x="142" y="140"/>
                  </a:lnTo>
                  <a:lnTo>
                    <a:pt x="146" y="138"/>
                  </a:lnTo>
                  <a:lnTo>
                    <a:pt x="146" y="132"/>
                  </a:lnTo>
                  <a:lnTo>
                    <a:pt x="142" y="130"/>
                  </a:lnTo>
                  <a:lnTo>
                    <a:pt x="142" y="130"/>
                  </a:lnTo>
                  <a:lnTo>
                    <a:pt x="140" y="126"/>
                  </a:lnTo>
                  <a:lnTo>
                    <a:pt x="140" y="120"/>
                  </a:lnTo>
                  <a:lnTo>
                    <a:pt x="136" y="118"/>
                  </a:lnTo>
                  <a:lnTo>
                    <a:pt x="138" y="114"/>
                  </a:lnTo>
                  <a:lnTo>
                    <a:pt x="140" y="112"/>
                  </a:lnTo>
                  <a:lnTo>
                    <a:pt x="138" y="102"/>
                  </a:lnTo>
                  <a:lnTo>
                    <a:pt x="140" y="100"/>
                  </a:lnTo>
                  <a:lnTo>
                    <a:pt x="140" y="98"/>
                  </a:lnTo>
                  <a:lnTo>
                    <a:pt x="138" y="98"/>
                  </a:lnTo>
                  <a:lnTo>
                    <a:pt x="138" y="90"/>
                  </a:lnTo>
                  <a:lnTo>
                    <a:pt x="132" y="90"/>
                  </a:lnTo>
                  <a:lnTo>
                    <a:pt x="128" y="96"/>
                  </a:lnTo>
                  <a:lnTo>
                    <a:pt x="128" y="90"/>
                  </a:lnTo>
                  <a:lnTo>
                    <a:pt x="140" y="70"/>
                  </a:lnTo>
                  <a:lnTo>
                    <a:pt x="146" y="68"/>
                  </a:lnTo>
                  <a:lnTo>
                    <a:pt x="146" y="68"/>
                  </a:lnTo>
                  <a:lnTo>
                    <a:pt x="148" y="54"/>
                  </a:lnTo>
                  <a:lnTo>
                    <a:pt x="150" y="48"/>
                  </a:lnTo>
                  <a:lnTo>
                    <a:pt x="152" y="42"/>
                  </a:lnTo>
                  <a:lnTo>
                    <a:pt x="136" y="38"/>
                  </a:lnTo>
                  <a:lnTo>
                    <a:pt x="132" y="30"/>
                  </a:lnTo>
                  <a:lnTo>
                    <a:pt x="132" y="30"/>
                  </a:lnTo>
                  <a:lnTo>
                    <a:pt x="120" y="30"/>
                  </a:lnTo>
                  <a:lnTo>
                    <a:pt x="116" y="26"/>
                  </a:lnTo>
                  <a:lnTo>
                    <a:pt x="116" y="18"/>
                  </a:lnTo>
                  <a:lnTo>
                    <a:pt x="112" y="22"/>
                  </a:lnTo>
                  <a:lnTo>
                    <a:pt x="108" y="22"/>
                  </a:lnTo>
                  <a:lnTo>
                    <a:pt x="106" y="14"/>
                  </a:lnTo>
                  <a:lnTo>
                    <a:pt x="98" y="12"/>
                  </a:lnTo>
                  <a:lnTo>
                    <a:pt x="96" y="6"/>
                  </a:lnTo>
                  <a:lnTo>
                    <a:pt x="90" y="6"/>
                  </a:lnTo>
                  <a:lnTo>
                    <a:pt x="90" y="0"/>
                  </a:lnTo>
                  <a:close/>
                </a:path>
              </a:pathLst>
            </a:custGeom>
            <a:solidFill>
              <a:schemeClr val="bg2"/>
            </a:solidFill>
            <a:ln w="3175">
              <a:solidFill>
                <a:schemeClr val="bg1"/>
              </a:solidFill>
              <a:prstDash val="solid"/>
              <a:round/>
              <a:headEnd/>
              <a:tailEnd/>
            </a:ln>
          </p:spPr>
          <p:txBody>
            <a:bodyPr/>
            <a:lstStyle/>
            <a:p>
              <a:pPr>
                <a:defRPr/>
              </a:pPr>
              <a:endParaRPr lang="en-GB" sz="462">
                <a:solidFill>
                  <a:prstClr val="black"/>
                </a:solidFill>
              </a:endParaRPr>
            </a:p>
          </p:txBody>
        </p:sp>
        <p:sp>
          <p:nvSpPr>
            <p:cNvPr id="521" name="Freeform 1351"/>
            <p:cNvSpPr>
              <a:spLocks/>
            </p:cNvSpPr>
            <p:nvPr/>
          </p:nvSpPr>
          <p:spPr bwMode="auto">
            <a:xfrm>
              <a:off x="1778186" y="5481664"/>
              <a:ext cx="27408" cy="60298"/>
            </a:xfrm>
            <a:custGeom>
              <a:avLst/>
              <a:gdLst/>
              <a:ahLst/>
              <a:cxnLst>
                <a:cxn ang="0">
                  <a:pos x="6" y="4"/>
                </a:cxn>
                <a:cxn ang="0">
                  <a:pos x="8" y="2"/>
                </a:cxn>
                <a:cxn ang="0">
                  <a:pos x="16" y="0"/>
                </a:cxn>
                <a:cxn ang="0">
                  <a:pos x="16" y="4"/>
                </a:cxn>
                <a:cxn ang="0">
                  <a:pos x="34" y="4"/>
                </a:cxn>
                <a:cxn ang="0">
                  <a:pos x="38" y="8"/>
                </a:cxn>
                <a:cxn ang="0">
                  <a:pos x="38" y="8"/>
                </a:cxn>
                <a:cxn ang="0">
                  <a:pos x="36" y="14"/>
                </a:cxn>
                <a:cxn ang="0">
                  <a:pos x="32" y="18"/>
                </a:cxn>
                <a:cxn ang="0">
                  <a:pos x="32" y="18"/>
                </a:cxn>
                <a:cxn ang="0">
                  <a:pos x="30" y="28"/>
                </a:cxn>
                <a:cxn ang="0">
                  <a:pos x="30" y="32"/>
                </a:cxn>
                <a:cxn ang="0">
                  <a:pos x="30" y="36"/>
                </a:cxn>
                <a:cxn ang="0">
                  <a:pos x="24" y="42"/>
                </a:cxn>
                <a:cxn ang="0">
                  <a:pos x="28" y="50"/>
                </a:cxn>
                <a:cxn ang="0">
                  <a:pos x="26" y="60"/>
                </a:cxn>
                <a:cxn ang="0">
                  <a:pos x="30" y="68"/>
                </a:cxn>
                <a:cxn ang="0">
                  <a:pos x="22" y="74"/>
                </a:cxn>
                <a:cxn ang="0">
                  <a:pos x="24" y="80"/>
                </a:cxn>
                <a:cxn ang="0">
                  <a:pos x="24" y="80"/>
                </a:cxn>
                <a:cxn ang="0">
                  <a:pos x="20" y="82"/>
                </a:cxn>
                <a:cxn ang="0">
                  <a:pos x="16" y="84"/>
                </a:cxn>
                <a:cxn ang="0">
                  <a:pos x="6" y="84"/>
                </a:cxn>
                <a:cxn ang="0">
                  <a:pos x="8" y="60"/>
                </a:cxn>
                <a:cxn ang="0">
                  <a:pos x="4" y="60"/>
                </a:cxn>
                <a:cxn ang="0">
                  <a:pos x="2" y="58"/>
                </a:cxn>
                <a:cxn ang="0">
                  <a:pos x="0" y="56"/>
                </a:cxn>
                <a:cxn ang="0">
                  <a:pos x="0" y="56"/>
                </a:cxn>
                <a:cxn ang="0">
                  <a:pos x="0" y="46"/>
                </a:cxn>
                <a:cxn ang="0">
                  <a:pos x="4" y="34"/>
                </a:cxn>
                <a:cxn ang="0">
                  <a:pos x="8" y="22"/>
                </a:cxn>
                <a:cxn ang="0">
                  <a:pos x="8" y="14"/>
                </a:cxn>
                <a:cxn ang="0">
                  <a:pos x="6" y="4"/>
                </a:cxn>
                <a:cxn ang="0">
                  <a:pos x="6" y="4"/>
                </a:cxn>
              </a:cxnLst>
              <a:rect l="0" t="0" r="r" b="b"/>
              <a:pathLst>
                <a:path w="38" h="84">
                  <a:moveTo>
                    <a:pt x="6" y="4"/>
                  </a:moveTo>
                  <a:lnTo>
                    <a:pt x="8" y="2"/>
                  </a:lnTo>
                  <a:lnTo>
                    <a:pt x="16" y="0"/>
                  </a:lnTo>
                  <a:lnTo>
                    <a:pt x="16" y="4"/>
                  </a:lnTo>
                  <a:lnTo>
                    <a:pt x="34" y="4"/>
                  </a:lnTo>
                  <a:lnTo>
                    <a:pt x="38" y="8"/>
                  </a:lnTo>
                  <a:lnTo>
                    <a:pt x="38" y="8"/>
                  </a:lnTo>
                  <a:lnTo>
                    <a:pt x="36" y="14"/>
                  </a:lnTo>
                  <a:lnTo>
                    <a:pt x="32" y="18"/>
                  </a:lnTo>
                  <a:lnTo>
                    <a:pt x="32" y="18"/>
                  </a:lnTo>
                  <a:lnTo>
                    <a:pt x="30" y="28"/>
                  </a:lnTo>
                  <a:lnTo>
                    <a:pt x="30" y="32"/>
                  </a:lnTo>
                  <a:lnTo>
                    <a:pt x="30" y="36"/>
                  </a:lnTo>
                  <a:lnTo>
                    <a:pt x="24" y="42"/>
                  </a:lnTo>
                  <a:lnTo>
                    <a:pt x="28" y="50"/>
                  </a:lnTo>
                  <a:lnTo>
                    <a:pt x="26" y="60"/>
                  </a:lnTo>
                  <a:lnTo>
                    <a:pt x="30" y="68"/>
                  </a:lnTo>
                  <a:lnTo>
                    <a:pt x="22" y="74"/>
                  </a:lnTo>
                  <a:lnTo>
                    <a:pt x="24" y="80"/>
                  </a:lnTo>
                  <a:lnTo>
                    <a:pt x="24" y="80"/>
                  </a:lnTo>
                  <a:lnTo>
                    <a:pt x="20" y="82"/>
                  </a:lnTo>
                  <a:lnTo>
                    <a:pt x="16" y="84"/>
                  </a:lnTo>
                  <a:lnTo>
                    <a:pt x="6" y="84"/>
                  </a:lnTo>
                  <a:lnTo>
                    <a:pt x="8" y="60"/>
                  </a:lnTo>
                  <a:lnTo>
                    <a:pt x="4" y="60"/>
                  </a:lnTo>
                  <a:lnTo>
                    <a:pt x="2" y="58"/>
                  </a:lnTo>
                  <a:lnTo>
                    <a:pt x="0" y="56"/>
                  </a:lnTo>
                  <a:lnTo>
                    <a:pt x="0" y="56"/>
                  </a:lnTo>
                  <a:lnTo>
                    <a:pt x="0" y="46"/>
                  </a:lnTo>
                  <a:lnTo>
                    <a:pt x="4" y="34"/>
                  </a:lnTo>
                  <a:lnTo>
                    <a:pt x="8" y="22"/>
                  </a:lnTo>
                  <a:lnTo>
                    <a:pt x="8" y="14"/>
                  </a:lnTo>
                  <a:lnTo>
                    <a:pt x="6" y="4"/>
                  </a:lnTo>
                  <a:lnTo>
                    <a:pt x="6" y="4"/>
                  </a:lnTo>
                  <a:close/>
                </a:path>
              </a:pathLst>
            </a:custGeom>
            <a:solidFill>
              <a:schemeClr val="bg2"/>
            </a:solidFill>
            <a:ln w="3175">
              <a:solidFill>
                <a:schemeClr val="bg1"/>
              </a:solidFill>
              <a:prstDash val="solid"/>
              <a:round/>
              <a:headEnd/>
              <a:tailEnd/>
            </a:ln>
          </p:spPr>
          <p:txBody>
            <a:bodyPr/>
            <a:lstStyle/>
            <a:p>
              <a:pPr>
                <a:defRPr/>
              </a:pPr>
              <a:endParaRPr lang="en-GB" sz="462">
                <a:solidFill>
                  <a:prstClr val="black"/>
                </a:solidFill>
              </a:endParaRPr>
            </a:p>
          </p:txBody>
        </p:sp>
        <p:sp>
          <p:nvSpPr>
            <p:cNvPr id="522" name="Freeform 1352"/>
            <p:cNvSpPr>
              <a:spLocks/>
            </p:cNvSpPr>
            <p:nvPr/>
          </p:nvSpPr>
          <p:spPr bwMode="auto">
            <a:xfrm>
              <a:off x="1906571" y="5373992"/>
              <a:ext cx="5770" cy="8614"/>
            </a:xfrm>
            <a:custGeom>
              <a:avLst/>
              <a:gdLst/>
              <a:ahLst/>
              <a:cxnLst>
                <a:cxn ang="0">
                  <a:pos x="8" y="12"/>
                </a:cxn>
                <a:cxn ang="0">
                  <a:pos x="8" y="12"/>
                </a:cxn>
                <a:cxn ang="0">
                  <a:pos x="8" y="6"/>
                </a:cxn>
                <a:cxn ang="0">
                  <a:pos x="6" y="2"/>
                </a:cxn>
                <a:cxn ang="0">
                  <a:pos x="4" y="0"/>
                </a:cxn>
                <a:cxn ang="0">
                  <a:pos x="2" y="2"/>
                </a:cxn>
                <a:cxn ang="0">
                  <a:pos x="0" y="6"/>
                </a:cxn>
                <a:cxn ang="0">
                  <a:pos x="0" y="12"/>
                </a:cxn>
                <a:cxn ang="0">
                  <a:pos x="8" y="12"/>
                </a:cxn>
              </a:cxnLst>
              <a:rect l="0" t="0" r="r" b="b"/>
              <a:pathLst>
                <a:path w="8" h="12">
                  <a:moveTo>
                    <a:pt x="8" y="12"/>
                  </a:moveTo>
                  <a:lnTo>
                    <a:pt x="8" y="12"/>
                  </a:lnTo>
                  <a:lnTo>
                    <a:pt x="8" y="6"/>
                  </a:lnTo>
                  <a:lnTo>
                    <a:pt x="6" y="2"/>
                  </a:lnTo>
                  <a:lnTo>
                    <a:pt x="4" y="0"/>
                  </a:lnTo>
                  <a:lnTo>
                    <a:pt x="2" y="2"/>
                  </a:lnTo>
                  <a:lnTo>
                    <a:pt x="0" y="6"/>
                  </a:lnTo>
                  <a:lnTo>
                    <a:pt x="0" y="12"/>
                  </a:lnTo>
                  <a:lnTo>
                    <a:pt x="8" y="12"/>
                  </a:lnTo>
                  <a:close/>
                </a:path>
              </a:pathLst>
            </a:custGeom>
            <a:solidFill>
              <a:schemeClr val="bg2"/>
            </a:solidFill>
            <a:ln w="3175">
              <a:solidFill>
                <a:schemeClr val="bg1"/>
              </a:solidFill>
              <a:prstDash val="solid"/>
              <a:round/>
              <a:headEnd/>
              <a:tailEnd/>
            </a:ln>
          </p:spPr>
          <p:txBody>
            <a:bodyPr/>
            <a:lstStyle/>
            <a:p>
              <a:pPr>
                <a:defRPr/>
              </a:pPr>
              <a:endParaRPr lang="en-GB" sz="462">
                <a:solidFill>
                  <a:prstClr val="black"/>
                </a:solidFill>
              </a:endParaRPr>
            </a:p>
          </p:txBody>
        </p:sp>
        <p:sp>
          <p:nvSpPr>
            <p:cNvPr id="523" name="Freeform 1353"/>
            <p:cNvSpPr>
              <a:spLocks/>
            </p:cNvSpPr>
            <p:nvPr/>
          </p:nvSpPr>
          <p:spPr bwMode="auto">
            <a:xfrm>
              <a:off x="1909456" y="5409883"/>
              <a:ext cx="37505" cy="22970"/>
            </a:xfrm>
            <a:custGeom>
              <a:avLst/>
              <a:gdLst/>
              <a:ahLst/>
              <a:cxnLst>
                <a:cxn ang="0">
                  <a:pos x="52" y="14"/>
                </a:cxn>
                <a:cxn ang="0">
                  <a:pos x="52" y="14"/>
                </a:cxn>
                <a:cxn ang="0">
                  <a:pos x="46" y="12"/>
                </a:cxn>
                <a:cxn ang="0">
                  <a:pos x="40" y="8"/>
                </a:cxn>
                <a:cxn ang="0">
                  <a:pos x="44" y="4"/>
                </a:cxn>
                <a:cxn ang="0">
                  <a:pos x="44" y="4"/>
                </a:cxn>
                <a:cxn ang="0">
                  <a:pos x="40" y="0"/>
                </a:cxn>
                <a:cxn ang="0">
                  <a:pos x="32" y="0"/>
                </a:cxn>
                <a:cxn ang="0">
                  <a:pos x="20" y="2"/>
                </a:cxn>
                <a:cxn ang="0">
                  <a:pos x="18" y="0"/>
                </a:cxn>
                <a:cxn ang="0">
                  <a:pos x="12" y="2"/>
                </a:cxn>
                <a:cxn ang="0">
                  <a:pos x="0" y="22"/>
                </a:cxn>
                <a:cxn ang="0">
                  <a:pos x="0" y="28"/>
                </a:cxn>
                <a:cxn ang="0">
                  <a:pos x="4" y="22"/>
                </a:cxn>
                <a:cxn ang="0">
                  <a:pos x="10" y="22"/>
                </a:cxn>
                <a:cxn ang="0">
                  <a:pos x="10" y="30"/>
                </a:cxn>
                <a:cxn ang="0">
                  <a:pos x="12" y="30"/>
                </a:cxn>
                <a:cxn ang="0">
                  <a:pos x="12" y="32"/>
                </a:cxn>
                <a:cxn ang="0">
                  <a:pos x="12" y="32"/>
                </a:cxn>
                <a:cxn ang="0">
                  <a:pos x="22" y="30"/>
                </a:cxn>
                <a:cxn ang="0">
                  <a:pos x="30" y="26"/>
                </a:cxn>
                <a:cxn ang="0">
                  <a:pos x="36" y="32"/>
                </a:cxn>
                <a:cxn ang="0">
                  <a:pos x="40" y="22"/>
                </a:cxn>
                <a:cxn ang="0">
                  <a:pos x="50" y="24"/>
                </a:cxn>
                <a:cxn ang="0">
                  <a:pos x="50" y="18"/>
                </a:cxn>
                <a:cxn ang="0">
                  <a:pos x="52" y="18"/>
                </a:cxn>
                <a:cxn ang="0">
                  <a:pos x="52" y="14"/>
                </a:cxn>
              </a:cxnLst>
              <a:rect l="0" t="0" r="r" b="b"/>
              <a:pathLst>
                <a:path w="52" h="32">
                  <a:moveTo>
                    <a:pt x="52" y="14"/>
                  </a:moveTo>
                  <a:lnTo>
                    <a:pt x="52" y="14"/>
                  </a:lnTo>
                  <a:lnTo>
                    <a:pt x="46" y="12"/>
                  </a:lnTo>
                  <a:lnTo>
                    <a:pt x="40" y="8"/>
                  </a:lnTo>
                  <a:lnTo>
                    <a:pt x="44" y="4"/>
                  </a:lnTo>
                  <a:lnTo>
                    <a:pt x="44" y="4"/>
                  </a:lnTo>
                  <a:lnTo>
                    <a:pt x="40" y="0"/>
                  </a:lnTo>
                  <a:lnTo>
                    <a:pt x="32" y="0"/>
                  </a:lnTo>
                  <a:lnTo>
                    <a:pt x="20" y="2"/>
                  </a:lnTo>
                  <a:lnTo>
                    <a:pt x="18" y="0"/>
                  </a:lnTo>
                  <a:lnTo>
                    <a:pt x="12" y="2"/>
                  </a:lnTo>
                  <a:lnTo>
                    <a:pt x="0" y="22"/>
                  </a:lnTo>
                  <a:lnTo>
                    <a:pt x="0" y="28"/>
                  </a:lnTo>
                  <a:lnTo>
                    <a:pt x="4" y="22"/>
                  </a:lnTo>
                  <a:lnTo>
                    <a:pt x="10" y="22"/>
                  </a:lnTo>
                  <a:lnTo>
                    <a:pt x="10" y="30"/>
                  </a:lnTo>
                  <a:lnTo>
                    <a:pt x="12" y="30"/>
                  </a:lnTo>
                  <a:lnTo>
                    <a:pt x="12" y="32"/>
                  </a:lnTo>
                  <a:lnTo>
                    <a:pt x="12" y="32"/>
                  </a:lnTo>
                  <a:lnTo>
                    <a:pt x="22" y="30"/>
                  </a:lnTo>
                  <a:lnTo>
                    <a:pt x="30" y="26"/>
                  </a:lnTo>
                  <a:lnTo>
                    <a:pt x="36" y="32"/>
                  </a:lnTo>
                  <a:lnTo>
                    <a:pt x="40" y="22"/>
                  </a:lnTo>
                  <a:lnTo>
                    <a:pt x="50" y="24"/>
                  </a:lnTo>
                  <a:lnTo>
                    <a:pt x="50" y="18"/>
                  </a:lnTo>
                  <a:lnTo>
                    <a:pt x="52" y="18"/>
                  </a:lnTo>
                  <a:lnTo>
                    <a:pt x="52" y="14"/>
                  </a:lnTo>
                  <a:close/>
                </a:path>
              </a:pathLst>
            </a:custGeom>
            <a:solidFill>
              <a:schemeClr val="bg1">
                <a:lumMod val="8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524" name="Freeform 1354"/>
            <p:cNvSpPr>
              <a:spLocks/>
            </p:cNvSpPr>
            <p:nvPr/>
          </p:nvSpPr>
          <p:spPr bwMode="auto">
            <a:xfrm>
              <a:off x="1882048" y="5355328"/>
              <a:ext cx="30294" cy="27277"/>
            </a:xfrm>
            <a:custGeom>
              <a:avLst/>
              <a:gdLst/>
              <a:ahLst/>
              <a:cxnLst>
                <a:cxn ang="0">
                  <a:pos x="26" y="34"/>
                </a:cxn>
                <a:cxn ang="0">
                  <a:pos x="26" y="26"/>
                </a:cxn>
                <a:cxn ang="0">
                  <a:pos x="22" y="30"/>
                </a:cxn>
                <a:cxn ang="0">
                  <a:pos x="18" y="30"/>
                </a:cxn>
                <a:cxn ang="0">
                  <a:pos x="16" y="22"/>
                </a:cxn>
                <a:cxn ang="0">
                  <a:pos x="8" y="20"/>
                </a:cxn>
                <a:cxn ang="0">
                  <a:pos x="6" y="14"/>
                </a:cxn>
                <a:cxn ang="0">
                  <a:pos x="0" y="14"/>
                </a:cxn>
                <a:cxn ang="0">
                  <a:pos x="0" y="8"/>
                </a:cxn>
                <a:cxn ang="0">
                  <a:pos x="8" y="2"/>
                </a:cxn>
                <a:cxn ang="0">
                  <a:pos x="12" y="4"/>
                </a:cxn>
                <a:cxn ang="0">
                  <a:pos x="22" y="0"/>
                </a:cxn>
                <a:cxn ang="0">
                  <a:pos x="22" y="0"/>
                </a:cxn>
                <a:cxn ang="0">
                  <a:pos x="28" y="2"/>
                </a:cxn>
                <a:cxn ang="0">
                  <a:pos x="34" y="6"/>
                </a:cxn>
                <a:cxn ang="0">
                  <a:pos x="34" y="14"/>
                </a:cxn>
                <a:cxn ang="0">
                  <a:pos x="38" y="14"/>
                </a:cxn>
                <a:cxn ang="0">
                  <a:pos x="42" y="20"/>
                </a:cxn>
                <a:cxn ang="0">
                  <a:pos x="38" y="26"/>
                </a:cxn>
                <a:cxn ang="0">
                  <a:pos x="36" y="28"/>
                </a:cxn>
                <a:cxn ang="0">
                  <a:pos x="34" y="32"/>
                </a:cxn>
                <a:cxn ang="0">
                  <a:pos x="34" y="38"/>
                </a:cxn>
                <a:cxn ang="0">
                  <a:pos x="30" y="38"/>
                </a:cxn>
                <a:cxn ang="0">
                  <a:pos x="26" y="34"/>
                </a:cxn>
              </a:cxnLst>
              <a:rect l="0" t="0" r="r" b="b"/>
              <a:pathLst>
                <a:path w="42" h="38">
                  <a:moveTo>
                    <a:pt x="26" y="34"/>
                  </a:moveTo>
                  <a:lnTo>
                    <a:pt x="26" y="26"/>
                  </a:lnTo>
                  <a:lnTo>
                    <a:pt x="22" y="30"/>
                  </a:lnTo>
                  <a:lnTo>
                    <a:pt x="18" y="30"/>
                  </a:lnTo>
                  <a:lnTo>
                    <a:pt x="16" y="22"/>
                  </a:lnTo>
                  <a:lnTo>
                    <a:pt x="8" y="20"/>
                  </a:lnTo>
                  <a:lnTo>
                    <a:pt x="6" y="14"/>
                  </a:lnTo>
                  <a:lnTo>
                    <a:pt x="0" y="14"/>
                  </a:lnTo>
                  <a:lnTo>
                    <a:pt x="0" y="8"/>
                  </a:lnTo>
                  <a:lnTo>
                    <a:pt x="8" y="2"/>
                  </a:lnTo>
                  <a:lnTo>
                    <a:pt x="12" y="4"/>
                  </a:lnTo>
                  <a:lnTo>
                    <a:pt x="22" y="0"/>
                  </a:lnTo>
                  <a:lnTo>
                    <a:pt x="22" y="0"/>
                  </a:lnTo>
                  <a:lnTo>
                    <a:pt x="28" y="2"/>
                  </a:lnTo>
                  <a:lnTo>
                    <a:pt x="34" y="6"/>
                  </a:lnTo>
                  <a:lnTo>
                    <a:pt x="34" y="14"/>
                  </a:lnTo>
                  <a:lnTo>
                    <a:pt x="38" y="14"/>
                  </a:lnTo>
                  <a:lnTo>
                    <a:pt x="42" y="20"/>
                  </a:lnTo>
                  <a:lnTo>
                    <a:pt x="38" y="26"/>
                  </a:lnTo>
                  <a:lnTo>
                    <a:pt x="36" y="28"/>
                  </a:lnTo>
                  <a:lnTo>
                    <a:pt x="34" y="32"/>
                  </a:lnTo>
                  <a:lnTo>
                    <a:pt x="34" y="38"/>
                  </a:lnTo>
                  <a:lnTo>
                    <a:pt x="30" y="38"/>
                  </a:lnTo>
                  <a:lnTo>
                    <a:pt x="26" y="34"/>
                  </a:lnTo>
                  <a:close/>
                </a:path>
              </a:pathLst>
            </a:custGeom>
            <a:solidFill>
              <a:schemeClr val="bg2"/>
            </a:solidFill>
            <a:ln w="3175">
              <a:solidFill>
                <a:schemeClr val="bg1"/>
              </a:solidFill>
              <a:prstDash val="solid"/>
              <a:round/>
              <a:headEnd/>
              <a:tailEnd/>
            </a:ln>
          </p:spPr>
          <p:txBody>
            <a:bodyPr/>
            <a:lstStyle/>
            <a:p>
              <a:pPr>
                <a:defRPr/>
              </a:pPr>
              <a:endParaRPr lang="en-GB" sz="462">
                <a:solidFill>
                  <a:prstClr val="black"/>
                </a:solidFill>
              </a:endParaRPr>
            </a:p>
          </p:txBody>
        </p:sp>
        <p:sp>
          <p:nvSpPr>
            <p:cNvPr id="525" name="Freeform 1355"/>
            <p:cNvSpPr>
              <a:spLocks/>
            </p:cNvSpPr>
            <p:nvPr/>
          </p:nvSpPr>
          <p:spPr bwMode="auto">
            <a:xfrm>
              <a:off x="1887818" y="5325180"/>
              <a:ext cx="31736" cy="40198"/>
            </a:xfrm>
            <a:custGeom>
              <a:avLst/>
              <a:gdLst/>
              <a:ahLst/>
              <a:cxnLst>
                <a:cxn ang="0">
                  <a:pos x="44" y="4"/>
                </a:cxn>
                <a:cxn ang="0">
                  <a:pos x="38" y="0"/>
                </a:cxn>
                <a:cxn ang="0">
                  <a:pos x="38" y="0"/>
                </a:cxn>
                <a:cxn ang="0">
                  <a:pos x="32" y="2"/>
                </a:cxn>
                <a:cxn ang="0">
                  <a:pos x="28" y="4"/>
                </a:cxn>
                <a:cxn ang="0">
                  <a:pos x="24" y="6"/>
                </a:cxn>
                <a:cxn ang="0">
                  <a:pos x="24" y="12"/>
                </a:cxn>
                <a:cxn ang="0">
                  <a:pos x="26" y="14"/>
                </a:cxn>
                <a:cxn ang="0">
                  <a:pos x="28" y="18"/>
                </a:cxn>
                <a:cxn ang="0">
                  <a:pos x="24" y="26"/>
                </a:cxn>
                <a:cxn ang="0">
                  <a:pos x="18" y="22"/>
                </a:cxn>
                <a:cxn ang="0">
                  <a:pos x="18" y="18"/>
                </a:cxn>
                <a:cxn ang="0">
                  <a:pos x="22" y="16"/>
                </a:cxn>
                <a:cxn ang="0">
                  <a:pos x="18" y="12"/>
                </a:cxn>
                <a:cxn ang="0">
                  <a:pos x="16" y="14"/>
                </a:cxn>
                <a:cxn ang="0">
                  <a:pos x="16" y="14"/>
                </a:cxn>
                <a:cxn ang="0">
                  <a:pos x="14" y="24"/>
                </a:cxn>
                <a:cxn ang="0">
                  <a:pos x="12" y="30"/>
                </a:cxn>
                <a:cxn ang="0">
                  <a:pos x="10" y="34"/>
                </a:cxn>
                <a:cxn ang="0">
                  <a:pos x="10" y="36"/>
                </a:cxn>
                <a:cxn ang="0">
                  <a:pos x="10" y="36"/>
                </a:cxn>
                <a:cxn ang="0">
                  <a:pos x="18" y="38"/>
                </a:cxn>
                <a:cxn ang="0">
                  <a:pos x="6" y="42"/>
                </a:cxn>
                <a:cxn ang="0">
                  <a:pos x="4" y="44"/>
                </a:cxn>
                <a:cxn ang="0">
                  <a:pos x="0" y="44"/>
                </a:cxn>
                <a:cxn ang="0">
                  <a:pos x="4" y="46"/>
                </a:cxn>
                <a:cxn ang="0">
                  <a:pos x="14" y="42"/>
                </a:cxn>
                <a:cxn ang="0">
                  <a:pos x="14" y="42"/>
                </a:cxn>
                <a:cxn ang="0">
                  <a:pos x="20" y="44"/>
                </a:cxn>
                <a:cxn ang="0">
                  <a:pos x="26" y="48"/>
                </a:cxn>
                <a:cxn ang="0">
                  <a:pos x="26" y="56"/>
                </a:cxn>
                <a:cxn ang="0">
                  <a:pos x="30" y="56"/>
                </a:cxn>
                <a:cxn ang="0">
                  <a:pos x="30" y="52"/>
                </a:cxn>
                <a:cxn ang="0">
                  <a:pos x="30" y="52"/>
                </a:cxn>
                <a:cxn ang="0">
                  <a:pos x="30" y="48"/>
                </a:cxn>
                <a:cxn ang="0">
                  <a:pos x="30" y="42"/>
                </a:cxn>
                <a:cxn ang="0">
                  <a:pos x="30" y="32"/>
                </a:cxn>
                <a:cxn ang="0">
                  <a:pos x="36" y="34"/>
                </a:cxn>
                <a:cxn ang="0">
                  <a:pos x="36" y="34"/>
                </a:cxn>
                <a:cxn ang="0">
                  <a:pos x="38" y="28"/>
                </a:cxn>
                <a:cxn ang="0">
                  <a:pos x="42" y="24"/>
                </a:cxn>
                <a:cxn ang="0">
                  <a:pos x="42" y="22"/>
                </a:cxn>
                <a:cxn ang="0">
                  <a:pos x="38" y="20"/>
                </a:cxn>
                <a:cxn ang="0">
                  <a:pos x="38" y="18"/>
                </a:cxn>
                <a:cxn ang="0">
                  <a:pos x="42" y="16"/>
                </a:cxn>
                <a:cxn ang="0">
                  <a:pos x="44" y="4"/>
                </a:cxn>
              </a:cxnLst>
              <a:rect l="0" t="0" r="r" b="b"/>
              <a:pathLst>
                <a:path w="44" h="56">
                  <a:moveTo>
                    <a:pt x="44" y="4"/>
                  </a:moveTo>
                  <a:lnTo>
                    <a:pt x="38" y="0"/>
                  </a:lnTo>
                  <a:lnTo>
                    <a:pt x="38" y="0"/>
                  </a:lnTo>
                  <a:lnTo>
                    <a:pt x="32" y="2"/>
                  </a:lnTo>
                  <a:lnTo>
                    <a:pt x="28" y="4"/>
                  </a:lnTo>
                  <a:lnTo>
                    <a:pt x="24" y="6"/>
                  </a:lnTo>
                  <a:lnTo>
                    <a:pt x="24" y="12"/>
                  </a:lnTo>
                  <a:lnTo>
                    <a:pt x="26" y="14"/>
                  </a:lnTo>
                  <a:lnTo>
                    <a:pt x="28" y="18"/>
                  </a:lnTo>
                  <a:lnTo>
                    <a:pt x="24" y="26"/>
                  </a:lnTo>
                  <a:lnTo>
                    <a:pt x="18" y="22"/>
                  </a:lnTo>
                  <a:lnTo>
                    <a:pt x="18" y="18"/>
                  </a:lnTo>
                  <a:lnTo>
                    <a:pt x="22" y="16"/>
                  </a:lnTo>
                  <a:lnTo>
                    <a:pt x="18" y="12"/>
                  </a:lnTo>
                  <a:lnTo>
                    <a:pt x="16" y="14"/>
                  </a:lnTo>
                  <a:lnTo>
                    <a:pt x="16" y="14"/>
                  </a:lnTo>
                  <a:lnTo>
                    <a:pt x="14" y="24"/>
                  </a:lnTo>
                  <a:lnTo>
                    <a:pt x="12" y="30"/>
                  </a:lnTo>
                  <a:lnTo>
                    <a:pt x="10" y="34"/>
                  </a:lnTo>
                  <a:lnTo>
                    <a:pt x="10" y="36"/>
                  </a:lnTo>
                  <a:lnTo>
                    <a:pt x="10" y="36"/>
                  </a:lnTo>
                  <a:lnTo>
                    <a:pt x="18" y="38"/>
                  </a:lnTo>
                  <a:lnTo>
                    <a:pt x="6" y="42"/>
                  </a:lnTo>
                  <a:lnTo>
                    <a:pt x="4" y="44"/>
                  </a:lnTo>
                  <a:lnTo>
                    <a:pt x="0" y="44"/>
                  </a:lnTo>
                  <a:lnTo>
                    <a:pt x="4" y="46"/>
                  </a:lnTo>
                  <a:lnTo>
                    <a:pt x="14" y="42"/>
                  </a:lnTo>
                  <a:lnTo>
                    <a:pt x="14" y="42"/>
                  </a:lnTo>
                  <a:lnTo>
                    <a:pt x="20" y="44"/>
                  </a:lnTo>
                  <a:lnTo>
                    <a:pt x="26" y="48"/>
                  </a:lnTo>
                  <a:lnTo>
                    <a:pt x="26" y="56"/>
                  </a:lnTo>
                  <a:lnTo>
                    <a:pt x="30" y="56"/>
                  </a:lnTo>
                  <a:lnTo>
                    <a:pt x="30" y="52"/>
                  </a:lnTo>
                  <a:lnTo>
                    <a:pt x="30" y="52"/>
                  </a:lnTo>
                  <a:lnTo>
                    <a:pt x="30" y="48"/>
                  </a:lnTo>
                  <a:lnTo>
                    <a:pt x="30" y="42"/>
                  </a:lnTo>
                  <a:lnTo>
                    <a:pt x="30" y="32"/>
                  </a:lnTo>
                  <a:lnTo>
                    <a:pt x="36" y="34"/>
                  </a:lnTo>
                  <a:lnTo>
                    <a:pt x="36" y="34"/>
                  </a:lnTo>
                  <a:lnTo>
                    <a:pt x="38" y="28"/>
                  </a:lnTo>
                  <a:lnTo>
                    <a:pt x="42" y="24"/>
                  </a:lnTo>
                  <a:lnTo>
                    <a:pt x="42" y="22"/>
                  </a:lnTo>
                  <a:lnTo>
                    <a:pt x="38" y="20"/>
                  </a:lnTo>
                  <a:lnTo>
                    <a:pt x="38" y="18"/>
                  </a:lnTo>
                  <a:lnTo>
                    <a:pt x="42" y="16"/>
                  </a:lnTo>
                  <a:lnTo>
                    <a:pt x="44" y="4"/>
                  </a:lnTo>
                  <a:close/>
                </a:path>
              </a:pathLst>
            </a:custGeom>
            <a:solidFill>
              <a:schemeClr val="bg2"/>
            </a:solidFill>
            <a:ln w="3175">
              <a:solidFill>
                <a:schemeClr val="bg1"/>
              </a:solidFill>
              <a:prstDash val="solid"/>
              <a:round/>
              <a:headEnd/>
              <a:tailEnd/>
            </a:ln>
          </p:spPr>
          <p:txBody>
            <a:bodyPr/>
            <a:lstStyle/>
            <a:p>
              <a:pPr>
                <a:defRPr/>
              </a:pPr>
              <a:endParaRPr lang="en-GB" sz="462">
                <a:solidFill>
                  <a:prstClr val="black"/>
                </a:solidFill>
              </a:endParaRPr>
            </a:p>
          </p:txBody>
        </p:sp>
        <p:sp>
          <p:nvSpPr>
            <p:cNvPr id="526" name="Freeform 1356"/>
            <p:cNvSpPr>
              <a:spLocks/>
            </p:cNvSpPr>
            <p:nvPr/>
          </p:nvSpPr>
          <p:spPr bwMode="auto">
            <a:xfrm>
              <a:off x="1909456" y="5302210"/>
              <a:ext cx="77176" cy="110543"/>
            </a:xfrm>
            <a:custGeom>
              <a:avLst/>
              <a:gdLst/>
              <a:ahLst/>
              <a:cxnLst>
                <a:cxn ang="0">
                  <a:pos x="95" y="130"/>
                </a:cxn>
                <a:cxn ang="0">
                  <a:pos x="83" y="140"/>
                </a:cxn>
                <a:cxn ang="0">
                  <a:pos x="83" y="150"/>
                </a:cxn>
                <a:cxn ang="0">
                  <a:pos x="81" y="148"/>
                </a:cxn>
                <a:cxn ang="0">
                  <a:pos x="73" y="150"/>
                </a:cxn>
                <a:cxn ang="0">
                  <a:pos x="54" y="150"/>
                </a:cxn>
                <a:cxn ang="0">
                  <a:pos x="46" y="152"/>
                </a:cxn>
                <a:cxn ang="0">
                  <a:pos x="42" y="152"/>
                </a:cxn>
                <a:cxn ang="0">
                  <a:pos x="32" y="150"/>
                </a:cxn>
                <a:cxn ang="0">
                  <a:pos x="18" y="150"/>
                </a:cxn>
                <a:cxn ang="0">
                  <a:pos x="20" y="136"/>
                </a:cxn>
                <a:cxn ang="0">
                  <a:pos x="24" y="124"/>
                </a:cxn>
                <a:cxn ang="0">
                  <a:pos x="4" y="112"/>
                </a:cxn>
                <a:cxn ang="0">
                  <a:pos x="4" y="106"/>
                </a:cxn>
                <a:cxn ang="0">
                  <a:pos x="0" y="100"/>
                </a:cxn>
                <a:cxn ang="0">
                  <a:pos x="4" y="94"/>
                </a:cxn>
                <a:cxn ang="0">
                  <a:pos x="0" y="84"/>
                </a:cxn>
                <a:cxn ang="0">
                  <a:pos x="0" y="80"/>
                </a:cxn>
                <a:cxn ang="0">
                  <a:pos x="0" y="64"/>
                </a:cxn>
                <a:cxn ang="0">
                  <a:pos x="6" y="66"/>
                </a:cxn>
                <a:cxn ang="0">
                  <a:pos x="12" y="56"/>
                </a:cxn>
                <a:cxn ang="0">
                  <a:pos x="8" y="52"/>
                </a:cxn>
                <a:cxn ang="0">
                  <a:pos x="12" y="48"/>
                </a:cxn>
                <a:cxn ang="0">
                  <a:pos x="16" y="36"/>
                </a:cxn>
                <a:cxn ang="0">
                  <a:pos x="16" y="28"/>
                </a:cxn>
                <a:cxn ang="0">
                  <a:pos x="20" y="28"/>
                </a:cxn>
                <a:cxn ang="0">
                  <a:pos x="26" y="32"/>
                </a:cxn>
                <a:cxn ang="0">
                  <a:pos x="28" y="30"/>
                </a:cxn>
                <a:cxn ang="0">
                  <a:pos x="32" y="36"/>
                </a:cxn>
                <a:cxn ang="0">
                  <a:pos x="30" y="30"/>
                </a:cxn>
                <a:cxn ang="0">
                  <a:pos x="38" y="24"/>
                </a:cxn>
                <a:cxn ang="0">
                  <a:pos x="36" y="18"/>
                </a:cxn>
                <a:cxn ang="0">
                  <a:pos x="32" y="14"/>
                </a:cxn>
                <a:cxn ang="0">
                  <a:pos x="32" y="2"/>
                </a:cxn>
                <a:cxn ang="0">
                  <a:pos x="42" y="0"/>
                </a:cxn>
                <a:cxn ang="0">
                  <a:pos x="46" y="4"/>
                </a:cxn>
                <a:cxn ang="0">
                  <a:pos x="46" y="10"/>
                </a:cxn>
                <a:cxn ang="0">
                  <a:pos x="50" y="10"/>
                </a:cxn>
                <a:cxn ang="0">
                  <a:pos x="60" y="12"/>
                </a:cxn>
                <a:cxn ang="0">
                  <a:pos x="64" y="22"/>
                </a:cxn>
                <a:cxn ang="0">
                  <a:pos x="64" y="20"/>
                </a:cxn>
                <a:cxn ang="0">
                  <a:pos x="73" y="16"/>
                </a:cxn>
                <a:cxn ang="0">
                  <a:pos x="79" y="10"/>
                </a:cxn>
                <a:cxn ang="0">
                  <a:pos x="77" y="14"/>
                </a:cxn>
                <a:cxn ang="0">
                  <a:pos x="87" y="16"/>
                </a:cxn>
                <a:cxn ang="0">
                  <a:pos x="93" y="24"/>
                </a:cxn>
                <a:cxn ang="0">
                  <a:pos x="99" y="26"/>
                </a:cxn>
                <a:cxn ang="0">
                  <a:pos x="101" y="36"/>
                </a:cxn>
                <a:cxn ang="0">
                  <a:pos x="101" y="48"/>
                </a:cxn>
                <a:cxn ang="0">
                  <a:pos x="103" y="62"/>
                </a:cxn>
                <a:cxn ang="0">
                  <a:pos x="105" y="86"/>
                </a:cxn>
                <a:cxn ang="0">
                  <a:pos x="99" y="86"/>
                </a:cxn>
                <a:cxn ang="0">
                  <a:pos x="77" y="100"/>
                </a:cxn>
                <a:cxn ang="0">
                  <a:pos x="73" y="100"/>
                </a:cxn>
                <a:cxn ang="0">
                  <a:pos x="77" y="110"/>
                </a:cxn>
                <a:cxn ang="0">
                  <a:pos x="85" y="120"/>
                </a:cxn>
                <a:cxn ang="0">
                  <a:pos x="95" y="128"/>
                </a:cxn>
              </a:cxnLst>
              <a:rect l="0" t="0" r="r" b="b"/>
              <a:pathLst>
                <a:path w="107" h="154">
                  <a:moveTo>
                    <a:pt x="95" y="128"/>
                  </a:moveTo>
                  <a:lnTo>
                    <a:pt x="95" y="130"/>
                  </a:lnTo>
                  <a:lnTo>
                    <a:pt x="83" y="138"/>
                  </a:lnTo>
                  <a:lnTo>
                    <a:pt x="83" y="140"/>
                  </a:lnTo>
                  <a:lnTo>
                    <a:pt x="85" y="150"/>
                  </a:lnTo>
                  <a:lnTo>
                    <a:pt x="83" y="150"/>
                  </a:lnTo>
                  <a:lnTo>
                    <a:pt x="81" y="148"/>
                  </a:lnTo>
                  <a:lnTo>
                    <a:pt x="81" y="148"/>
                  </a:lnTo>
                  <a:lnTo>
                    <a:pt x="77" y="148"/>
                  </a:lnTo>
                  <a:lnTo>
                    <a:pt x="73" y="150"/>
                  </a:lnTo>
                  <a:lnTo>
                    <a:pt x="62" y="154"/>
                  </a:lnTo>
                  <a:lnTo>
                    <a:pt x="54" y="150"/>
                  </a:lnTo>
                  <a:lnTo>
                    <a:pt x="52" y="154"/>
                  </a:lnTo>
                  <a:lnTo>
                    <a:pt x="46" y="152"/>
                  </a:lnTo>
                  <a:lnTo>
                    <a:pt x="42" y="152"/>
                  </a:lnTo>
                  <a:lnTo>
                    <a:pt x="42" y="152"/>
                  </a:lnTo>
                  <a:lnTo>
                    <a:pt x="38" y="150"/>
                  </a:lnTo>
                  <a:lnTo>
                    <a:pt x="32" y="150"/>
                  </a:lnTo>
                  <a:lnTo>
                    <a:pt x="20" y="152"/>
                  </a:lnTo>
                  <a:lnTo>
                    <a:pt x="18" y="150"/>
                  </a:lnTo>
                  <a:lnTo>
                    <a:pt x="18" y="150"/>
                  </a:lnTo>
                  <a:lnTo>
                    <a:pt x="20" y="136"/>
                  </a:lnTo>
                  <a:lnTo>
                    <a:pt x="22" y="130"/>
                  </a:lnTo>
                  <a:lnTo>
                    <a:pt x="24" y="124"/>
                  </a:lnTo>
                  <a:lnTo>
                    <a:pt x="8" y="120"/>
                  </a:lnTo>
                  <a:lnTo>
                    <a:pt x="4" y="112"/>
                  </a:lnTo>
                  <a:lnTo>
                    <a:pt x="4" y="112"/>
                  </a:lnTo>
                  <a:lnTo>
                    <a:pt x="4" y="106"/>
                  </a:lnTo>
                  <a:lnTo>
                    <a:pt x="2" y="102"/>
                  </a:lnTo>
                  <a:lnTo>
                    <a:pt x="0" y="100"/>
                  </a:lnTo>
                  <a:lnTo>
                    <a:pt x="4" y="94"/>
                  </a:lnTo>
                  <a:lnTo>
                    <a:pt x="4" y="94"/>
                  </a:lnTo>
                  <a:lnTo>
                    <a:pt x="0" y="90"/>
                  </a:lnTo>
                  <a:lnTo>
                    <a:pt x="0" y="84"/>
                  </a:lnTo>
                  <a:lnTo>
                    <a:pt x="0" y="84"/>
                  </a:lnTo>
                  <a:lnTo>
                    <a:pt x="0" y="80"/>
                  </a:lnTo>
                  <a:lnTo>
                    <a:pt x="0" y="74"/>
                  </a:lnTo>
                  <a:lnTo>
                    <a:pt x="0" y="64"/>
                  </a:lnTo>
                  <a:lnTo>
                    <a:pt x="6" y="66"/>
                  </a:lnTo>
                  <a:lnTo>
                    <a:pt x="6" y="66"/>
                  </a:lnTo>
                  <a:lnTo>
                    <a:pt x="8" y="60"/>
                  </a:lnTo>
                  <a:lnTo>
                    <a:pt x="12" y="56"/>
                  </a:lnTo>
                  <a:lnTo>
                    <a:pt x="12" y="54"/>
                  </a:lnTo>
                  <a:lnTo>
                    <a:pt x="8" y="52"/>
                  </a:lnTo>
                  <a:lnTo>
                    <a:pt x="8" y="50"/>
                  </a:lnTo>
                  <a:lnTo>
                    <a:pt x="12" y="48"/>
                  </a:lnTo>
                  <a:lnTo>
                    <a:pt x="14" y="36"/>
                  </a:lnTo>
                  <a:lnTo>
                    <a:pt x="16" y="36"/>
                  </a:lnTo>
                  <a:lnTo>
                    <a:pt x="12" y="32"/>
                  </a:lnTo>
                  <a:lnTo>
                    <a:pt x="16" y="28"/>
                  </a:lnTo>
                  <a:lnTo>
                    <a:pt x="16" y="28"/>
                  </a:lnTo>
                  <a:lnTo>
                    <a:pt x="20" y="28"/>
                  </a:lnTo>
                  <a:lnTo>
                    <a:pt x="24" y="28"/>
                  </a:lnTo>
                  <a:lnTo>
                    <a:pt x="26" y="32"/>
                  </a:lnTo>
                  <a:lnTo>
                    <a:pt x="28" y="32"/>
                  </a:lnTo>
                  <a:lnTo>
                    <a:pt x="28" y="30"/>
                  </a:lnTo>
                  <a:lnTo>
                    <a:pt x="30" y="30"/>
                  </a:lnTo>
                  <a:lnTo>
                    <a:pt x="32" y="36"/>
                  </a:lnTo>
                  <a:lnTo>
                    <a:pt x="32" y="36"/>
                  </a:lnTo>
                  <a:lnTo>
                    <a:pt x="30" y="30"/>
                  </a:lnTo>
                  <a:lnTo>
                    <a:pt x="32" y="26"/>
                  </a:lnTo>
                  <a:lnTo>
                    <a:pt x="38" y="24"/>
                  </a:lnTo>
                  <a:lnTo>
                    <a:pt x="34" y="20"/>
                  </a:lnTo>
                  <a:lnTo>
                    <a:pt x="36" y="18"/>
                  </a:lnTo>
                  <a:lnTo>
                    <a:pt x="34" y="14"/>
                  </a:lnTo>
                  <a:lnTo>
                    <a:pt x="32" y="14"/>
                  </a:lnTo>
                  <a:lnTo>
                    <a:pt x="36" y="10"/>
                  </a:lnTo>
                  <a:lnTo>
                    <a:pt x="32" y="2"/>
                  </a:lnTo>
                  <a:lnTo>
                    <a:pt x="32" y="0"/>
                  </a:lnTo>
                  <a:lnTo>
                    <a:pt x="42" y="0"/>
                  </a:lnTo>
                  <a:lnTo>
                    <a:pt x="40" y="2"/>
                  </a:lnTo>
                  <a:lnTo>
                    <a:pt x="46" y="4"/>
                  </a:lnTo>
                  <a:lnTo>
                    <a:pt x="48" y="6"/>
                  </a:lnTo>
                  <a:lnTo>
                    <a:pt x="46" y="10"/>
                  </a:lnTo>
                  <a:lnTo>
                    <a:pt x="48" y="12"/>
                  </a:lnTo>
                  <a:lnTo>
                    <a:pt x="50" y="10"/>
                  </a:lnTo>
                  <a:lnTo>
                    <a:pt x="54" y="14"/>
                  </a:lnTo>
                  <a:lnTo>
                    <a:pt x="60" y="12"/>
                  </a:lnTo>
                  <a:lnTo>
                    <a:pt x="56" y="22"/>
                  </a:lnTo>
                  <a:lnTo>
                    <a:pt x="64" y="22"/>
                  </a:lnTo>
                  <a:lnTo>
                    <a:pt x="64" y="20"/>
                  </a:lnTo>
                  <a:lnTo>
                    <a:pt x="64" y="20"/>
                  </a:lnTo>
                  <a:lnTo>
                    <a:pt x="68" y="18"/>
                  </a:lnTo>
                  <a:lnTo>
                    <a:pt x="73" y="16"/>
                  </a:lnTo>
                  <a:lnTo>
                    <a:pt x="73" y="18"/>
                  </a:lnTo>
                  <a:lnTo>
                    <a:pt x="79" y="10"/>
                  </a:lnTo>
                  <a:lnTo>
                    <a:pt x="81" y="10"/>
                  </a:lnTo>
                  <a:lnTo>
                    <a:pt x="77" y="14"/>
                  </a:lnTo>
                  <a:lnTo>
                    <a:pt x="83" y="12"/>
                  </a:lnTo>
                  <a:lnTo>
                    <a:pt x="87" y="16"/>
                  </a:lnTo>
                  <a:lnTo>
                    <a:pt x="91" y="18"/>
                  </a:lnTo>
                  <a:lnTo>
                    <a:pt x="93" y="24"/>
                  </a:lnTo>
                  <a:lnTo>
                    <a:pt x="99" y="26"/>
                  </a:lnTo>
                  <a:lnTo>
                    <a:pt x="99" y="26"/>
                  </a:lnTo>
                  <a:lnTo>
                    <a:pt x="101" y="30"/>
                  </a:lnTo>
                  <a:lnTo>
                    <a:pt x="101" y="36"/>
                  </a:lnTo>
                  <a:lnTo>
                    <a:pt x="99" y="46"/>
                  </a:lnTo>
                  <a:lnTo>
                    <a:pt x="101" y="48"/>
                  </a:lnTo>
                  <a:lnTo>
                    <a:pt x="101" y="48"/>
                  </a:lnTo>
                  <a:lnTo>
                    <a:pt x="103" y="62"/>
                  </a:lnTo>
                  <a:lnTo>
                    <a:pt x="107" y="76"/>
                  </a:lnTo>
                  <a:lnTo>
                    <a:pt x="105" y="86"/>
                  </a:lnTo>
                  <a:lnTo>
                    <a:pt x="99" y="80"/>
                  </a:lnTo>
                  <a:lnTo>
                    <a:pt x="99" y="86"/>
                  </a:lnTo>
                  <a:lnTo>
                    <a:pt x="77" y="96"/>
                  </a:lnTo>
                  <a:lnTo>
                    <a:pt x="77" y="100"/>
                  </a:lnTo>
                  <a:lnTo>
                    <a:pt x="73" y="96"/>
                  </a:lnTo>
                  <a:lnTo>
                    <a:pt x="73" y="100"/>
                  </a:lnTo>
                  <a:lnTo>
                    <a:pt x="77" y="104"/>
                  </a:lnTo>
                  <a:lnTo>
                    <a:pt x="77" y="110"/>
                  </a:lnTo>
                  <a:lnTo>
                    <a:pt x="77" y="110"/>
                  </a:lnTo>
                  <a:lnTo>
                    <a:pt x="85" y="120"/>
                  </a:lnTo>
                  <a:lnTo>
                    <a:pt x="95" y="128"/>
                  </a:lnTo>
                  <a:lnTo>
                    <a:pt x="95" y="128"/>
                  </a:lnTo>
                  <a:close/>
                </a:path>
              </a:pathLst>
            </a:custGeom>
            <a:solidFill>
              <a:schemeClr val="bg2"/>
            </a:solidFill>
            <a:ln w="3175">
              <a:solidFill>
                <a:schemeClr val="bg1"/>
              </a:solidFill>
              <a:prstDash val="solid"/>
              <a:round/>
              <a:headEnd/>
              <a:tailEnd/>
            </a:ln>
          </p:spPr>
          <p:txBody>
            <a:bodyPr/>
            <a:lstStyle/>
            <a:p>
              <a:pPr>
                <a:defRPr/>
              </a:pPr>
              <a:endParaRPr lang="en-GB" sz="462">
                <a:solidFill>
                  <a:prstClr val="black"/>
                </a:solidFill>
              </a:endParaRPr>
            </a:p>
          </p:txBody>
        </p:sp>
        <p:sp>
          <p:nvSpPr>
            <p:cNvPr id="527" name="Freeform 1357"/>
            <p:cNvSpPr>
              <a:spLocks/>
            </p:cNvSpPr>
            <p:nvPr/>
          </p:nvSpPr>
          <p:spPr bwMode="auto">
            <a:xfrm>
              <a:off x="1952733" y="5019392"/>
              <a:ext cx="113240" cy="275641"/>
            </a:xfrm>
            <a:custGeom>
              <a:avLst/>
              <a:gdLst/>
              <a:ahLst/>
              <a:cxnLst>
                <a:cxn ang="0">
                  <a:pos x="153" y="108"/>
                </a:cxn>
                <a:cxn ang="0">
                  <a:pos x="125" y="124"/>
                </a:cxn>
                <a:cxn ang="0">
                  <a:pos x="127" y="152"/>
                </a:cxn>
                <a:cxn ang="0">
                  <a:pos x="125" y="152"/>
                </a:cxn>
                <a:cxn ang="0">
                  <a:pos x="105" y="178"/>
                </a:cxn>
                <a:cxn ang="0">
                  <a:pos x="87" y="196"/>
                </a:cxn>
                <a:cxn ang="0">
                  <a:pos x="77" y="208"/>
                </a:cxn>
                <a:cxn ang="0">
                  <a:pos x="73" y="228"/>
                </a:cxn>
                <a:cxn ang="0">
                  <a:pos x="75" y="250"/>
                </a:cxn>
                <a:cxn ang="0">
                  <a:pos x="75" y="254"/>
                </a:cxn>
                <a:cxn ang="0">
                  <a:pos x="71" y="268"/>
                </a:cxn>
                <a:cxn ang="0">
                  <a:pos x="93" y="276"/>
                </a:cxn>
                <a:cxn ang="0">
                  <a:pos x="79" y="284"/>
                </a:cxn>
                <a:cxn ang="0">
                  <a:pos x="63" y="286"/>
                </a:cxn>
                <a:cxn ang="0">
                  <a:pos x="73" y="288"/>
                </a:cxn>
                <a:cxn ang="0">
                  <a:pos x="91" y="290"/>
                </a:cxn>
                <a:cxn ang="0">
                  <a:pos x="79" y="298"/>
                </a:cxn>
                <a:cxn ang="0">
                  <a:pos x="71" y="306"/>
                </a:cxn>
                <a:cxn ang="0">
                  <a:pos x="69" y="308"/>
                </a:cxn>
                <a:cxn ang="0">
                  <a:pos x="67" y="310"/>
                </a:cxn>
                <a:cxn ang="0">
                  <a:pos x="69" y="324"/>
                </a:cxn>
                <a:cxn ang="0">
                  <a:pos x="65" y="332"/>
                </a:cxn>
                <a:cxn ang="0">
                  <a:pos x="65" y="342"/>
                </a:cxn>
                <a:cxn ang="0">
                  <a:pos x="59" y="366"/>
                </a:cxn>
                <a:cxn ang="0">
                  <a:pos x="41" y="368"/>
                </a:cxn>
                <a:cxn ang="0">
                  <a:pos x="37" y="384"/>
                </a:cxn>
                <a:cxn ang="0">
                  <a:pos x="19" y="364"/>
                </a:cxn>
                <a:cxn ang="0">
                  <a:pos x="23" y="358"/>
                </a:cxn>
                <a:cxn ang="0">
                  <a:pos x="17" y="348"/>
                </a:cxn>
                <a:cxn ang="0">
                  <a:pos x="11" y="338"/>
                </a:cxn>
                <a:cxn ang="0">
                  <a:pos x="8" y="320"/>
                </a:cxn>
                <a:cxn ang="0">
                  <a:pos x="2" y="310"/>
                </a:cxn>
                <a:cxn ang="0">
                  <a:pos x="4" y="300"/>
                </a:cxn>
                <a:cxn ang="0">
                  <a:pos x="8" y="292"/>
                </a:cxn>
                <a:cxn ang="0">
                  <a:pos x="17" y="270"/>
                </a:cxn>
                <a:cxn ang="0">
                  <a:pos x="19" y="258"/>
                </a:cxn>
                <a:cxn ang="0">
                  <a:pos x="15" y="226"/>
                </a:cxn>
                <a:cxn ang="0">
                  <a:pos x="13" y="198"/>
                </a:cxn>
                <a:cxn ang="0">
                  <a:pos x="13" y="182"/>
                </a:cxn>
                <a:cxn ang="0">
                  <a:pos x="25" y="164"/>
                </a:cxn>
                <a:cxn ang="0">
                  <a:pos x="33" y="144"/>
                </a:cxn>
                <a:cxn ang="0">
                  <a:pos x="43" y="124"/>
                </a:cxn>
                <a:cxn ang="0">
                  <a:pos x="51" y="96"/>
                </a:cxn>
                <a:cxn ang="0">
                  <a:pos x="57" y="82"/>
                </a:cxn>
                <a:cxn ang="0">
                  <a:pos x="63" y="58"/>
                </a:cxn>
                <a:cxn ang="0">
                  <a:pos x="69" y="42"/>
                </a:cxn>
                <a:cxn ang="0">
                  <a:pos x="83" y="38"/>
                </a:cxn>
                <a:cxn ang="0">
                  <a:pos x="89" y="20"/>
                </a:cxn>
                <a:cxn ang="0">
                  <a:pos x="107" y="16"/>
                </a:cxn>
                <a:cxn ang="0">
                  <a:pos x="117" y="0"/>
                </a:cxn>
                <a:cxn ang="0">
                  <a:pos x="151" y="38"/>
                </a:cxn>
                <a:cxn ang="0">
                  <a:pos x="153" y="66"/>
                </a:cxn>
                <a:cxn ang="0">
                  <a:pos x="153" y="92"/>
                </a:cxn>
              </a:cxnLst>
              <a:rect l="0" t="0" r="r" b="b"/>
              <a:pathLst>
                <a:path w="157" h="384">
                  <a:moveTo>
                    <a:pt x="157" y="106"/>
                  </a:moveTo>
                  <a:lnTo>
                    <a:pt x="157" y="110"/>
                  </a:lnTo>
                  <a:lnTo>
                    <a:pt x="153" y="108"/>
                  </a:lnTo>
                  <a:lnTo>
                    <a:pt x="137" y="106"/>
                  </a:lnTo>
                  <a:lnTo>
                    <a:pt x="135" y="116"/>
                  </a:lnTo>
                  <a:lnTo>
                    <a:pt x="125" y="124"/>
                  </a:lnTo>
                  <a:lnTo>
                    <a:pt x="127" y="130"/>
                  </a:lnTo>
                  <a:lnTo>
                    <a:pt x="123" y="140"/>
                  </a:lnTo>
                  <a:lnTo>
                    <a:pt x="127" y="152"/>
                  </a:lnTo>
                  <a:lnTo>
                    <a:pt x="125" y="154"/>
                  </a:lnTo>
                  <a:lnTo>
                    <a:pt x="125" y="152"/>
                  </a:lnTo>
                  <a:lnTo>
                    <a:pt x="125" y="152"/>
                  </a:lnTo>
                  <a:lnTo>
                    <a:pt x="121" y="162"/>
                  </a:lnTo>
                  <a:lnTo>
                    <a:pt x="113" y="170"/>
                  </a:lnTo>
                  <a:lnTo>
                    <a:pt x="105" y="178"/>
                  </a:lnTo>
                  <a:lnTo>
                    <a:pt x="97" y="184"/>
                  </a:lnTo>
                  <a:lnTo>
                    <a:pt x="93" y="184"/>
                  </a:lnTo>
                  <a:lnTo>
                    <a:pt x="87" y="196"/>
                  </a:lnTo>
                  <a:lnTo>
                    <a:pt x="81" y="194"/>
                  </a:lnTo>
                  <a:lnTo>
                    <a:pt x="79" y="208"/>
                  </a:lnTo>
                  <a:lnTo>
                    <a:pt x="77" y="208"/>
                  </a:lnTo>
                  <a:lnTo>
                    <a:pt x="77" y="230"/>
                  </a:lnTo>
                  <a:lnTo>
                    <a:pt x="73" y="228"/>
                  </a:lnTo>
                  <a:lnTo>
                    <a:pt x="73" y="228"/>
                  </a:lnTo>
                  <a:lnTo>
                    <a:pt x="73" y="234"/>
                  </a:lnTo>
                  <a:lnTo>
                    <a:pt x="73" y="242"/>
                  </a:lnTo>
                  <a:lnTo>
                    <a:pt x="75" y="250"/>
                  </a:lnTo>
                  <a:lnTo>
                    <a:pt x="73" y="254"/>
                  </a:lnTo>
                  <a:lnTo>
                    <a:pt x="75" y="254"/>
                  </a:lnTo>
                  <a:lnTo>
                    <a:pt x="75" y="254"/>
                  </a:lnTo>
                  <a:lnTo>
                    <a:pt x="69" y="262"/>
                  </a:lnTo>
                  <a:lnTo>
                    <a:pt x="63" y="268"/>
                  </a:lnTo>
                  <a:lnTo>
                    <a:pt x="71" y="268"/>
                  </a:lnTo>
                  <a:lnTo>
                    <a:pt x="79" y="256"/>
                  </a:lnTo>
                  <a:lnTo>
                    <a:pt x="83" y="258"/>
                  </a:lnTo>
                  <a:lnTo>
                    <a:pt x="93" y="276"/>
                  </a:lnTo>
                  <a:lnTo>
                    <a:pt x="89" y="284"/>
                  </a:lnTo>
                  <a:lnTo>
                    <a:pt x="83" y="288"/>
                  </a:lnTo>
                  <a:lnTo>
                    <a:pt x="79" y="284"/>
                  </a:lnTo>
                  <a:lnTo>
                    <a:pt x="79" y="284"/>
                  </a:lnTo>
                  <a:lnTo>
                    <a:pt x="71" y="284"/>
                  </a:lnTo>
                  <a:lnTo>
                    <a:pt x="63" y="286"/>
                  </a:lnTo>
                  <a:lnTo>
                    <a:pt x="63" y="286"/>
                  </a:lnTo>
                  <a:lnTo>
                    <a:pt x="69" y="288"/>
                  </a:lnTo>
                  <a:lnTo>
                    <a:pt x="73" y="288"/>
                  </a:lnTo>
                  <a:lnTo>
                    <a:pt x="75" y="292"/>
                  </a:lnTo>
                  <a:lnTo>
                    <a:pt x="91" y="290"/>
                  </a:lnTo>
                  <a:lnTo>
                    <a:pt x="91" y="290"/>
                  </a:lnTo>
                  <a:lnTo>
                    <a:pt x="83" y="300"/>
                  </a:lnTo>
                  <a:lnTo>
                    <a:pt x="79" y="300"/>
                  </a:lnTo>
                  <a:lnTo>
                    <a:pt x="79" y="298"/>
                  </a:lnTo>
                  <a:lnTo>
                    <a:pt x="79" y="296"/>
                  </a:lnTo>
                  <a:lnTo>
                    <a:pt x="77" y="302"/>
                  </a:lnTo>
                  <a:lnTo>
                    <a:pt x="71" y="306"/>
                  </a:lnTo>
                  <a:lnTo>
                    <a:pt x="63" y="306"/>
                  </a:lnTo>
                  <a:lnTo>
                    <a:pt x="61" y="308"/>
                  </a:lnTo>
                  <a:lnTo>
                    <a:pt x="69" y="308"/>
                  </a:lnTo>
                  <a:lnTo>
                    <a:pt x="69" y="310"/>
                  </a:lnTo>
                  <a:lnTo>
                    <a:pt x="69" y="310"/>
                  </a:lnTo>
                  <a:lnTo>
                    <a:pt x="67" y="310"/>
                  </a:lnTo>
                  <a:lnTo>
                    <a:pt x="65" y="312"/>
                  </a:lnTo>
                  <a:lnTo>
                    <a:pt x="69" y="314"/>
                  </a:lnTo>
                  <a:lnTo>
                    <a:pt x="69" y="324"/>
                  </a:lnTo>
                  <a:lnTo>
                    <a:pt x="65" y="324"/>
                  </a:lnTo>
                  <a:lnTo>
                    <a:pt x="67" y="330"/>
                  </a:lnTo>
                  <a:lnTo>
                    <a:pt x="65" y="332"/>
                  </a:lnTo>
                  <a:lnTo>
                    <a:pt x="67" y="336"/>
                  </a:lnTo>
                  <a:lnTo>
                    <a:pt x="67" y="336"/>
                  </a:lnTo>
                  <a:lnTo>
                    <a:pt x="65" y="342"/>
                  </a:lnTo>
                  <a:lnTo>
                    <a:pt x="63" y="350"/>
                  </a:lnTo>
                  <a:lnTo>
                    <a:pt x="61" y="358"/>
                  </a:lnTo>
                  <a:lnTo>
                    <a:pt x="59" y="366"/>
                  </a:lnTo>
                  <a:lnTo>
                    <a:pt x="47" y="364"/>
                  </a:lnTo>
                  <a:lnTo>
                    <a:pt x="43" y="368"/>
                  </a:lnTo>
                  <a:lnTo>
                    <a:pt x="41" y="368"/>
                  </a:lnTo>
                  <a:lnTo>
                    <a:pt x="39" y="374"/>
                  </a:lnTo>
                  <a:lnTo>
                    <a:pt x="39" y="380"/>
                  </a:lnTo>
                  <a:lnTo>
                    <a:pt x="37" y="384"/>
                  </a:lnTo>
                  <a:lnTo>
                    <a:pt x="23" y="384"/>
                  </a:lnTo>
                  <a:lnTo>
                    <a:pt x="23" y="378"/>
                  </a:lnTo>
                  <a:lnTo>
                    <a:pt x="19" y="364"/>
                  </a:lnTo>
                  <a:lnTo>
                    <a:pt x="21" y="364"/>
                  </a:lnTo>
                  <a:lnTo>
                    <a:pt x="19" y="360"/>
                  </a:lnTo>
                  <a:lnTo>
                    <a:pt x="23" y="358"/>
                  </a:lnTo>
                  <a:lnTo>
                    <a:pt x="23" y="358"/>
                  </a:lnTo>
                  <a:lnTo>
                    <a:pt x="23" y="358"/>
                  </a:lnTo>
                  <a:lnTo>
                    <a:pt x="17" y="348"/>
                  </a:lnTo>
                  <a:lnTo>
                    <a:pt x="13" y="342"/>
                  </a:lnTo>
                  <a:lnTo>
                    <a:pt x="13" y="338"/>
                  </a:lnTo>
                  <a:lnTo>
                    <a:pt x="11" y="338"/>
                  </a:lnTo>
                  <a:lnTo>
                    <a:pt x="11" y="326"/>
                  </a:lnTo>
                  <a:lnTo>
                    <a:pt x="8" y="328"/>
                  </a:lnTo>
                  <a:lnTo>
                    <a:pt x="8" y="320"/>
                  </a:lnTo>
                  <a:lnTo>
                    <a:pt x="4" y="320"/>
                  </a:lnTo>
                  <a:lnTo>
                    <a:pt x="4" y="314"/>
                  </a:lnTo>
                  <a:lnTo>
                    <a:pt x="2" y="310"/>
                  </a:lnTo>
                  <a:lnTo>
                    <a:pt x="0" y="298"/>
                  </a:lnTo>
                  <a:lnTo>
                    <a:pt x="2" y="296"/>
                  </a:lnTo>
                  <a:lnTo>
                    <a:pt x="4" y="300"/>
                  </a:lnTo>
                  <a:lnTo>
                    <a:pt x="6" y="300"/>
                  </a:lnTo>
                  <a:lnTo>
                    <a:pt x="6" y="300"/>
                  </a:lnTo>
                  <a:lnTo>
                    <a:pt x="8" y="292"/>
                  </a:lnTo>
                  <a:lnTo>
                    <a:pt x="6" y="284"/>
                  </a:lnTo>
                  <a:lnTo>
                    <a:pt x="11" y="276"/>
                  </a:lnTo>
                  <a:lnTo>
                    <a:pt x="17" y="270"/>
                  </a:lnTo>
                  <a:lnTo>
                    <a:pt x="17" y="270"/>
                  </a:lnTo>
                  <a:lnTo>
                    <a:pt x="17" y="264"/>
                  </a:lnTo>
                  <a:lnTo>
                    <a:pt x="19" y="258"/>
                  </a:lnTo>
                  <a:lnTo>
                    <a:pt x="15" y="248"/>
                  </a:lnTo>
                  <a:lnTo>
                    <a:pt x="21" y="232"/>
                  </a:lnTo>
                  <a:lnTo>
                    <a:pt x="15" y="226"/>
                  </a:lnTo>
                  <a:lnTo>
                    <a:pt x="15" y="226"/>
                  </a:lnTo>
                  <a:lnTo>
                    <a:pt x="13" y="208"/>
                  </a:lnTo>
                  <a:lnTo>
                    <a:pt x="13" y="198"/>
                  </a:lnTo>
                  <a:lnTo>
                    <a:pt x="17" y="190"/>
                  </a:lnTo>
                  <a:lnTo>
                    <a:pt x="13" y="182"/>
                  </a:lnTo>
                  <a:lnTo>
                    <a:pt x="13" y="182"/>
                  </a:lnTo>
                  <a:lnTo>
                    <a:pt x="15" y="176"/>
                  </a:lnTo>
                  <a:lnTo>
                    <a:pt x="17" y="172"/>
                  </a:lnTo>
                  <a:lnTo>
                    <a:pt x="25" y="164"/>
                  </a:lnTo>
                  <a:lnTo>
                    <a:pt x="37" y="162"/>
                  </a:lnTo>
                  <a:lnTo>
                    <a:pt x="39" y="152"/>
                  </a:lnTo>
                  <a:lnTo>
                    <a:pt x="33" y="144"/>
                  </a:lnTo>
                  <a:lnTo>
                    <a:pt x="33" y="144"/>
                  </a:lnTo>
                  <a:lnTo>
                    <a:pt x="39" y="136"/>
                  </a:lnTo>
                  <a:lnTo>
                    <a:pt x="43" y="124"/>
                  </a:lnTo>
                  <a:lnTo>
                    <a:pt x="43" y="112"/>
                  </a:lnTo>
                  <a:lnTo>
                    <a:pt x="43" y="100"/>
                  </a:lnTo>
                  <a:lnTo>
                    <a:pt x="51" y="96"/>
                  </a:lnTo>
                  <a:lnTo>
                    <a:pt x="51" y="96"/>
                  </a:lnTo>
                  <a:lnTo>
                    <a:pt x="53" y="90"/>
                  </a:lnTo>
                  <a:lnTo>
                    <a:pt x="57" y="82"/>
                  </a:lnTo>
                  <a:lnTo>
                    <a:pt x="65" y="68"/>
                  </a:lnTo>
                  <a:lnTo>
                    <a:pt x="65" y="64"/>
                  </a:lnTo>
                  <a:lnTo>
                    <a:pt x="63" y="58"/>
                  </a:lnTo>
                  <a:lnTo>
                    <a:pt x="63" y="58"/>
                  </a:lnTo>
                  <a:lnTo>
                    <a:pt x="67" y="50"/>
                  </a:lnTo>
                  <a:lnTo>
                    <a:pt x="69" y="42"/>
                  </a:lnTo>
                  <a:lnTo>
                    <a:pt x="77" y="34"/>
                  </a:lnTo>
                  <a:lnTo>
                    <a:pt x="83" y="38"/>
                  </a:lnTo>
                  <a:lnTo>
                    <a:pt x="83" y="38"/>
                  </a:lnTo>
                  <a:lnTo>
                    <a:pt x="87" y="30"/>
                  </a:lnTo>
                  <a:lnTo>
                    <a:pt x="87" y="22"/>
                  </a:lnTo>
                  <a:lnTo>
                    <a:pt x="89" y="20"/>
                  </a:lnTo>
                  <a:lnTo>
                    <a:pt x="109" y="22"/>
                  </a:lnTo>
                  <a:lnTo>
                    <a:pt x="111" y="20"/>
                  </a:lnTo>
                  <a:lnTo>
                    <a:pt x="107" y="16"/>
                  </a:lnTo>
                  <a:lnTo>
                    <a:pt x="111" y="6"/>
                  </a:lnTo>
                  <a:lnTo>
                    <a:pt x="109" y="0"/>
                  </a:lnTo>
                  <a:lnTo>
                    <a:pt x="117" y="0"/>
                  </a:lnTo>
                  <a:lnTo>
                    <a:pt x="117" y="0"/>
                  </a:lnTo>
                  <a:lnTo>
                    <a:pt x="151" y="38"/>
                  </a:lnTo>
                  <a:lnTo>
                    <a:pt x="151" y="38"/>
                  </a:lnTo>
                  <a:lnTo>
                    <a:pt x="151" y="46"/>
                  </a:lnTo>
                  <a:lnTo>
                    <a:pt x="151" y="52"/>
                  </a:lnTo>
                  <a:lnTo>
                    <a:pt x="153" y="66"/>
                  </a:lnTo>
                  <a:lnTo>
                    <a:pt x="155" y="80"/>
                  </a:lnTo>
                  <a:lnTo>
                    <a:pt x="155" y="86"/>
                  </a:lnTo>
                  <a:lnTo>
                    <a:pt x="153" y="92"/>
                  </a:lnTo>
                  <a:lnTo>
                    <a:pt x="157" y="106"/>
                  </a:lnTo>
                  <a:close/>
                </a:path>
              </a:pathLst>
            </a:custGeom>
            <a:solidFill>
              <a:schemeClr val="bg2"/>
            </a:solidFill>
            <a:ln w="3175">
              <a:solidFill>
                <a:schemeClr val="bg1"/>
              </a:solidFill>
              <a:prstDash val="solid"/>
              <a:round/>
              <a:headEnd/>
              <a:tailEnd/>
            </a:ln>
          </p:spPr>
          <p:txBody>
            <a:bodyPr/>
            <a:lstStyle/>
            <a:p>
              <a:pPr>
                <a:defRPr/>
              </a:pPr>
              <a:endParaRPr lang="en-GB" sz="462">
                <a:solidFill>
                  <a:prstClr val="black"/>
                </a:solidFill>
              </a:endParaRPr>
            </a:p>
          </p:txBody>
        </p:sp>
        <p:sp>
          <p:nvSpPr>
            <p:cNvPr id="528" name="Freeform 1358"/>
            <p:cNvSpPr>
              <a:spLocks/>
            </p:cNvSpPr>
            <p:nvPr/>
          </p:nvSpPr>
          <p:spPr bwMode="auto">
            <a:xfrm>
              <a:off x="1928210" y="5256270"/>
              <a:ext cx="23081" cy="45941"/>
            </a:xfrm>
            <a:custGeom>
              <a:avLst/>
              <a:gdLst/>
              <a:ahLst/>
              <a:cxnLst>
                <a:cxn ang="0">
                  <a:pos x="6" y="64"/>
                </a:cxn>
                <a:cxn ang="0">
                  <a:pos x="6" y="64"/>
                </a:cxn>
                <a:cxn ang="0">
                  <a:pos x="18" y="64"/>
                </a:cxn>
                <a:cxn ang="0">
                  <a:pos x="14" y="60"/>
                </a:cxn>
                <a:cxn ang="0">
                  <a:pos x="18" y="58"/>
                </a:cxn>
                <a:cxn ang="0">
                  <a:pos x="16" y="52"/>
                </a:cxn>
                <a:cxn ang="0">
                  <a:pos x="18" y="48"/>
                </a:cxn>
                <a:cxn ang="0">
                  <a:pos x="16" y="46"/>
                </a:cxn>
                <a:cxn ang="0">
                  <a:pos x="20" y="46"/>
                </a:cxn>
                <a:cxn ang="0">
                  <a:pos x="20" y="42"/>
                </a:cxn>
                <a:cxn ang="0">
                  <a:pos x="24" y="40"/>
                </a:cxn>
                <a:cxn ang="0">
                  <a:pos x="26" y="34"/>
                </a:cxn>
                <a:cxn ang="0">
                  <a:pos x="28" y="38"/>
                </a:cxn>
                <a:cxn ang="0">
                  <a:pos x="32" y="32"/>
                </a:cxn>
                <a:cxn ang="0">
                  <a:pos x="32" y="28"/>
                </a:cxn>
                <a:cxn ang="0">
                  <a:pos x="24" y="30"/>
                </a:cxn>
                <a:cxn ang="0">
                  <a:pos x="24" y="26"/>
                </a:cxn>
                <a:cxn ang="0">
                  <a:pos x="24" y="26"/>
                </a:cxn>
                <a:cxn ang="0">
                  <a:pos x="22" y="26"/>
                </a:cxn>
                <a:cxn ang="0">
                  <a:pos x="24" y="24"/>
                </a:cxn>
                <a:cxn ang="0">
                  <a:pos x="24" y="24"/>
                </a:cxn>
                <a:cxn ang="0">
                  <a:pos x="24" y="16"/>
                </a:cxn>
                <a:cxn ang="0">
                  <a:pos x="28" y="10"/>
                </a:cxn>
                <a:cxn ang="0">
                  <a:pos x="28" y="10"/>
                </a:cxn>
                <a:cxn ang="0">
                  <a:pos x="26" y="6"/>
                </a:cxn>
                <a:cxn ang="0">
                  <a:pos x="26" y="0"/>
                </a:cxn>
                <a:cxn ang="0">
                  <a:pos x="26" y="0"/>
                </a:cxn>
                <a:cxn ang="0">
                  <a:pos x="20" y="4"/>
                </a:cxn>
                <a:cxn ang="0">
                  <a:pos x="14" y="12"/>
                </a:cxn>
                <a:cxn ang="0">
                  <a:pos x="4" y="14"/>
                </a:cxn>
                <a:cxn ang="0">
                  <a:pos x="4" y="14"/>
                </a:cxn>
                <a:cxn ang="0">
                  <a:pos x="0" y="22"/>
                </a:cxn>
                <a:cxn ang="0">
                  <a:pos x="0" y="32"/>
                </a:cxn>
                <a:cxn ang="0">
                  <a:pos x="0" y="50"/>
                </a:cxn>
                <a:cxn ang="0">
                  <a:pos x="4" y="50"/>
                </a:cxn>
                <a:cxn ang="0">
                  <a:pos x="6" y="54"/>
                </a:cxn>
                <a:cxn ang="0">
                  <a:pos x="6" y="64"/>
                </a:cxn>
              </a:cxnLst>
              <a:rect l="0" t="0" r="r" b="b"/>
              <a:pathLst>
                <a:path w="32" h="64">
                  <a:moveTo>
                    <a:pt x="6" y="64"/>
                  </a:moveTo>
                  <a:lnTo>
                    <a:pt x="6" y="64"/>
                  </a:lnTo>
                  <a:lnTo>
                    <a:pt x="18" y="64"/>
                  </a:lnTo>
                  <a:lnTo>
                    <a:pt x="14" y="60"/>
                  </a:lnTo>
                  <a:lnTo>
                    <a:pt x="18" y="58"/>
                  </a:lnTo>
                  <a:lnTo>
                    <a:pt x="16" y="52"/>
                  </a:lnTo>
                  <a:lnTo>
                    <a:pt x="18" y="48"/>
                  </a:lnTo>
                  <a:lnTo>
                    <a:pt x="16" y="46"/>
                  </a:lnTo>
                  <a:lnTo>
                    <a:pt x="20" y="46"/>
                  </a:lnTo>
                  <a:lnTo>
                    <a:pt x="20" y="42"/>
                  </a:lnTo>
                  <a:lnTo>
                    <a:pt x="24" y="40"/>
                  </a:lnTo>
                  <a:lnTo>
                    <a:pt x="26" y="34"/>
                  </a:lnTo>
                  <a:lnTo>
                    <a:pt x="28" y="38"/>
                  </a:lnTo>
                  <a:lnTo>
                    <a:pt x="32" y="32"/>
                  </a:lnTo>
                  <a:lnTo>
                    <a:pt x="32" y="28"/>
                  </a:lnTo>
                  <a:lnTo>
                    <a:pt x="24" y="30"/>
                  </a:lnTo>
                  <a:lnTo>
                    <a:pt x="24" y="26"/>
                  </a:lnTo>
                  <a:lnTo>
                    <a:pt x="24" y="26"/>
                  </a:lnTo>
                  <a:lnTo>
                    <a:pt x="22" y="26"/>
                  </a:lnTo>
                  <a:lnTo>
                    <a:pt x="24" y="24"/>
                  </a:lnTo>
                  <a:lnTo>
                    <a:pt x="24" y="24"/>
                  </a:lnTo>
                  <a:lnTo>
                    <a:pt x="24" y="16"/>
                  </a:lnTo>
                  <a:lnTo>
                    <a:pt x="28" y="10"/>
                  </a:lnTo>
                  <a:lnTo>
                    <a:pt x="28" y="10"/>
                  </a:lnTo>
                  <a:lnTo>
                    <a:pt x="26" y="6"/>
                  </a:lnTo>
                  <a:lnTo>
                    <a:pt x="26" y="0"/>
                  </a:lnTo>
                  <a:lnTo>
                    <a:pt x="26" y="0"/>
                  </a:lnTo>
                  <a:lnTo>
                    <a:pt x="20" y="4"/>
                  </a:lnTo>
                  <a:lnTo>
                    <a:pt x="14" y="12"/>
                  </a:lnTo>
                  <a:lnTo>
                    <a:pt x="4" y="14"/>
                  </a:lnTo>
                  <a:lnTo>
                    <a:pt x="4" y="14"/>
                  </a:lnTo>
                  <a:lnTo>
                    <a:pt x="0" y="22"/>
                  </a:lnTo>
                  <a:lnTo>
                    <a:pt x="0" y="32"/>
                  </a:lnTo>
                  <a:lnTo>
                    <a:pt x="0" y="50"/>
                  </a:lnTo>
                  <a:lnTo>
                    <a:pt x="4" y="50"/>
                  </a:lnTo>
                  <a:lnTo>
                    <a:pt x="6" y="54"/>
                  </a:lnTo>
                  <a:lnTo>
                    <a:pt x="6" y="64"/>
                  </a:lnTo>
                  <a:close/>
                </a:path>
              </a:pathLst>
            </a:custGeom>
            <a:solidFill>
              <a:schemeClr val="bg2"/>
            </a:solidFill>
            <a:ln w="3175">
              <a:solidFill>
                <a:schemeClr val="bg1"/>
              </a:solidFill>
              <a:prstDash val="solid"/>
              <a:round/>
              <a:headEnd/>
              <a:tailEnd/>
            </a:ln>
          </p:spPr>
          <p:txBody>
            <a:bodyPr/>
            <a:lstStyle/>
            <a:p>
              <a:pPr>
                <a:defRPr/>
              </a:pPr>
              <a:endParaRPr lang="en-GB" sz="462">
                <a:solidFill>
                  <a:prstClr val="black"/>
                </a:solidFill>
              </a:endParaRPr>
            </a:p>
          </p:txBody>
        </p:sp>
        <p:sp>
          <p:nvSpPr>
            <p:cNvPr id="529" name="Freeform 1359"/>
            <p:cNvSpPr>
              <a:spLocks/>
            </p:cNvSpPr>
            <p:nvPr/>
          </p:nvSpPr>
          <p:spPr bwMode="auto">
            <a:xfrm>
              <a:off x="1769531" y="5297903"/>
              <a:ext cx="36064" cy="57425"/>
            </a:xfrm>
            <a:custGeom>
              <a:avLst/>
              <a:gdLst/>
              <a:ahLst/>
              <a:cxnLst>
                <a:cxn ang="0">
                  <a:pos x="50" y="26"/>
                </a:cxn>
                <a:cxn ang="0">
                  <a:pos x="46" y="18"/>
                </a:cxn>
                <a:cxn ang="0">
                  <a:pos x="34" y="24"/>
                </a:cxn>
                <a:cxn ang="0">
                  <a:pos x="30" y="18"/>
                </a:cxn>
                <a:cxn ang="0">
                  <a:pos x="30" y="14"/>
                </a:cxn>
                <a:cxn ang="0">
                  <a:pos x="32" y="12"/>
                </a:cxn>
                <a:cxn ang="0">
                  <a:pos x="34" y="6"/>
                </a:cxn>
                <a:cxn ang="0">
                  <a:pos x="26" y="2"/>
                </a:cxn>
                <a:cxn ang="0">
                  <a:pos x="26" y="14"/>
                </a:cxn>
                <a:cxn ang="0">
                  <a:pos x="22" y="20"/>
                </a:cxn>
                <a:cxn ang="0">
                  <a:pos x="8" y="20"/>
                </a:cxn>
                <a:cxn ang="0">
                  <a:pos x="6" y="28"/>
                </a:cxn>
                <a:cxn ang="0">
                  <a:pos x="10" y="32"/>
                </a:cxn>
                <a:cxn ang="0">
                  <a:pos x="6" y="42"/>
                </a:cxn>
                <a:cxn ang="0">
                  <a:pos x="12" y="48"/>
                </a:cxn>
                <a:cxn ang="0">
                  <a:pos x="6" y="58"/>
                </a:cxn>
                <a:cxn ang="0">
                  <a:pos x="18" y="52"/>
                </a:cxn>
                <a:cxn ang="0">
                  <a:pos x="20" y="56"/>
                </a:cxn>
                <a:cxn ang="0">
                  <a:pos x="6" y="64"/>
                </a:cxn>
                <a:cxn ang="0">
                  <a:pos x="0" y="68"/>
                </a:cxn>
                <a:cxn ang="0">
                  <a:pos x="0" y="74"/>
                </a:cxn>
                <a:cxn ang="0">
                  <a:pos x="4" y="78"/>
                </a:cxn>
                <a:cxn ang="0">
                  <a:pos x="10" y="78"/>
                </a:cxn>
                <a:cxn ang="0">
                  <a:pos x="8" y="80"/>
                </a:cxn>
                <a:cxn ang="0">
                  <a:pos x="16" y="78"/>
                </a:cxn>
                <a:cxn ang="0">
                  <a:pos x="24" y="72"/>
                </a:cxn>
                <a:cxn ang="0">
                  <a:pos x="32" y="72"/>
                </a:cxn>
                <a:cxn ang="0">
                  <a:pos x="46" y="66"/>
                </a:cxn>
                <a:cxn ang="0">
                  <a:pos x="46" y="62"/>
                </a:cxn>
                <a:cxn ang="0">
                  <a:pos x="50" y="50"/>
                </a:cxn>
                <a:cxn ang="0">
                  <a:pos x="50" y="44"/>
                </a:cxn>
                <a:cxn ang="0">
                  <a:pos x="50" y="38"/>
                </a:cxn>
                <a:cxn ang="0">
                  <a:pos x="50" y="26"/>
                </a:cxn>
              </a:cxnLst>
              <a:rect l="0" t="0" r="r" b="b"/>
              <a:pathLst>
                <a:path w="50" h="80">
                  <a:moveTo>
                    <a:pt x="50" y="26"/>
                  </a:moveTo>
                  <a:lnTo>
                    <a:pt x="50" y="26"/>
                  </a:lnTo>
                  <a:lnTo>
                    <a:pt x="48" y="22"/>
                  </a:lnTo>
                  <a:lnTo>
                    <a:pt x="46" y="18"/>
                  </a:lnTo>
                  <a:lnTo>
                    <a:pt x="38" y="18"/>
                  </a:lnTo>
                  <a:lnTo>
                    <a:pt x="34" y="24"/>
                  </a:lnTo>
                  <a:lnTo>
                    <a:pt x="32" y="22"/>
                  </a:lnTo>
                  <a:lnTo>
                    <a:pt x="30" y="18"/>
                  </a:lnTo>
                  <a:lnTo>
                    <a:pt x="26" y="16"/>
                  </a:lnTo>
                  <a:lnTo>
                    <a:pt x="30" y="14"/>
                  </a:lnTo>
                  <a:lnTo>
                    <a:pt x="30" y="12"/>
                  </a:lnTo>
                  <a:lnTo>
                    <a:pt x="32" y="12"/>
                  </a:lnTo>
                  <a:lnTo>
                    <a:pt x="32" y="12"/>
                  </a:lnTo>
                  <a:lnTo>
                    <a:pt x="34" y="6"/>
                  </a:lnTo>
                  <a:lnTo>
                    <a:pt x="32" y="0"/>
                  </a:lnTo>
                  <a:lnTo>
                    <a:pt x="26" y="2"/>
                  </a:lnTo>
                  <a:lnTo>
                    <a:pt x="18" y="12"/>
                  </a:lnTo>
                  <a:lnTo>
                    <a:pt x="26" y="14"/>
                  </a:lnTo>
                  <a:lnTo>
                    <a:pt x="26" y="16"/>
                  </a:lnTo>
                  <a:lnTo>
                    <a:pt x="22" y="20"/>
                  </a:lnTo>
                  <a:lnTo>
                    <a:pt x="22" y="22"/>
                  </a:lnTo>
                  <a:lnTo>
                    <a:pt x="8" y="20"/>
                  </a:lnTo>
                  <a:lnTo>
                    <a:pt x="6" y="24"/>
                  </a:lnTo>
                  <a:lnTo>
                    <a:pt x="6" y="28"/>
                  </a:lnTo>
                  <a:lnTo>
                    <a:pt x="2" y="28"/>
                  </a:lnTo>
                  <a:lnTo>
                    <a:pt x="10" y="32"/>
                  </a:lnTo>
                  <a:lnTo>
                    <a:pt x="4" y="36"/>
                  </a:lnTo>
                  <a:lnTo>
                    <a:pt x="6" y="42"/>
                  </a:lnTo>
                  <a:lnTo>
                    <a:pt x="16" y="44"/>
                  </a:lnTo>
                  <a:lnTo>
                    <a:pt x="12" y="48"/>
                  </a:lnTo>
                  <a:lnTo>
                    <a:pt x="10" y="54"/>
                  </a:lnTo>
                  <a:lnTo>
                    <a:pt x="6" y="58"/>
                  </a:lnTo>
                  <a:lnTo>
                    <a:pt x="14" y="56"/>
                  </a:lnTo>
                  <a:lnTo>
                    <a:pt x="18" y="52"/>
                  </a:lnTo>
                  <a:lnTo>
                    <a:pt x="18" y="56"/>
                  </a:lnTo>
                  <a:lnTo>
                    <a:pt x="20" y="56"/>
                  </a:lnTo>
                  <a:lnTo>
                    <a:pt x="8" y="58"/>
                  </a:lnTo>
                  <a:lnTo>
                    <a:pt x="6" y="64"/>
                  </a:lnTo>
                  <a:lnTo>
                    <a:pt x="0" y="66"/>
                  </a:lnTo>
                  <a:lnTo>
                    <a:pt x="0" y="68"/>
                  </a:lnTo>
                  <a:lnTo>
                    <a:pt x="6" y="68"/>
                  </a:lnTo>
                  <a:lnTo>
                    <a:pt x="0" y="74"/>
                  </a:lnTo>
                  <a:lnTo>
                    <a:pt x="8" y="72"/>
                  </a:lnTo>
                  <a:lnTo>
                    <a:pt x="4" y="78"/>
                  </a:lnTo>
                  <a:lnTo>
                    <a:pt x="10" y="76"/>
                  </a:lnTo>
                  <a:lnTo>
                    <a:pt x="10" y="78"/>
                  </a:lnTo>
                  <a:lnTo>
                    <a:pt x="6" y="78"/>
                  </a:lnTo>
                  <a:lnTo>
                    <a:pt x="8" y="80"/>
                  </a:lnTo>
                  <a:lnTo>
                    <a:pt x="8" y="80"/>
                  </a:lnTo>
                  <a:lnTo>
                    <a:pt x="16" y="78"/>
                  </a:lnTo>
                  <a:lnTo>
                    <a:pt x="24" y="76"/>
                  </a:lnTo>
                  <a:lnTo>
                    <a:pt x="24" y="72"/>
                  </a:lnTo>
                  <a:lnTo>
                    <a:pt x="26" y="74"/>
                  </a:lnTo>
                  <a:lnTo>
                    <a:pt x="32" y="72"/>
                  </a:lnTo>
                  <a:lnTo>
                    <a:pt x="34" y="68"/>
                  </a:lnTo>
                  <a:lnTo>
                    <a:pt x="46" y="66"/>
                  </a:lnTo>
                  <a:lnTo>
                    <a:pt x="46" y="66"/>
                  </a:lnTo>
                  <a:lnTo>
                    <a:pt x="46" y="62"/>
                  </a:lnTo>
                  <a:lnTo>
                    <a:pt x="48" y="58"/>
                  </a:lnTo>
                  <a:lnTo>
                    <a:pt x="50" y="50"/>
                  </a:lnTo>
                  <a:lnTo>
                    <a:pt x="50" y="50"/>
                  </a:lnTo>
                  <a:lnTo>
                    <a:pt x="50" y="44"/>
                  </a:lnTo>
                  <a:lnTo>
                    <a:pt x="50" y="40"/>
                  </a:lnTo>
                  <a:lnTo>
                    <a:pt x="50" y="38"/>
                  </a:lnTo>
                  <a:lnTo>
                    <a:pt x="48" y="30"/>
                  </a:lnTo>
                  <a:lnTo>
                    <a:pt x="50" y="26"/>
                  </a:lnTo>
                  <a:close/>
                </a:path>
              </a:pathLst>
            </a:custGeom>
            <a:solidFill>
              <a:schemeClr val="bg2"/>
            </a:solidFill>
            <a:ln w="3175">
              <a:solidFill>
                <a:schemeClr val="bg1"/>
              </a:solidFill>
              <a:prstDash val="solid"/>
              <a:round/>
              <a:headEnd/>
              <a:tailEnd/>
            </a:ln>
          </p:spPr>
          <p:txBody>
            <a:bodyPr/>
            <a:lstStyle/>
            <a:p>
              <a:pPr>
                <a:defRPr/>
              </a:pPr>
              <a:endParaRPr lang="en-GB" sz="462">
                <a:solidFill>
                  <a:prstClr val="black"/>
                </a:solidFill>
              </a:endParaRPr>
            </a:p>
          </p:txBody>
        </p:sp>
        <p:sp>
          <p:nvSpPr>
            <p:cNvPr id="530" name="Freeform 1360"/>
            <p:cNvSpPr>
              <a:spLocks/>
            </p:cNvSpPr>
            <p:nvPr/>
          </p:nvSpPr>
          <p:spPr bwMode="auto">
            <a:xfrm>
              <a:off x="2032794" y="5401269"/>
              <a:ext cx="82225" cy="60298"/>
            </a:xfrm>
            <a:custGeom>
              <a:avLst/>
              <a:gdLst/>
              <a:ahLst/>
              <a:cxnLst>
                <a:cxn ang="0">
                  <a:pos x="78" y="0"/>
                </a:cxn>
                <a:cxn ang="0">
                  <a:pos x="58" y="8"/>
                </a:cxn>
                <a:cxn ang="0">
                  <a:pos x="52" y="4"/>
                </a:cxn>
                <a:cxn ang="0">
                  <a:pos x="32" y="6"/>
                </a:cxn>
                <a:cxn ang="0">
                  <a:pos x="32" y="6"/>
                </a:cxn>
                <a:cxn ang="0">
                  <a:pos x="24" y="10"/>
                </a:cxn>
                <a:cxn ang="0">
                  <a:pos x="18" y="18"/>
                </a:cxn>
                <a:cxn ang="0">
                  <a:pos x="12" y="36"/>
                </a:cxn>
                <a:cxn ang="0">
                  <a:pos x="0" y="40"/>
                </a:cxn>
                <a:cxn ang="0">
                  <a:pos x="0" y="40"/>
                </a:cxn>
                <a:cxn ang="0">
                  <a:pos x="4" y="42"/>
                </a:cxn>
                <a:cxn ang="0">
                  <a:pos x="8" y="46"/>
                </a:cxn>
                <a:cxn ang="0">
                  <a:pos x="10" y="54"/>
                </a:cxn>
                <a:cxn ang="0">
                  <a:pos x="14" y="56"/>
                </a:cxn>
                <a:cxn ang="0">
                  <a:pos x="16" y="62"/>
                </a:cxn>
                <a:cxn ang="0">
                  <a:pos x="28" y="66"/>
                </a:cxn>
                <a:cxn ang="0">
                  <a:pos x="30" y="68"/>
                </a:cxn>
                <a:cxn ang="0">
                  <a:pos x="28" y="70"/>
                </a:cxn>
                <a:cxn ang="0">
                  <a:pos x="28" y="74"/>
                </a:cxn>
                <a:cxn ang="0">
                  <a:pos x="28" y="74"/>
                </a:cxn>
                <a:cxn ang="0">
                  <a:pos x="34" y="76"/>
                </a:cxn>
                <a:cxn ang="0">
                  <a:pos x="34" y="82"/>
                </a:cxn>
                <a:cxn ang="0">
                  <a:pos x="34" y="82"/>
                </a:cxn>
                <a:cxn ang="0">
                  <a:pos x="46" y="84"/>
                </a:cxn>
                <a:cxn ang="0">
                  <a:pos x="56" y="84"/>
                </a:cxn>
                <a:cxn ang="0">
                  <a:pos x="66" y="82"/>
                </a:cxn>
                <a:cxn ang="0">
                  <a:pos x="74" y="80"/>
                </a:cxn>
                <a:cxn ang="0">
                  <a:pos x="80" y="78"/>
                </a:cxn>
                <a:cxn ang="0">
                  <a:pos x="86" y="76"/>
                </a:cxn>
                <a:cxn ang="0">
                  <a:pos x="92" y="78"/>
                </a:cxn>
                <a:cxn ang="0">
                  <a:pos x="98" y="82"/>
                </a:cxn>
                <a:cxn ang="0">
                  <a:pos x="102" y="82"/>
                </a:cxn>
                <a:cxn ang="0">
                  <a:pos x="102" y="82"/>
                </a:cxn>
                <a:cxn ang="0">
                  <a:pos x="102" y="72"/>
                </a:cxn>
                <a:cxn ang="0">
                  <a:pos x="104" y="60"/>
                </a:cxn>
                <a:cxn ang="0">
                  <a:pos x="106" y="60"/>
                </a:cxn>
                <a:cxn ang="0">
                  <a:pos x="106" y="60"/>
                </a:cxn>
                <a:cxn ang="0">
                  <a:pos x="106" y="64"/>
                </a:cxn>
                <a:cxn ang="0">
                  <a:pos x="106" y="68"/>
                </a:cxn>
                <a:cxn ang="0">
                  <a:pos x="106" y="70"/>
                </a:cxn>
                <a:cxn ang="0">
                  <a:pos x="114" y="62"/>
                </a:cxn>
                <a:cxn ang="0">
                  <a:pos x="114" y="62"/>
                </a:cxn>
                <a:cxn ang="0">
                  <a:pos x="114" y="58"/>
                </a:cxn>
                <a:cxn ang="0">
                  <a:pos x="114" y="52"/>
                </a:cxn>
                <a:cxn ang="0">
                  <a:pos x="110" y="52"/>
                </a:cxn>
                <a:cxn ang="0">
                  <a:pos x="100" y="56"/>
                </a:cxn>
                <a:cxn ang="0">
                  <a:pos x="98" y="52"/>
                </a:cxn>
                <a:cxn ang="0">
                  <a:pos x="96" y="52"/>
                </a:cxn>
                <a:cxn ang="0">
                  <a:pos x="96" y="52"/>
                </a:cxn>
                <a:cxn ang="0">
                  <a:pos x="94" y="40"/>
                </a:cxn>
                <a:cxn ang="0">
                  <a:pos x="94" y="26"/>
                </a:cxn>
                <a:cxn ang="0">
                  <a:pos x="92" y="20"/>
                </a:cxn>
                <a:cxn ang="0">
                  <a:pos x="90" y="12"/>
                </a:cxn>
                <a:cxn ang="0">
                  <a:pos x="86" y="6"/>
                </a:cxn>
                <a:cxn ang="0">
                  <a:pos x="78" y="0"/>
                </a:cxn>
                <a:cxn ang="0">
                  <a:pos x="78" y="0"/>
                </a:cxn>
              </a:cxnLst>
              <a:rect l="0" t="0" r="r" b="b"/>
              <a:pathLst>
                <a:path w="114" h="84">
                  <a:moveTo>
                    <a:pt x="78" y="0"/>
                  </a:moveTo>
                  <a:lnTo>
                    <a:pt x="58" y="8"/>
                  </a:lnTo>
                  <a:lnTo>
                    <a:pt x="52" y="4"/>
                  </a:lnTo>
                  <a:lnTo>
                    <a:pt x="32" y="6"/>
                  </a:lnTo>
                  <a:lnTo>
                    <a:pt x="32" y="6"/>
                  </a:lnTo>
                  <a:lnTo>
                    <a:pt x="24" y="10"/>
                  </a:lnTo>
                  <a:lnTo>
                    <a:pt x="18" y="18"/>
                  </a:lnTo>
                  <a:lnTo>
                    <a:pt x="12" y="36"/>
                  </a:lnTo>
                  <a:lnTo>
                    <a:pt x="0" y="40"/>
                  </a:lnTo>
                  <a:lnTo>
                    <a:pt x="0" y="40"/>
                  </a:lnTo>
                  <a:lnTo>
                    <a:pt x="4" y="42"/>
                  </a:lnTo>
                  <a:lnTo>
                    <a:pt x="8" y="46"/>
                  </a:lnTo>
                  <a:lnTo>
                    <a:pt x="10" y="54"/>
                  </a:lnTo>
                  <a:lnTo>
                    <a:pt x="14" y="56"/>
                  </a:lnTo>
                  <a:lnTo>
                    <a:pt x="16" y="62"/>
                  </a:lnTo>
                  <a:lnTo>
                    <a:pt x="28" y="66"/>
                  </a:lnTo>
                  <a:lnTo>
                    <a:pt x="30" y="68"/>
                  </a:lnTo>
                  <a:lnTo>
                    <a:pt x="28" y="70"/>
                  </a:lnTo>
                  <a:lnTo>
                    <a:pt x="28" y="74"/>
                  </a:lnTo>
                  <a:lnTo>
                    <a:pt x="28" y="74"/>
                  </a:lnTo>
                  <a:lnTo>
                    <a:pt x="34" y="76"/>
                  </a:lnTo>
                  <a:lnTo>
                    <a:pt x="34" y="82"/>
                  </a:lnTo>
                  <a:lnTo>
                    <a:pt x="34" y="82"/>
                  </a:lnTo>
                  <a:lnTo>
                    <a:pt x="46" y="84"/>
                  </a:lnTo>
                  <a:lnTo>
                    <a:pt x="56" y="84"/>
                  </a:lnTo>
                  <a:lnTo>
                    <a:pt x="66" y="82"/>
                  </a:lnTo>
                  <a:lnTo>
                    <a:pt x="74" y="80"/>
                  </a:lnTo>
                  <a:lnTo>
                    <a:pt x="80" y="78"/>
                  </a:lnTo>
                  <a:lnTo>
                    <a:pt x="86" y="76"/>
                  </a:lnTo>
                  <a:lnTo>
                    <a:pt x="92" y="78"/>
                  </a:lnTo>
                  <a:lnTo>
                    <a:pt x="98" y="82"/>
                  </a:lnTo>
                  <a:lnTo>
                    <a:pt x="102" y="82"/>
                  </a:lnTo>
                  <a:lnTo>
                    <a:pt x="102" y="82"/>
                  </a:lnTo>
                  <a:lnTo>
                    <a:pt x="102" y="72"/>
                  </a:lnTo>
                  <a:lnTo>
                    <a:pt x="104" y="60"/>
                  </a:lnTo>
                  <a:lnTo>
                    <a:pt x="106" y="60"/>
                  </a:lnTo>
                  <a:lnTo>
                    <a:pt x="106" y="60"/>
                  </a:lnTo>
                  <a:lnTo>
                    <a:pt x="106" y="64"/>
                  </a:lnTo>
                  <a:lnTo>
                    <a:pt x="106" y="68"/>
                  </a:lnTo>
                  <a:lnTo>
                    <a:pt x="106" y="70"/>
                  </a:lnTo>
                  <a:lnTo>
                    <a:pt x="114" y="62"/>
                  </a:lnTo>
                  <a:lnTo>
                    <a:pt x="114" y="62"/>
                  </a:lnTo>
                  <a:lnTo>
                    <a:pt x="114" y="58"/>
                  </a:lnTo>
                  <a:lnTo>
                    <a:pt x="114" y="52"/>
                  </a:lnTo>
                  <a:lnTo>
                    <a:pt x="110" y="52"/>
                  </a:lnTo>
                  <a:lnTo>
                    <a:pt x="100" y="56"/>
                  </a:lnTo>
                  <a:lnTo>
                    <a:pt x="98" y="52"/>
                  </a:lnTo>
                  <a:lnTo>
                    <a:pt x="96" y="52"/>
                  </a:lnTo>
                  <a:lnTo>
                    <a:pt x="96" y="52"/>
                  </a:lnTo>
                  <a:lnTo>
                    <a:pt x="94" y="40"/>
                  </a:lnTo>
                  <a:lnTo>
                    <a:pt x="94" y="26"/>
                  </a:lnTo>
                  <a:lnTo>
                    <a:pt x="92" y="20"/>
                  </a:lnTo>
                  <a:lnTo>
                    <a:pt x="90" y="12"/>
                  </a:lnTo>
                  <a:lnTo>
                    <a:pt x="86" y="6"/>
                  </a:lnTo>
                  <a:lnTo>
                    <a:pt x="78" y="0"/>
                  </a:lnTo>
                  <a:lnTo>
                    <a:pt x="78" y="0"/>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531" name="Freeform 1361"/>
            <p:cNvSpPr>
              <a:spLocks/>
            </p:cNvSpPr>
            <p:nvPr/>
          </p:nvSpPr>
          <p:spPr bwMode="auto">
            <a:xfrm>
              <a:off x="1788282" y="5296468"/>
              <a:ext cx="23081" cy="20099"/>
            </a:xfrm>
            <a:custGeom>
              <a:avLst/>
              <a:gdLst/>
              <a:ahLst/>
              <a:cxnLst>
                <a:cxn ang="0">
                  <a:pos x="24" y="28"/>
                </a:cxn>
                <a:cxn ang="0">
                  <a:pos x="26" y="26"/>
                </a:cxn>
                <a:cxn ang="0">
                  <a:pos x="28" y="24"/>
                </a:cxn>
                <a:cxn ang="0">
                  <a:pos x="30" y="24"/>
                </a:cxn>
                <a:cxn ang="0">
                  <a:pos x="32" y="22"/>
                </a:cxn>
                <a:cxn ang="0">
                  <a:pos x="30" y="20"/>
                </a:cxn>
                <a:cxn ang="0">
                  <a:pos x="32" y="20"/>
                </a:cxn>
                <a:cxn ang="0">
                  <a:pos x="32" y="18"/>
                </a:cxn>
                <a:cxn ang="0">
                  <a:pos x="30" y="14"/>
                </a:cxn>
                <a:cxn ang="0">
                  <a:pos x="26" y="16"/>
                </a:cxn>
                <a:cxn ang="0">
                  <a:pos x="26" y="16"/>
                </a:cxn>
                <a:cxn ang="0">
                  <a:pos x="28" y="12"/>
                </a:cxn>
                <a:cxn ang="0">
                  <a:pos x="28" y="8"/>
                </a:cxn>
                <a:cxn ang="0">
                  <a:pos x="24" y="4"/>
                </a:cxn>
                <a:cxn ang="0">
                  <a:pos x="20" y="2"/>
                </a:cxn>
                <a:cxn ang="0">
                  <a:pos x="12" y="6"/>
                </a:cxn>
                <a:cxn ang="0">
                  <a:pos x="12" y="4"/>
                </a:cxn>
                <a:cxn ang="0">
                  <a:pos x="14" y="2"/>
                </a:cxn>
                <a:cxn ang="0">
                  <a:pos x="12" y="0"/>
                </a:cxn>
                <a:cxn ang="0">
                  <a:pos x="10" y="0"/>
                </a:cxn>
                <a:cxn ang="0">
                  <a:pos x="10" y="0"/>
                </a:cxn>
                <a:cxn ang="0">
                  <a:pos x="8" y="4"/>
                </a:cxn>
                <a:cxn ang="0">
                  <a:pos x="8" y="8"/>
                </a:cxn>
                <a:cxn ang="0">
                  <a:pos x="8" y="8"/>
                </a:cxn>
                <a:cxn ang="0">
                  <a:pos x="6" y="14"/>
                </a:cxn>
                <a:cxn ang="0">
                  <a:pos x="4" y="14"/>
                </a:cxn>
                <a:cxn ang="0">
                  <a:pos x="4" y="16"/>
                </a:cxn>
                <a:cxn ang="0">
                  <a:pos x="0" y="18"/>
                </a:cxn>
                <a:cxn ang="0">
                  <a:pos x="4" y="20"/>
                </a:cxn>
                <a:cxn ang="0">
                  <a:pos x="6" y="24"/>
                </a:cxn>
                <a:cxn ang="0">
                  <a:pos x="8" y="26"/>
                </a:cxn>
                <a:cxn ang="0">
                  <a:pos x="12" y="20"/>
                </a:cxn>
                <a:cxn ang="0">
                  <a:pos x="20" y="20"/>
                </a:cxn>
                <a:cxn ang="0">
                  <a:pos x="20" y="20"/>
                </a:cxn>
                <a:cxn ang="0">
                  <a:pos x="22" y="24"/>
                </a:cxn>
                <a:cxn ang="0">
                  <a:pos x="24" y="28"/>
                </a:cxn>
                <a:cxn ang="0">
                  <a:pos x="24" y="28"/>
                </a:cxn>
              </a:cxnLst>
              <a:rect l="0" t="0" r="r" b="b"/>
              <a:pathLst>
                <a:path w="32" h="28">
                  <a:moveTo>
                    <a:pt x="24" y="28"/>
                  </a:moveTo>
                  <a:lnTo>
                    <a:pt x="26" y="26"/>
                  </a:lnTo>
                  <a:lnTo>
                    <a:pt x="28" y="24"/>
                  </a:lnTo>
                  <a:lnTo>
                    <a:pt x="30" y="24"/>
                  </a:lnTo>
                  <a:lnTo>
                    <a:pt x="32" y="22"/>
                  </a:lnTo>
                  <a:lnTo>
                    <a:pt x="30" y="20"/>
                  </a:lnTo>
                  <a:lnTo>
                    <a:pt x="32" y="20"/>
                  </a:lnTo>
                  <a:lnTo>
                    <a:pt x="32" y="18"/>
                  </a:lnTo>
                  <a:lnTo>
                    <a:pt x="30" y="14"/>
                  </a:lnTo>
                  <a:lnTo>
                    <a:pt x="26" y="16"/>
                  </a:lnTo>
                  <a:lnTo>
                    <a:pt x="26" y="16"/>
                  </a:lnTo>
                  <a:lnTo>
                    <a:pt x="28" y="12"/>
                  </a:lnTo>
                  <a:lnTo>
                    <a:pt x="28" y="8"/>
                  </a:lnTo>
                  <a:lnTo>
                    <a:pt x="24" y="4"/>
                  </a:lnTo>
                  <a:lnTo>
                    <a:pt x="20" y="2"/>
                  </a:lnTo>
                  <a:lnTo>
                    <a:pt x="12" y="6"/>
                  </a:lnTo>
                  <a:lnTo>
                    <a:pt x="12" y="4"/>
                  </a:lnTo>
                  <a:lnTo>
                    <a:pt x="14" y="2"/>
                  </a:lnTo>
                  <a:lnTo>
                    <a:pt x="12" y="0"/>
                  </a:lnTo>
                  <a:lnTo>
                    <a:pt x="10" y="0"/>
                  </a:lnTo>
                  <a:lnTo>
                    <a:pt x="10" y="0"/>
                  </a:lnTo>
                  <a:lnTo>
                    <a:pt x="8" y="4"/>
                  </a:lnTo>
                  <a:lnTo>
                    <a:pt x="8" y="8"/>
                  </a:lnTo>
                  <a:lnTo>
                    <a:pt x="8" y="8"/>
                  </a:lnTo>
                  <a:lnTo>
                    <a:pt x="6" y="14"/>
                  </a:lnTo>
                  <a:lnTo>
                    <a:pt x="4" y="14"/>
                  </a:lnTo>
                  <a:lnTo>
                    <a:pt x="4" y="16"/>
                  </a:lnTo>
                  <a:lnTo>
                    <a:pt x="0" y="18"/>
                  </a:lnTo>
                  <a:lnTo>
                    <a:pt x="4" y="20"/>
                  </a:lnTo>
                  <a:lnTo>
                    <a:pt x="6" y="24"/>
                  </a:lnTo>
                  <a:lnTo>
                    <a:pt x="8" y="26"/>
                  </a:lnTo>
                  <a:lnTo>
                    <a:pt x="12" y="20"/>
                  </a:lnTo>
                  <a:lnTo>
                    <a:pt x="20" y="20"/>
                  </a:lnTo>
                  <a:lnTo>
                    <a:pt x="20" y="20"/>
                  </a:lnTo>
                  <a:lnTo>
                    <a:pt x="22" y="24"/>
                  </a:lnTo>
                  <a:lnTo>
                    <a:pt x="24" y="28"/>
                  </a:lnTo>
                  <a:lnTo>
                    <a:pt x="24" y="28"/>
                  </a:lnTo>
                  <a:close/>
                </a:path>
              </a:pathLst>
            </a:custGeom>
            <a:solidFill>
              <a:schemeClr val="bg2"/>
            </a:solidFill>
            <a:ln w="3175">
              <a:solidFill>
                <a:schemeClr val="bg1"/>
              </a:solidFill>
              <a:prstDash val="solid"/>
              <a:round/>
              <a:headEnd/>
              <a:tailEnd/>
            </a:ln>
          </p:spPr>
          <p:txBody>
            <a:bodyPr/>
            <a:lstStyle/>
            <a:p>
              <a:pPr>
                <a:defRPr/>
              </a:pPr>
              <a:endParaRPr lang="en-GB" sz="462">
                <a:solidFill>
                  <a:prstClr val="black"/>
                </a:solidFill>
              </a:endParaRPr>
            </a:p>
          </p:txBody>
        </p:sp>
        <p:sp>
          <p:nvSpPr>
            <p:cNvPr id="532" name="Freeform 1362"/>
            <p:cNvSpPr>
              <a:spLocks/>
            </p:cNvSpPr>
            <p:nvPr/>
          </p:nvSpPr>
          <p:spPr bwMode="auto">
            <a:xfrm>
              <a:off x="2099151" y="5547703"/>
              <a:ext cx="4328" cy="7179"/>
            </a:xfrm>
            <a:custGeom>
              <a:avLst/>
              <a:gdLst/>
              <a:ahLst/>
              <a:cxnLst>
                <a:cxn ang="0">
                  <a:pos x="4" y="8"/>
                </a:cxn>
                <a:cxn ang="0">
                  <a:pos x="6" y="0"/>
                </a:cxn>
                <a:cxn ang="0">
                  <a:pos x="0" y="6"/>
                </a:cxn>
                <a:cxn ang="0">
                  <a:pos x="0" y="10"/>
                </a:cxn>
                <a:cxn ang="0">
                  <a:pos x="4" y="8"/>
                </a:cxn>
              </a:cxnLst>
              <a:rect l="0" t="0" r="r" b="b"/>
              <a:pathLst>
                <a:path w="6" h="10">
                  <a:moveTo>
                    <a:pt x="4" y="8"/>
                  </a:moveTo>
                  <a:lnTo>
                    <a:pt x="6" y="0"/>
                  </a:lnTo>
                  <a:lnTo>
                    <a:pt x="0" y="6"/>
                  </a:lnTo>
                  <a:lnTo>
                    <a:pt x="0" y="10"/>
                  </a:lnTo>
                  <a:lnTo>
                    <a:pt x="4" y="8"/>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533" name="Freeform 1363"/>
            <p:cNvSpPr>
              <a:spLocks/>
            </p:cNvSpPr>
            <p:nvPr/>
          </p:nvSpPr>
          <p:spPr bwMode="auto">
            <a:xfrm>
              <a:off x="2138099" y="5556317"/>
              <a:ext cx="20195" cy="12921"/>
            </a:xfrm>
            <a:custGeom>
              <a:avLst/>
              <a:gdLst/>
              <a:ahLst/>
              <a:cxnLst>
                <a:cxn ang="0">
                  <a:pos x="28" y="0"/>
                </a:cxn>
                <a:cxn ang="0">
                  <a:pos x="28" y="4"/>
                </a:cxn>
                <a:cxn ang="0">
                  <a:pos x="28" y="4"/>
                </a:cxn>
                <a:cxn ang="0">
                  <a:pos x="20" y="12"/>
                </a:cxn>
                <a:cxn ang="0">
                  <a:pos x="10" y="18"/>
                </a:cxn>
                <a:cxn ang="0">
                  <a:pos x="2" y="16"/>
                </a:cxn>
                <a:cxn ang="0">
                  <a:pos x="0" y="12"/>
                </a:cxn>
                <a:cxn ang="0">
                  <a:pos x="8" y="8"/>
                </a:cxn>
                <a:cxn ang="0">
                  <a:pos x="8" y="6"/>
                </a:cxn>
                <a:cxn ang="0">
                  <a:pos x="8" y="6"/>
                </a:cxn>
                <a:cxn ang="0">
                  <a:pos x="18" y="4"/>
                </a:cxn>
                <a:cxn ang="0">
                  <a:pos x="28" y="0"/>
                </a:cxn>
                <a:cxn ang="0">
                  <a:pos x="28" y="0"/>
                </a:cxn>
              </a:cxnLst>
              <a:rect l="0" t="0" r="r" b="b"/>
              <a:pathLst>
                <a:path w="28" h="18">
                  <a:moveTo>
                    <a:pt x="28" y="0"/>
                  </a:moveTo>
                  <a:lnTo>
                    <a:pt x="28" y="4"/>
                  </a:lnTo>
                  <a:lnTo>
                    <a:pt x="28" y="4"/>
                  </a:lnTo>
                  <a:lnTo>
                    <a:pt x="20" y="12"/>
                  </a:lnTo>
                  <a:lnTo>
                    <a:pt x="10" y="18"/>
                  </a:lnTo>
                  <a:lnTo>
                    <a:pt x="2" y="16"/>
                  </a:lnTo>
                  <a:lnTo>
                    <a:pt x="0" y="12"/>
                  </a:lnTo>
                  <a:lnTo>
                    <a:pt x="8" y="8"/>
                  </a:lnTo>
                  <a:lnTo>
                    <a:pt x="8" y="6"/>
                  </a:lnTo>
                  <a:lnTo>
                    <a:pt x="8" y="6"/>
                  </a:lnTo>
                  <a:lnTo>
                    <a:pt x="18" y="4"/>
                  </a:lnTo>
                  <a:lnTo>
                    <a:pt x="28" y="0"/>
                  </a:lnTo>
                  <a:lnTo>
                    <a:pt x="28" y="0"/>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534" name="Freeform 1364"/>
            <p:cNvSpPr>
              <a:spLocks/>
            </p:cNvSpPr>
            <p:nvPr/>
          </p:nvSpPr>
          <p:spPr bwMode="auto">
            <a:xfrm>
              <a:off x="2061645" y="5557753"/>
              <a:ext cx="24523" cy="8614"/>
            </a:xfrm>
            <a:custGeom>
              <a:avLst/>
              <a:gdLst/>
              <a:ahLst/>
              <a:cxnLst>
                <a:cxn ang="0">
                  <a:pos x="8" y="4"/>
                </a:cxn>
                <a:cxn ang="0">
                  <a:pos x="8" y="0"/>
                </a:cxn>
                <a:cxn ang="0">
                  <a:pos x="6" y="2"/>
                </a:cxn>
                <a:cxn ang="0">
                  <a:pos x="2" y="0"/>
                </a:cxn>
                <a:cxn ang="0">
                  <a:pos x="2" y="2"/>
                </a:cxn>
                <a:cxn ang="0">
                  <a:pos x="2" y="2"/>
                </a:cxn>
                <a:cxn ang="0">
                  <a:pos x="0" y="6"/>
                </a:cxn>
                <a:cxn ang="0">
                  <a:pos x="12" y="8"/>
                </a:cxn>
                <a:cxn ang="0">
                  <a:pos x="16" y="12"/>
                </a:cxn>
                <a:cxn ang="0">
                  <a:pos x="30" y="10"/>
                </a:cxn>
                <a:cxn ang="0">
                  <a:pos x="32" y="10"/>
                </a:cxn>
                <a:cxn ang="0">
                  <a:pos x="34" y="6"/>
                </a:cxn>
                <a:cxn ang="0">
                  <a:pos x="30" y="8"/>
                </a:cxn>
                <a:cxn ang="0">
                  <a:pos x="26" y="6"/>
                </a:cxn>
                <a:cxn ang="0">
                  <a:pos x="26" y="6"/>
                </a:cxn>
                <a:cxn ang="0">
                  <a:pos x="16" y="4"/>
                </a:cxn>
                <a:cxn ang="0">
                  <a:pos x="10" y="4"/>
                </a:cxn>
                <a:cxn ang="0">
                  <a:pos x="8" y="4"/>
                </a:cxn>
                <a:cxn ang="0">
                  <a:pos x="8" y="4"/>
                </a:cxn>
              </a:cxnLst>
              <a:rect l="0" t="0" r="r" b="b"/>
              <a:pathLst>
                <a:path w="34" h="12">
                  <a:moveTo>
                    <a:pt x="8" y="4"/>
                  </a:moveTo>
                  <a:lnTo>
                    <a:pt x="8" y="0"/>
                  </a:lnTo>
                  <a:lnTo>
                    <a:pt x="6" y="2"/>
                  </a:lnTo>
                  <a:lnTo>
                    <a:pt x="2" y="0"/>
                  </a:lnTo>
                  <a:lnTo>
                    <a:pt x="2" y="2"/>
                  </a:lnTo>
                  <a:lnTo>
                    <a:pt x="2" y="2"/>
                  </a:lnTo>
                  <a:lnTo>
                    <a:pt x="0" y="6"/>
                  </a:lnTo>
                  <a:lnTo>
                    <a:pt x="12" y="8"/>
                  </a:lnTo>
                  <a:lnTo>
                    <a:pt x="16" y="12"/>
                  </a:lnTo>
                  <a:lnTo>
                    <a:pt x="30" y="10"/>
                  </a:lnTo>
                  <a:lnTo>
                    <a:pt x="32" y="10"/>
                  </a:lnTo>
                  <a:lnTo>
                    <a:pt x="34" y="6"/>
                  </a:lnTo>
                  <a:lnTo>
                    <a:pt x="30" y="8"/>
                  </a:lnTo>
                  <a:lnTo>
                    <a:pt x="26" y="6"/>
                  </a:lnTo>
                  <a:lnTo>
                    <a:pt x="26" y="6"/>
                  </a:lnTo>
                  <a:lnTo>
                    <a:pt x="16" y="4"/>
                  </a:lnTo>
                  <a:lnTo>
                    <a:pt x="10" y="4"/>
                  </a:lnTo>
                  <a:lnTo>
                    <a:pt x="8" y="4"/>
                  </a:lnTo>
                  <a:lnTo>
                    <a:pt x="8" y="4"/>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535" name="Freeform 1365"/>
            <p:cNvSpPr>
              <a:spLocks/>
            </p:cNvSpPr>
            <p:nvPr/>
          </p:nvSpPr>
          <p:spPr bwMode="auto">
            <a:xfrm>
              <a:off x="2041449" y="5527604"/>
              <a:ext cx="20195" cy="21535"/>
            </a:xfrm>
            <a:custGeom>
              <a:avLst/>
              <a:gdLst/>
              <a:ahLst/>
              <a:cxnLst>
                <a:cxn ang="0">
                  <a:pos x="10" y="0"/>
                </a:cxn>
                <a:cxn ang="0">
                  <a:pos x="4" y="2"/>
                </a:cxn>
                <a:cxn ang="0">
                  <a:pos x="2" y="2"/>
                </a:cxn>
                <a:cxn ang="0">
                  <a:pos x="0" y="8"/>
                </a:cxn>
                <a:cxn ang="0">
                  <a:pos x="6" y="16"/>
                </a:cxn>
                <a:cxn ang="0">
                  <a:pos x="6" y="22"/>
                </a:cxn>
                <a:cxn ang="0">
                  <a:pos x="8" y="24"/>
                </a:cxn>
                <a:cxn ang="0">
                  <a:pos x="10" y="20"/>
                </a:cxn>
                <a:cxn ang="0">
                  <a:pos x="10" y="20"/>
                </a:cxn>
                <a:cxn ang="0">
                  <a:pos x="14" y="24"/>
                </a:cxn>
                <a:cxn ang="0">
                  <a:pos x="14" y="30"/>
                </a:cxn>
                <a:cxn ang="0">
                  <a:pos x="16" y="30"/>
                </a:cxn>
                <a:cxn ang="0">
                  <a:pos x="16" y="26"/>
                </a:cxn>
                <a:cxn ang="0">
                  <a:pos x="18" y="24"/>
                </a:cxn>
                <a:cxn ang="0">
                  <a:pos x="24" y="30"/>
                </a:cxn>
                <a:cxn ang="0">
                  <a:pos x="24" y="30"/>
                </a:cxn>
                <a:cxn ang="0">
                  <a:pos x="22" y="20"/>
                </a:cxn>
                <a:cxn ang="0">
                  <a:pos x="18" y="12"/>
                </a:cxn>
                <a:cxn ang="0">
                  <a:pos x="24" y="16"/>
                </a:cxn>
                <a:cxn ang="0">
                  <a:pos x="28" y="14"/>
                </a:cxn>
                <a:cxn ang="0">
                  <a:pos x="28" y="12"/>
                </a:cxn>
                <a:cxn ang="0">
                  <a:pos x="24" y="10"/>
                </a:cxn>
                <a:cxn ang="0">
                  <a:pos x="24" y="4"/>
                </a:cxn>
                <a:cxn ang="0">
                  <a:pos x="24" y="4"/>
                </a:cxn>
                <a:cxn ang="0">
                  <a:pos x="16" y="2"/>
                </a:cxn>
                <a:cxn ang="0">
                  <a:pos x="10" y="0"/>
                </a:cxn>
                <a:cxn ang="0">
                  <a:pos x="10" y="0"/>
                </a:cxn>
              </a:cxnLst>
              <a:rect l="0" t="0" r="r" b="b"/>
              <a:pathLst>
                <a:path w="28" h="30">
                  <a:moveTo>
                    <a:pt x="10" y="0"/>
                  </a:moveTo>
                  <a:lnTo>
                    <a:pt x="4" y="2"/>
                  </a:lnTo>
                  <a:lnTo>
                    <a:pt x="2" y="2"/>
                  </a:lnTo>
                  <a:lnTo>
                    <a:pt x="0" y="8"/>
                  </a:lnTo>
                  <a:lnTo>
                    <a:pt x="6" y="16"/>
                  </a:lnTo>
                  <a:lnTo>
                    <a:pt x="6" y="22"/>
                  </a:lnTo>
                  <a:lnTo>
                    <a:pt x="8" y="24"/>
                  </a:lnTo>
                  <a:lnTo>
                    <a:pt x="10" y="20"/>
                  </a:lnTo>
                  <a:lnTo>
                    <a:pt x="10" y="20"/>
                  </a:lnTo>
                  <a:lnTo>
                    <a:pt x="14" y="24"/>
                  </a:lnTo>
                  <a:lnTo>
                    <a:pt x="14" y="30"/>
                  </a:lnTo>
                  <a:lnTo>
                    <a:pt x="16" y="30"/>
                  </a:lnTo>
                  <a:lnTo>
                    <a:pt x="16" y="26"/>
                  </a:lnTo>
                  <a:lnTo>
                    <a:pt x="18" y="24"/>
                  </a:lnTo>
                  <a:lnTo>
                    <a:pt x="24" y="30"/>
                  </a:lnTo>
                  <a:lnTo>
                    <a:pt x="24" y="30"/>
                  </a:lnTo>
                  <a:lnTo>
                    <a:pt x="22" y="20"/>
                  </a:lnTo>
                  <a:lnTo>
                    <a:pt x="18" y="12"/>
                  </a:lnTo>
                  <a:lnTo>
                    <a:pt x="24" y="16"/>
                  </a:lnTo>
                  <a:lnTo>
                    <a:pt x="28" y="14"/>
                  </a:lnTo>
                  <a:lnTo>
                    <a:pt x="28" y="12"/>
                  </a:lnTo>
                  <a:lnTo>
                    <a:pt x="24" y="10"/>
                  </a:lnTo>
                  <a:lnTo>
                    <a:pt x="24" y="4"/>
                  </a:lnTo>
                  <a:lnTo>
                    <a:pt x="24" y="4"/>
                  </a:lnTo>
                  <a:lnTo>
                    <a:pt x="16" y="2"/>
                  </a:lnTo>
                  <a:lnTo>
                    <a:pt x="10" y="0"/>
                  </a:lnTo>
                  <a:lnTo>
                    <a:pt x="10" y="0"/>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536" name="Freeform 1366"/>
            <p:cNvSpPr>
              <a:spLocks/>
            </p:cNvSpPr>
            <p:nvPr/>
          </p:nvSpPr>
          <p:spPr bwMode="auto">
            <a:xfrm>
              <a:off x="2058760" y="5518990"/>
              <a:ext cx="12983" cy="12921"/>
            </a:xfrm>
            <a:custGeom>
              <a:avLst/>
              <a:gdLst/>
              <a:ahLst/>
              <a:cxnLst>
                <a:cxn ang="0">
                  <a:pos x="18" y="14"/>
                </a:cxn>
                <a:cxn ang="0">
                  <a:pos x="16" y="12"/>
                </a:cxn>
                <a:cxn ang="0">
                  <a:pos x="14" y="6"/>
                </a:cxn>
                <a:cxn ang="0">
                  <a:pos x="8" y="4"/>
                </a:cxn>
                <a:cxn ang="0">
                  <a:pos x="4" y="0"/>
                </a:cxn>
                <a:cxn ang="0">
                  <a:pos x="0" y="2"/>
                </a:cxn>
                <a:cxn ang="0">
                  <a:pos x="2" y="2"/>
                </a:cxn>
                <a:cxn ang="0">
                  <a:pos x="2" y="2"/>
                </a:cxn>
                <a:cxn ang="0">
                  <a:pos x="6" y="8"/>
                </a:cxn>
                <a:cxn ang="0">
                  <a:pos x="14" y="12"/>
                </a:cxn>
                <a:cxn ang="0">
                  <a:pos x="16" y="16"/>
                </a:cxn>
                <a:cxn ang="0">
                  <a:pos x="18" y="18"/>
                </a:cxn>
                <a:cxn ang="0">
                  <a:pos x="18" y="18"/>
                </a:cxn>
                <a:cxn ang="0">
                  <a:pos x="18" y="14"/>
                </a:cxn>
                <a:cxn ang="0">
                  <a:pos x="18" y="14"/>
                </a:cxn>
              </a:cxnLst>
              <a:rect l="0" t="0" r="r" b="b"/>
              <a:pathLst>
                <a:path w="18" h="18">
                  <a:moveTo>
                    <a:pt x="18" y="14"/>
                  </a:moveTo>
                  <a:lnTo>
                    <a:pt x="16" y="12"/>
                  </a:lnTo>
                  <a:lnTo>
                    <a:pt x="14" y="6"/>
                  </a:lnTo>
                  <a:lnTo>
                    <a:pt x="8" y="4"/>
                  </a:lnTo>
                  <a:lnTo>
                    <a:pt x="4" y="0"/>
                  </a:lnTo>
                  <a:lnTo>
                    <a:pt x="0" y="2"/>
                  </a:lnTo>
                  <a:lnTo>
                    <a:pt x="2" y="2"/>
                  </a:lnTo>
                  <a:lnTo>
                    <a:pt x="2" y="2"/>
                  </a:lnTo>
                  <a:lnTo>
                    <a:pt x="6" y="8"/>
                  </a:lnTo>
                  <a:lnTo>
                    <a:pt x="14" y="12"/>
                  </a:lnTo>
                  <a:lnTo>
                    <a:pt x="16" y="16"/>
                  </a:lnTo>
                  <a:lnTo>
                    <a:pt x="18" y="18"/>
                  </a:lnTo>
                  <a:lnTo>
                    <a:pt x="18" y="18"/>
                  </a:lnTo>
                  <a:lnTo>
                    <a:pt x="18" y="14"/>
                  </a:lnTo>
                  <a:lnTo>
                    <a:pt x="18" y="14"/>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537" name="Freeform 1367"/>
            <p:cNvSpPr>
              <a:spLocks/>
            </p:cNvSpPr>
            <p:nvPr/>
          </p:nvSpPr>
          <p:spPr bwMode="auto">
            <a:xfrm>
              <a:off x="1966438" y="5527604"/>
              <a:ext cx="27408" cy="17227"/>
            </a:xfrm>
            <a:custGeom>
              <a:avLst/>
              <a:gdLst/>
              <a:ahLst/>
              <a:cxnLst>
                <a:cxn ang="0">
                  <a:pos x="38" y="0"/>
                </a:cxn>
                <a:cxn ang="0">
                  <a:pos x="32" y="14"/>
                </a:cxn>
                <a:cxn ang="0">
                  <a:pos x="34" y="20"/>
                </a:cxn>
                <a:cxn ang="0">
                  <a:pos x="32" y="24"/>
                </a:cxn>
                <a:cxn ang="0">
                  <a:pos x="26" y="24"/>
                </a:cxn>
                <a:cxn ang="0">
                  <a:pos x="26" y="24"/>
                </a:cxn>
                <a:cxn ang="0">
                  <a:pos x="22" y="20"/>
                </a:cxn>
                <a:cxn ang="0">
                  <a:pos x="14" y="16"/>
                </a:cxn>
                <a:cxn ang="0">
                  <a:pos x="2" y="10"/>
                </a:cxn>
                <a:cxn ang="0">
                  <a:pos x="0" y="6"/>
                </a:cxn>
                <a:cxn ang="0">
                  <a:pos x="2" y="2"/>
                </a:cxn>
                <a:cxn ang="0">
                  <a:pos x="4" y="2"/>
                </a:cxn>
                <a:cxn ang="0">
                  <a:pos x="10" y="0"/>
                </a:cxn>
                <a:cxn ang="0">
                  <a:pos x="14" y="4"/>
                </a:cxn>
                <a:cxn ang="0">
                  <a:pos x="38" y="0"/>
                </a:cxn>
              </a:cxnLst>
              <a:rect l="0" t="0" r="r" b="b"/>
              <a:pathLst>
                <a:path w="38" h="24">
                  <a:moveTo>
                    <a:pt x="38" y="0"/>
                  </a:moveTo>
                  <a:lnTo>
                    <a:pt x="32" y="14"/>
                  </a:lnTo>
                  <a:lnTo>
                    <a:pt x="34" y="20"/>
                  </a:lnTo>
                  <a:lnTo>
                    <a:pt x="32" y="24"/>
                  </a:lnTo>
                  <a:lnTo>
                    <a:pt x="26" y="24"/>
                  </a:lnTo>
                  <a:lnTo>
                    <a:pt x="26" y="24"/>
                  </a:lnTo>
                  <a:lnTo>
                    <a:pt x="22" y="20"/>
                  </a:lnTo>
                  <a:lnTo>
                    <a:pt x="14" y="16"/>
                  </a:lnTo>
                  <a:lnTo>
                    <a:pt x="2" y="10"/>
                  </a:lnTo>
                  <a:lnTo>
                    <a:pt x="0" y="6"/>
                  </a:lnTo>
                  <a:lnTo>
                    <a:pt x="2" y="2"/>
                  </a:lnTo>
                  <a:lnTo>
                    <a:pt x="4" y="2"/>
                  </a:lnTo>
                  <a:lnTo>
                    <a:pt x="10" y="0"/>
                  </a:lnTo>
                  <a:lnTo>
                    <a:pt x="14" y="4"/>
                  </a:lnTo>
                  <a:lnTo>
                    <a:pt x="38" y="0"/>
                  </a:lnTo>
                  <a:close/>
                </a:path>
              </a:pathLst>
            </a:custGeom>
            <a:solidFill>
              <a:schemeClr val="bg2"/>
            </a:solidFill>
            <a:ln w="3175">
              <a:solidFill>
                <a:schemeClr val="bg1"/>
              </a:solidFill>
              <a:prstDash val="solid"/>
              <a:round/>
              <a:headEnd/>
              <a:tailEnd/>
            </a:ln>
          </p:spPr>
          <p:txBody>
            <a:bodyPr/>
            <a:lstStyle/>
            <a:p>
              <a:pPr>
                <a:defRPr/>
              </a:pPr>
              <a:endParaRPr lang="en-GB" sz="462">
                <a:solidFill>
                  <a:prstClr val="black"/>
                </a:solidFill>
              </a:endParaRPr>
            </a:p>
          </p:txBody>
        </p:sp>
        <p:sp>
          <p:nvSpPr>
            <p:cNvPr id="538" name="Freeform 1368"/>
            <p:cNvSpPr>
              <a:spLocks/>
            </p:cNvSpPr>
            <p:nvPr/>
          </p:nvSpPr>
          <p:spPr bwMode="auto">
            <a:xfrm>
              <a:off x="1928210" y="5491713"/>
              <a:ext cx="12983" cy="28712"/>
            </a:xfrm>
            <a:custGeom>
              <a:avLst/>
              <a:gdLst/>
              <a:ahLst/>
              <a:cxnLst>
                <a:cxn ang="0">
                  <a:pos x="12" y="0"/>
                </a:cxn>
                <a:cxn ang="0">
                  <a:pos x="16" y="2"/>
                </a:cxn>
                <a:cxn ang="0">
                  <a:pos x="16" y="2"/>
                </a:cxn>
                <a:cxn ang="0">
                  <a:pos x="18" y="8"/>
                </a:cxn>
                <a:cxn ang="0">
                  <a:pos x="18" y="20"/>
                </a:cxn>
                <a:cxn ang="0">
                  <a:pos x="18" y="30"/>
                </a:cxn>
                <a:cxn ang="0">
                  <a:pos x="16" y="36"/>
                </a:cxn>
                <a:cxn ang="0">
                  <a:pos x="14" y="34"/>
                </a:cxn>
                <a:cxn ang="0">
                  <a:pos x="14" y="34"/>
                </a:cxn>
                <a:cxn ang="0">
                  <a:pos x="10" y="38"/>
                </a:cxn>
                <a:cxn ang="0">
                  <a:pos x="8" y="40"/>
                </a:cxn>
                <a:cxn ang="0">
                  <a:pos x="8" y="40"/>
                </a:cxn>
                <a:cxn ang="0">
                  <a:pos x="4" y="32"/>
                </a:cxn>
                <a:cxn ang="0">
                  <a:pos x="4" y="26"/>
                </a:cxn>
                <a:cxn ang="0">
                  <a:pos x="4" y="22"/>
                </a:cxn>
                <a:cxn ang="0">
                  <a:pos x="4" y="14"/>
                </a:cxn>
                <a:cxn ang="0">
                  <a:pos x="0" y="10"/>
                </a:cxn>
                <a:cxn ang="0">
                  <a:pos x="0" y="6"/>
                </a:cxn>
                <a:cxn ang="0">
                  <a:pos x="6" y="6"/>
                </a:cxn>
                <a:cxn ang="0">
                  <a:pos x="12" y="0"/>
                </a:cxn>
              </a:cxnLst>
              <a:rect l="0" t="0" r="r" b="b"/>
              <a:pathLst>
                <a:path w="18" h="40">
                  <a:moveTo>
                    <a:pt x="12" y="0"/>
                  </a:moveTo>
                  <a:lnTo>
                    <a:pt x="16" y="2"/>
                  </a:lnTo>
                  <a:lnTo>
                    <a:pt x="16" y="2"/>
                  </a:lnTo>
                  <a:lnTo>
                    <a:pt x="18" y="8"/>
                  </a:lnTo>
                  <a:lnTo>
                    <a:pt x="18" y="20"/>
                  </a:lnTo>
                  <a:lnTo>
                    <a:pt x="18" y="30"/>
                  </a:lnTo>
                  <a:lnTo>
                    <a:pt x="16" y="36"/>
                  </a:lnTo>
                  <a:lnTo>
                    <a:pt x="14" y="34"/>
                  </a:lnTo>
                  <a:lnTo>
                    <a:pt x="14" y="34"/>
                  </a:lnTo>
                  <a:lnTo>
                    <a:pt x="10" y="38"/>
                  </a:lnTo>
                  <a:lnTo>
                    <a:pt x="8" y="40"/>
                  </a:lnTo>
                  <a:lnTo>
                    <a:pt x="8" y="40"/>
                  </a:lnTo>
                  <a:lnTo>
                    <a:pt x="4" y="32"/>
                  </a:lnTo>
                  <a:lnTo>
                    <a:pt x="4" y="26"/>
                  </a:lnTo>
                  <a:lnTo>
                    <a:pt x="4" y="22"/>
                  </a:lnTo>
                  <a:lnTo>
                    <a:pt x="4" y="14"/>
                  </a:lnTo>
                  <a:lnTo>
                    <a:pt x="0" y="10"/>
                  </a:lnTo>
                  <a:lnTo>
                    <a:pt x="0" y="6"/>
                  </a:lnTo>
                  <a:lnTo>
                    <a:pt x="6" y="6"/>
                  </a:lnTo>
                  <a:lnTo>
                    <a:pt x="12" y="0"/>
                  </a:lnTo>
                  <a:close/>
                </a:path>
              </a:pathLst>
            </a:custGeom>
            <a:solidFill>
              <a:schemeClr val="bg2"/>
            </a:solidFill>
            <a:ln w="3175">
              <a:solidFill>
                <a:schemeClr val="bg1"/>
              </a:solidFill>
              <a:prstDash val="solid"/>
              <a:round/>
              <a:headEnd/>
              <a:tailEnd/>
            </a:ln>
          </p:spPr>
          <p:txBody>
            <a:bodyPr/>
            <a:lstStyle/>
            <a:p>
              <a:pPr>
                <a:defRPr/>
              </a:pPr>
              <a:endParaRPr lang="en-GB" sz="462">
                <a:solidFill>
                  <a:prstClr val="black"/>
                </a:solidFill>
              </a:endParaRPr>
            </a:p>
          </p:txBody>
        </p:sp>
        <p:sp>
          <p:nvSpPr>
            <p:cNvPr id="539" name="Freeform 1369"/>
            <p:cNvSpPr>
              <a:spLocks/>
            </p:cNvSpPr>
            <p:nvPr/>
          </p:nvSpPr>
          <p:spPr bwMode="auto">
            <a:xfrm>
              <a:off x="1932538" y="5470179"/>
              <a:ext cx="7213" cy="20099"/>
            </a:xfrm>
            <a:custGeom>
              <a:avLst/>
              <a:gdLst/>
              <a:ahLst/>
              <a:cxnLst>
                <a:cxn ang="0">
                  <a:pos x="8" y="0"/>
                </a:cxn>
                <a:cxn ang="0">
                  <a:pos x="10" y="0"/>
                </a:cxn>
                <a:cxn ang="0">
                  <a:pos x="10" y="0"/>
                </a:cxn>
                <a:cxn ang="0">
                  <a:pos x="10" y="6"/>
                </a:cxn>
                <a:cxn ang="0">
                  <a:pos x="10" y="14"/>
                </a:cxn>
                <a:cxn ang="0">
                  <a:pos x="6" y="28"/>
                </a:cxn>
                <a:cxn ang="0">
                  <a:pos x="2" y="22"/>
                </a:cxn>
                <a:cxn ang="0">
                  <a:pos x="2" y="22"/>
                </a:cxn>
                <a:cxn ang="0">
                  <a:pos x="0" y="14"/>
                </a:cxn>
                <a:cxn ang="0">
                  <a:pos x="0" y="10"/>
                </a:cxn>
                <a:cxn ang="0">
                  <a:pos x="0" y="6"/>
                </a:cxn>
                <a:cxn ang="0">
                  <a:pos x="8" y="4"/>
                </a:cxn>
                <a:cxn ang="0">
                  <a:pos x="8" y="0"/>
                </a:cxn>
              </a:cxnLst>
              <a:rect l="0" t="0" r="r" b="b"/>
              <a:pathLst>
                <a:path w="10" h="28">
                  <a:moveTo>
                    <a:pt x="8" y="0"/>
                  </a:moveTo>
                  <a:lnTo>
                    <a:pt x="10" y="0"/>
                  </a:lnTo>
                  <a:lnTo>
                    <a:pt x="10" y="0"/>
                  </a:lnTo>
                  <a:lnTo>
                    <a:pt x="10" y="6"/>
                  </a:lnTo>
                  <a:lnTo>
                    <a:pt x="10" y="14"/>
                  </a:lnTo>
                  <a:lnTo>
                    <a:pt x="6" y="28"/>
                  </a:lnTo>
                  <a:lnTo>
                    <a:pt x="2" y="22"/>
                  </a:lnTo>
                  <a:lnTo>
                    <a:pt x="2" y="22"/>
                  </a:lnTo>
                  <a:lnTo>
                    <a:pt x="0" y="14"/>
                  </a:lnTo>
                  <a:lnTo>
                    <a:pt x="0" y="10"/>
                  </a:lnTo>
                  <a:lnTo>
                    <a:pt x="0" y="6"/>
                  </a:lnTo>
                  <a:lnTo>
                    <a:pt x="8" y="4"/>
                  </a:lnTo>
                  <a:lnTo>
                    <a:pt x="8" y="0"/>
                  </a:lnTo>
                  <a:close/>
                </a:path>
              </a:pathLst>
            </a:custGeom>
            <a:solidFill>
              <a:schemeClr val="bg1">
                <a:lumMod val="8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540" name="Freeform 1370"/>
            <p:cNvSpPr>
              <a:spLocks/>
            </p:cNvSpPr>
            <p:nvPr/>
          </p:nvSpPr>
          <p:spPr bwMode="auto">
            <a:xfrm>
              <a:off x="1879163" y="5507506"/>
              <a:ext cx="8656" cy="8614"/>
            </a:xfrm>
            <a:custGeom>
              <a:avLst/>
              <a:gdLst/>
              <a:ahLst/>
              <a:cxnLst>
                <a:cxn ang="0">
                  <a:pos x="10" y="0"/>
                </a:cxn>
                <a:cxn ang="0">
                  <a:pos x="10" y="4"/>
                </a:cxn>
                <a:cxn ang="0">
                  <a:pos x="12" y="4"/>
                </a:cxn>
                <a:cxn ang="0">
                  <a:pos x="8" y="12"/>
                </a:cxn>
                <a:cxn ang="0">
                  <a:pos x="4" y="6"/>
                </a:cxn>
                <a:cxn ang="0">
                  <a:pos x="2" y="8"/>
                </a:cxn>
                <a:cxn ang="0">
                  <a:pos x="0" y="6"/>
                </a:cxn>
                <a:cxn ang="0">
                  <a:pos x="0" y="6"/>
                </a:cxn>
                <a:cxn ang="0">
                  <a:pos x="4" y="2"/>
                </a:cxn>
                <a:cxn ang="0">
                  <a:pos x="10" y="0"/>
                </a:cxn>
                <a:cxn ang="0">
                  <a:pos x="10" y="0"/>
                </a:cxn>
              </a:cxnLst>
              <a:rect l="0" t="0" r="r" b="b"/>
              <a:pathLst>
                <a:path w="12" h="12">
                  <a:moveTo>
                    <a:pt x="10" y="0"/>
                  </a:moveTo>
                  <a:lnTo>
                    <a:pt x="10" y="4"/>
                  </a:lnTo>
                  <a:lnTo>
                    <a:pt x="12" y="4"/>
                  </a:lnTo>
                  <a:lnTo>
                    <a:pt x="8" y="12"/>
                  </a:lnTo>
                  <a:lnTo>
                    <a:pt x="4" y="6"/>
                  </a:lnTo>
                  <a:lnTo>
                    <a:pt x="2" y="8"/>
                  </a:lnTo>
                  <a:lnTo>
                    <a:pt x="0" y="6"/>
                  </a:lnTo>
                  <a:lnTo>
                    <a:pt x="0" y="6"/>
                  </a:lnTo>
                  <a:lnTo>
                    <a:pt x="4" y="2"/>
                  </a:lnTo>
                  <a:lnTo>
                    <a:pt x="10" y="0"/>
                  </a:lnTo>
                  <a:lnTo>
                    <a:pt x="10" y="0"/>
                  </a:lnTo>
                  <a:close/>
                </a:path>
              </a:pathLst>
            </a:custGeom>
            <a:solidFill>
              <a:schemeClr val="bg1">
                <a:lumMod val="8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541" name="Freeform 1371"/>
            <p:cNvSpPr>
              <a:spLocks/>
            </p:cNvSpPr>
            <p:nvPr/>
          </p:nvSpPr>
          <p:spPr bwMode="auto">
            <a:xfrm>
              <a:off x="1900802" y="5323745"/>
              <a:ext cx="12983" cy="8614"/>
            </a:xfrm>
            <a:custGeom>
              <a:avLst/>
              <a:gdLst/>
              <a:ahLst/>
              <a:cxnLst>
                <a:cxn ang="0">
                  <a:pos x="2" y="6"/>
                </a:cxn>
                <a:cxn ang="0">
                  <a:pos x="0" y="12"/>
                </a:cxn>
                <a:cxn ang="0">
                  <a:pos x="2" y="12"/>
                </a:cxn>
                <a:cxn ang="0">
                  <a:pos x="4" y="6"/>
                </a:cxn>
                <a:cxn ang="0">
                  <a:pos x="4" y="6"/>
                </a:cxn>
                <a:cxn ang="0">
                  <a:pos x="10" y="2"/>
                </a:cxn>
                <a:cxn ang="0">
                  <a:pos x="18" y="2"/>
                </a:cxn>
                <a:cxn ang="0">
                  <a:pos x="18" y="0"/>
                </a:cxn>
                <a:cxn ang="0">
                  <a:pos x="18" y="0"/>
                </a:cxn>
                <a:cxn ang="0">
                  <a:pos x="10" y="2"/>
                </a:cxn>
                <a:cxn ang="0">
                  <a:pos x="2" y="6"/>
                </a:cxn>
                <a:cxn ang="0">
                  <a:pos x="2" y="6"/>
                </a:cxn>
              </a:cxnLst>
              <a:rect l="0" t="0" r="r" b="b"/>
              <a:pathLst>
                <a:path w="18" h="12">
                  <a:moveTo>
                    <a:pt x="2" y="6"/>
                  </a:moveTo>
                  <a:lnTo>
                    <a:pt x="0" y="12"/>
                  </a:lnTo>
                  <a:lnTo>
                    <a:pt x="2" y="12"/>
                  </a:lnTo>
                  <a:lnTo>
                    <a:pt x="4" y="6"/>
                  </a:lnTo>
                  <a:lnTo>
                    <a:pt x="4" y="6"/>
                  </a:lnTo>
                  <a:lnTo>
                    <a:pt x="10" y="2"/>
                  </a:lnTo>
                  <a:lnTo>
                    <a:pt x="18" y="2"/>
                  </a:lnTo>
                  <a:lnTo>
                    <a:pt x="18" y="0"/>
                  </a:lnTo>
                  <a:lnTo>
                    <a:pt x="18" y="0"/>
                  </a:lnTo>
                  <a:lnTo>
                    <a:pt x="10" y="2"/>
                  </a:lnTo>
                  <a:lnTo>
                    <a:pt x="2" y="6"/>
                  </a:lnTo>
                  <a:lnTo>
                    <a:pt x="2" y="6"/>
                  </a:lnTo>
                  <a:close/>
                </a:path>
              </a:pathLst>
            </a:custGeom>
            <a:solidFill>
              <a:schemeClr val="bg2"/>
            </a:solidFill>
            <a:ln w="3175">
              <a:solidFill>
                <a:schemeClr val="bg1"/>
              </a:solidFill>
              <a:prstDash val="solid"/>
              <a:round/>
              <a:headEnd/>
              <a:tailEnd/>
            </a:ln>
          </p:spPr>
          <p:txBody>
            <a:bodyPr/>
            <a:lstStyle/>
            <a:p>
              <a:pPr>
                <a:defRPr/>
              </a:pPr>
              <a:endParaRPr lang="en-GB" sz="462">
                <a:solidFill>
                  <a:prstClr val="black"/>
                </a:solidFill>
              </a:endParaRPr>
            </a:p>
          </p:txBody>
        </p:sp>
        <p:sp>
          <p:nvSpPr>
            <p:cNvPr id="542" name="Freeform 1372"/>
            <p:cNvSpPr>
              <a:spLocks/>
            </p:cNvSpPr>
            <p:nvPr/>
          </p:nvSpPr>
          <p:spPr bwMode="auto">
            <a:xfrm>
              <a:off x="1890703" y="5351021"/>
              <a:ext cx="4328" cy="2871"/>
            </a:xfrm>
            <a:custGeom>
              <a:avLst/>
              <a:gdLst/>
              <a:ahLst/>
              <a:cxnLst>
                <a:cxn ang="0">
                  <a:pos x="2" y="0"/>
                </a:cxn>
                <a:cxn ang="0">
                  <a:pos x="0" y="4"/>
                </a:cxn>
                <a:cxn ang="0">
                  <a:pos x="6" y="2"/>
                </a:cxn>
                <a:cxn ang="0">
                  <a:pos x="2" y="0"/>
                </a:cxn>
              </a:cxnLst>
              <a:rect l="0" t="0" r="r" b="b"/>
              <a:pathLst>
                <a:path w="6" h="4">
                  <a:moveTo>
                    <a:pt x="2" y="0"/>
                  </a:moveTo>
                  <a:lnTo>
                    <a:pt x="0" y="4"/>
                  </a:lnTo>
                  <a:lnTo>
                    <a:pt x="6" y="2"/>
                  </a:lnTo>
                  <a:lnTo>
                    <a:pt x="2" y="0"/>
                  </a:lnTo>
                  <a:close/>
                </a:path>
              </a:pathLst>
            </a:custGeom>
            <a:solidFill>
              <a:schemeClr val="bg2"/>
            </a:solidFill>
            <a:ln w="3175">
              <a:solidFill>
                <a:schemeClr val="bg1"/>
              </a:solidFill>
              <a:prstDash val="solid"/>
              <a:round/>
              <a:headEnd/>
              <a:tailEnd/>
            </a:ln>
          </p:spPr>
          <p:txBody>
            <a:bodyPr/>
            <a:lstStyle/>
            <a:p>
              <a:pPr>
                <a:defRPr/>
              </a:pPr>
              <a:endParaRPr lang="en-GB" sz="462">
                <a:solidFill>
                  <a:prstClr val="black"/>
                </a:solidFill>
              </a:endParaRPr>
            </a:p>
          </p:txBody>
        </p:sp>
        <p:sp>
          <p:nvSpPr>
            <p:cNvPr id="543" name="Freeform 1373"/>
            <p:cNvSpPr>
              <a:spLocks/>
            </p:cNvSpPr>
            <p:nvPr/>
          </p:nvSpPr>
          <p:spPr bwMode="auto">
            <a:xfrm>
              <a:off x="1999615" y="5262012"/>
              <a:ext cx="7213" cy="18664"/>
            </a:xfrm>
            <a:custGeom>
              <a:avLst/>
              <a:gdLst/>
              <a:ahLst/>
              <a:cxnLst>
                <a:cxn ang="0">
                  <a:pos x="0" y="26"/>
                </a:cxn>
                <a:cxn ang="0">
                  <a:pos x="6" y="24"/>
                </a:cxn>
                <a:cxn ang="0">
                  <a:pos x="10" y="0"/>
                </a:cxn>
                <a:cxn ang="0">
                  <a:pos x="10" y="0"/>
                </a:cxn>
                <a:cxn ang="0">
                  <a:pos x="4" y="12"/>
                </a:cxn>
                <a:cxn ang="0">
                  <a:pos x="2" y="20"/>
                </a:cxn>
                <a:cxn ang="0">
                  <a:pos x="0" y="26"/>
                </a:cxn>
                <a:cxn ang="0">
                  <a:pos x="0" y="26"/>
                </a:cxn>
              </a:cxnLst>
              <a:rect l="0" t="0" r="r" b="b"/>
              <a:pathLst>
                <a:path w="10" h="26">
                  <a:moveTo>
                    <a:pt x="0" y="26"/>
                  </a:moveTo>
                  <a:lnTo>
                    <a:pt x="6" y="24"/>
                  </a:lnTo>
                  <a:lnTo>
                    <a:pt x="10" y="0"/>
                  </a:lnTo>
                  <a:lnTo>
                    <a:pt x="10" y="0"/>
                  </a:lnTo>
                  <a:lnTo>
                    <a:pt x="4" y="12"/>
                  </a:lnTo>
                  <a:lnTo>
                    <a:pt x="2" y="20"/>
                  </a:lnTo>
                  <a:lnTo>
                    <a:pt x="0" y="26"/>
                  </a:lnTo>
                  <a:lnTo>
                    <a:pt x="0" y="26"/>
                  </a:lnTo>
                  <a:close/>
                </a:path>
              </a:pathLst>
            </a:custGeom>
            <a:solidFill>
              <a:schemeClr val="bg2"/>
            </a:solidFill>
            <a:ln w="3175">
              <a:solidFill>
                <a:schemeClr val="bg1"/>
              </a:solidFill>
              <a:prstDash val="solid"/>
              <a:round/>
              <a:headEnd/>
              <a:tailEnd/>
            </a:ln>
          </p:spPr>
          <p:txBody>
            <a:bodyPr/>
            <a:lstStyle/>
            <a:p>
              <a:pPr>
                <a:defRPr/>
              </a:pPr>
              <a:endParaRPr lang="en-GB" sz="462">
                <a:solidFill>
                  <a:prstClr val="black"/>
                </a:solidFill>
              </a:endParaRPr>
            </a:p>
          </p:txBody>
        </p:sp>
        <p:sp>
          <p:nvSpPr>
            <p:cNvPr id="544" name="Freeform 1374"/>
            <p:cNvSpPr>
              <a:spLocks/>
            </p:cNvSpPr>
            <p:nvPr/>
          </p:nvSpPr>
          <p:spPr bwMode="auto">
            <a:xfrm>
              <a:off x="1985190" y="5296468"/>
              <a:ext cx="2885" cy="4307"/>
            </a:xfrm>
            <a:custGeom>
              <a:avLst/>
              <a:gdLst/>
              <a:ahLst/>
              <a:cxnLst>
                <a:cxn ang="0">
                  <a:pos x="4" y="6"/>
                </a:cxn>
                <a:cxn ang="0">
                  <a:pos x="4" y="2"/>
                </a:cxn>
                <a:cxn ang="0">
                  <a:pos x="0" y="0"/>
                </a:cxn>
                <a:cxn ang="0">
                  <a:pos x="0" y="4"/>
                </a:cxn>
                <a:cxn ang="0">
                  <a:pos x="4" y="6"/>
                </a:cxn>
              </a:cxnLst>
              <a:rect l="0" t="0" r="r" b="b"/>
              <a:pathLst>
                <a:path w="4" h="6">
                  <a:moveTo>
                    <a:pt x="4" y="6"/>
                  </a:moveTo>
                  <a:lnTo>
                    <a:pt x="4" y="2"/>
                  </a:lnTo>
                  <a:lnTo>
                    <a:pt x="0" y="0"/>
                  </a:lnTo>
                  <a:lnTo>
                    <a:pt x="0" y="4"/>
                  </a:lnTo>
                  <a:lnTo>
                    <a:pt x="4" y="6"/>
                  </a:lnTo>
                  <a:close/>
                </a:path>
              </a:pathLst>
            </a:custGeom>
            <a:solidFill>
              <a:schemeClr val="bg2"/>
            </a:solidFill>
            <a:ln w="3175">
              <a:solidFill>
                <a:schemeClr val="bg1"/>
              </a:solidFill>
              <a:prstDash val="solid"/>
              <a:round/>
              <a:headEnd/>
              <a:tailEnd/>
            </a:ln>
          </p:spPr>
          <p:txBody>
            <a:bodyPr/>
            <a:lstStyle/>
            <a:p>
              <a:pPr>
                <a:defRPr/>
              </a:pPr>
              <a:endParaRPr lang="en-GB" sz="462">
                <a:solidFill>
                  <a:prstClr val="black"/>
                </a:solidFill>
              </a:endParaRPr>
            </a:p>
          </p:txBody>
        </p:sp>
        <p:sp>
          <p:nvSpPr>
            <p:cNvPr id="545" name="Freeform 1375"/>
            <p:cNvSpPr>
              <a:spLocks/>
            </p:cNvSpPr>
            <p:nvPr/>
          </p:nvSpPr>
          <p:spPr bwMode="auto">
            <a:xfrm>
              <a:off x="1951290" y="5284983"/>
              <a:ext cx="13704" cy="15791"/>
            </a:xfrm>
            <a:custGeom>
              <a:avLst/>
              <a:gdLst/>
              <a:ahLst/>
              <a:cxnLst>
                <a:cxn ang="0">
                  <a:pos x="6" y="0"/>
                </a:cxn>
                <a:cxn ang="0">
                  <a:pos x="10" y="0"/>
                </a:cxn>
                <a:cxn ang="0">
                  <a:pos x="10" y="4"/>
                </a:cxn>
                <a:cxn ang="0">
                  <a:pos x="10" y="8"/>
                </a:cxn>
                <a:cxn ang="0">
                  <a:pos x="15" y="8"/>
                </a:cxn>
                <a:cxn ang="0">
                  <a:pos x="15" y="2"/>
                </a:cxn>
                <a:cxn ang="0">
                  <a:pos x="19" y="2"/>
                </a:cxn>
                <a:cxn ang="0">
                  <a:pos x="19" y="8"/>
                </a:cxn>
                <a:cxn ang="0">
                  <a:pos x="17" y="10"/>
                </a:cxn>
                <a:cxn ang="0">
                  <a:pos x="19" y="16"/>
                </a:cxn>
                <a:cxn ang="0">
                  <a:pos x="15" y="18"/>
                </a:cxn>
                <a:cxn ang="0">
                  <a:pos x="15" y="22"/>
                </a:cxn>
                <a:cxn ang="0">
                  <a:pos x="10" y="22"/>
                </a:cxn>
                <a:cxn ang="0">
                  <a:pos x="8" y="20"/>
                </a:cxn>
                <a:cxn ang="0">
                  <a:pos x="10" y="18"/>
                </a:cxn>
                <a:cxn ang="0">
                  <a:pos x="4" y="18"/>
                </a:cxn>
                <a:cxn ang="0">
                  <a:pos x="2" y="14"/>
                </a:cxn>
                <a:cxn ang="0">
                  <a:pos x="4" y="8"/>
                </a:cxn>
                <a:cxn ang="0">
                  <a:pos x="0" y="6"/>
                </a:cxn>
                <a:cxn ang="0">
                  <a:pos x="8" y="2"/>
                </a:cxn>
                <a:cxn ang="0">
                  <a:pos x="6" y="0"/>
                </a:cxn>
              </a:cxnLst>
              <a:rect l="0" t="0" r="r" b="b"/>
              <a:pathLst>
                <a:path w="19" h="22">
                  <a:moveTo>
                    <a:pt x="6" y="0"/>
                  </a:moveTo>
                  <a:lnTo>
                    <a:pt x="10" y="0"/>
                  </a:lnTo>
                  <a:lnTo>
                    <a:pt x="10" y="4"/>
                  </a:lnTo>
                  <a:lnTo>
                    <a:pt x="10" y="8"/>
                  </a:lnTo>
                  <a:lnTo>
                    <a:pt x="15" y="8"/>
                  </a:lnTo>
                  <a:lnTo>
                    <a:pt x="15" y="2"/>
                  </a:lnTo>
                  <a:lnTo>
                    <a:pt x="19" y="2"/>
                  </a:lnTo>
                  <a:lnTo>
                    <a:pt x="19" y="8"/>
                  </a:lnTo>
                  <a:lnTo>
                    <a:pt x="17" y="10"/>
                  </a:lnTo>
                  <a:lnTo>
                    <a:pt x="19" y="16"/>
                  </a:lnTo>
                  <a:lnTo>
                    <a:pt x="15" y="18"/>
                  </a:lnTo>
                  <a:lnTo>
                    <a:pt x="15" y="22"/>
                  </a:lnTo>
                  <a:lnTo>
                    <a:pt x="10" y="22"/>
                  </a:lnTo>
                  <a:lnTo>
                    <a:pt x="8" y="20"/>
                  </a:lnTo>
                  <a:lnTo>
                    <a:pt x="10" y="18"/>
                  </a:lnTo>
                  <a:lnTo>
                    <a:pt x="4" y="18"/>
                  </a:lnTo>
                  <a:lnTo>
                    <a:pt x="2" y="14"/>
                  </a:lnTo>
                  <a:lnTo>
                    <a:pt x="4" y="8"/>
                  </a:lnTo>
                  <a:lnTo>
                    <a:pt x="0" y="6"/>
                  </a:lnTo>
                  <a:lnTo>
                    <a:pt x="8" y="2"/>
                  </a:lnTo>
                  <a:lnTo>
                    <a:pt x="6" y="0"/>
                  </a:lnTo>
                  <a:close/>
                </a:path>
              </a:pathLst>
            </a:custGeom>
            <a:solidFill>
              <a:schemeClr val="bg2"/>
            </a:solidFill>
            <a:ln w="3175">
              <a:solidFill>
                <a:schemeClr val="bg1"/>
              </a:solidFill>
              <a:prstDash val="solid"/>
              <a:round/>
              <a:headEnd/>
              <a:tailEnd/>
            </a:ln>
          </p:spPr>
          <p:txBody>
            <a:bodyPr/>
            <a:lstStyle/>
            <a:p>
              <a:pPr>
                <a:defRPr/>
              </a:pPr>
              <a:endParaRPr lang="en-GB" sz="462">
                <a:solidFill>
                  <a:prstClr val="black"/>
                </a:solidFill>
              </a:endParaRPr>
            </a:p>
          </p:txBody>
        </p:sp>
        <p:sp>
          <p:nvSpPr>
            <p:cNvPr id="546" name="Freeform 1376"/>
            <p:cNvSpPr>
              <a:spLocks/>
            </p:cNvSpPr>
            <p:nvPr/>
          </p:nvSpPr>
          <p:spPr bwMode="auto">
            <a:xfrm>
              <a:off x="1960667" y="5302210"/>
              <a:ext cx="2885" cy="5742"/>
            </a:xfrm>
            <a:custGeom>
              <a:avLst/>
              <a:gdLst/>
              <a:ahLst/>
              <a:cxnLst>
                <a:cxn ang="0">
                  <a:pos x="0" y="0"/>
                </a:cxn>
                <a:cxn ang="0">
                  <a:pos x="4" y="2"/>
                </a:cxn>
                <a:cxn ang="0">
                  <a:pos x="2" y="8"/>
                </a:cxn>
                <a:cxn ang="0">
                  <a:pos x="0" y="0"/>
                </a:cxn>
                <a:cxn ang="0">
                  <a:pos x="0" y="0"/>
                </a:cxn>
              </a:cxnLst>
              <a:rect l="0" t="0" r="r" b="b"/>
              <a:pathLst>
                <a:path w="4" h="8">
                  <a:moveTo>
                    <a:pt x="0" y="0"/>
                  </a:moveTo>
                  <a:lnTo>
                    <a:pt x="4" y="2"/>
                  </a:lnTo>
                  <a:lnTo>
                    <a:pt x="2" y="8"/>
                  </a:lnTo>
                  <a:lnTo>
                    <a:pt x="0" y="0"/>
                  </a:lnTo>
                  <a:lnTo>
                    <a:pt x="0" y="0"/>
                  </a:lnTo>
                  <a:close/>
                </a:path>
              </a:pathLst>
            </a:custGeom>
            <a:solidFill>
              <a:schemeClr val="bg2"/>
            </a:solidFill>
            <a:ln w="3175">
              <a:solidFill>
                <a:schemeClr val="bg1"/>
              </a:solidFill>
              <a:prstDash val="solid"/>
              <a:round/>
              <a:headEnd/>
              <a:tailEnd/>
            </a:ln>
          </p:spPr>
          <p:txBody>
            <a:bodyPr/>
            <a:lstStyle/>
            <a:p>
              <a:pPr>
                <a:defRPr/>
              </a:pPr>
              <a:endParaRPr lang="en-GB" sz="462">
                <a:solidFill>
                  <a:prstClr val="black"/>
                </a:solidFill>
              </a:endParaRPr>
            </a:p>
          </p:txBody>
        </p:sp>
        <p:sp>
          <p:nvSpPr>
            <p:cNvPr id="547" name="Freeform 1377"/>
            <p:cNvSpPr>
              <a:spLocks/>
            </p:cNvSpPr>
            <p:nvPr/>
          </p:nvSpPr>
          <p:spPr bwMode="auto">
            <a:xfrm>
              <a:off x="1952733" y="5302210"/>
              <a:ext cx="7934" cy="5742"/>
            </a:xfrm>
            <a:custGeom>
              <a:avLst/>
              <a:gdLst/>
              <a:ahLst/>
              <a:cxnLst>
                <a:cxn ang="0">
                  <a:pos x="4" y="0"/>
                </a:cxn>
                <a:cxn ang="0">
                  <a:pos x="6" y="4"/>
                </a:cxn>
                <a:cxn ang="0">
                  <a:pos x="8" y="2"/>
                </a:cxn>
                <a:cxn ang="0">
                  <a:pos x="11" y="8"/>
                </a:cxn>
                <a:cxn ang="0">
                  <a:pos x="6" y="8"/>
                </a:cxn>
                <a:cxn ang="0">
                  <a:pos x="2" y="6"/>
                </a:cxn>
                <a:cxn ang="0">
                  <a:pos x="2" y="4"/>
                </a:cxn>
                <a:cxn ang="0">
                  <a:pos x="0" y="2"/>
                </a:cxn>
                <a:cxn ang="0">
                  <a:pos x="4" y="0"/>
                </a:cxn>
              </a:cxnLst>
              <a:rect l="0" t="0" r="r" b="b"/>
              <a:pathLst>
                <a:path w="11" h="8">
                  <a:moveTo>
                    <a:pt x="4" y="0"/>
                  </a:moveTo>
                  <a:lnTo>
                    <a:pt x="6" y="4"/>
                  </a:lnTo>
                  <a:lnTo>
                    <a:pt x="8" y="2"/>
                  </a:lnTo>
                  <a:lnTo>
                    <a:pt x="11" y="8"/>
                  </a:lnTo>
                  <a:lnTo>
                    <a:pt x="6" y="8"/>
                  </a:lnTo>
                  <a:lnTo>
                    <a:pt x="2" y="6"/>
                  </a:lnTo>
                  <a:lnTo>
                    <a:pt x="2" y="4"/>
                  </a:lnTo>
                  <a:lnTo>
                    <a:pt x="0" y="2"/>
                  </a:lnTo>
                  <a:lnTo>
                    <a:pt x="4" y="0"/>
                  </a:lnTo>
                  <a:close/>
                </a:path>
              </a:pathLst>
            </a:custGeom>
            <a:solidFill>
              <a:schemeClr val="bg2"/>
            </a:solidFill>
            <a:ln w="3175">
              <a:solidFill>
                <a:schemeClr val="bg1"/>
              </a:solidFill>
              <a:prstDash val="solid"/>
              <a:round/>
              <a:headEnd/>
              <a:tailEnd/>
            </a:ln>
          </p:spPr>
          <p:txBody>
            <a:bodyPr/>
            <a:lstStyle/>
            <a:p>
              <a:pPr>
                <a:defRPr/>
              </a:pPr>
              <a:endParaRPr lang="en-GB" sz="462">
                <a:solidFill>
                  <a:prstClr val="black"/>
                </a:solidFill>
              </a:endParaRPr>
            </a:p>
          </p:txBody>
        </p:sp>
        <p:sp>
          <p:nvSpPr>
            <p:cNvPr id="548" name="Freeform 1378"/>
            <p:cNvSpPr>
              <a:spLocks/>
            </p:cNvSpPr>
            <p:nvPr/>
          </p:nvSpPr>
          <p:spPr bwMode="auto">
            <a:xfrm>
              <a:off x="1942635" y="5290726"/>
              <a:ext cx="8656" cy="8614"/>
            </a:xfrm>
            <a:custGeom>
              <a:avLst/>
              <a:gdLst/>
              <a:ahLst/>
              <a:cxnLst>
                <a:cxn ang="0">
                  <a:pos x="8" y="2"/>
                </a:cxn>
                <a:cxn ang="0">
                  <a:pos x="10" y="0"/>
                </a:cxn>
                <a:cxn ang="0">
                  <a:pos x="12" y="8"/>
                </a:cxn>
                <a:cxn ang="0">
                  <a:pos x="12" y="12"/>
                </a:cxn>
                <a:cxn ang="0">
                  <a:pos x="4" y="12"/>
                </a:cxn>
                <a:cxn ang="0">
                  <a:pos x="4" y="10"/>
                </a:cxn>
                <a:cxn ang="0">
                  <a:pos x="2" y="10"/>
                </a:cxn>
                <a:cxn ang="0">
                  <a:pos x="0" y="4"/>
                </a:cxn>
                <a:cxn ang="0">
                  <a:pos x="0" y="4"/>
                </a:cxn>
                <a:cxn ang="0">
                  <a:pos x="4" y="2"/>
                </a:cxn>
                <a:cxn ang="0">
                  <a:pos x="8" y="2"/>
                </a:cxn>
                <a:cxn ang="0">
                  <a:pos x="8" y="2"/>
                </a:cxn>
              </a:cxnLst>
              <a:rect l="0" t="0" r="r" b="b"/>
              <a:pathLst>
                <a:path w="12" h="12">
                  <a:moveTo>
                    <a:pt x="8" y="2"/>
                  </a:moveTo>
                  <a:lnTo>
                    <a:pt x="10" y="0"/>
                  </a:lnTo>
                  <a:lnTo>
                    <a:pt x="12" y="8"/>
                  </a:lnTo>
                  <a:lnTo>
                    <a:pt x="12" y="12"/>
                  </a:lnTo>
                  <a:lnTo>
                    <a:pt x="4" y="12"/>
                  </a:lnTo>
                  <a:lnTo>
                    <a:pt x="4" y="10"/>
                  </a:lnTo>
                  <a:lnTo>
                    <a:pt x="2" y="10"/>
                  </a:lnTo>
                  <a:lnTo>
                    <a:pt x="0" y="4"/>
                  </a:lnTo>
                  <a:lnTo>
                    <a:pt x="0" y="4"/>
                  </a:lnTo>
                  <a:lnTo>
                    <a:pt x="4" y="2"/>
                  </a:lnTo>
                  <a:lnTo>
                    <a:pt x="8" y="2"/>
                  </a:lnTo>
                  <a:lnTo>
                    <a:pt x="8" y="2"/>
                  </a:lnTo>
                  <a:close/>
                </a:path>
              </a:pathLst>
            </a:custGeom>
            <a:solidFill>
              <a:schemeClr val="bg2"/>
            </a:solidFill>
            <a:ln w="3175">
              <a:solidFill>
                <a:schemeClr val="bg1"/>
              </a:solidFill>
              <a:prstDash val="solid"/>
              <a:round/>
              <a:headEnd/>
              <a:tailEnd/>
            </a:ln>
          </p:spPr>
          <p:txBody>
            <a:bodyPr/>
            <a:lstStyle/>
            <a:p>
              <a:pPr>
                <a:defRPr/>
              </a:pPr>
              <a:endParaRPr lang="en-GB" sz="462">
                <a:solidFill>
                  <a:prstClr val="black"/>
                </a:solidFill>
              </a:endParaRPr>
            </a:p>
          </p:txBody>
        </p:sp>
        <p:sp>
          <p:nvSpPr>
            <p:cNvPr id="549" name="Freeform 1379"/>
            <p:cNvSpPr>
              <a:spLocks/>
            </p:cNvSpPr>
            <p:nvPr/>
          </p:nvSpPr>
          <p:spPr bwMode="auto">
            <a:xfrm>
              <a:off x="1949848" y="5297903"/>
              <a:ext cx="2885" cy="7179"/>
            </a:xfrm>
            <a:custGeom>
              <a:avLst/>
              <a:gdLst/>
              <a:ahLst/>
              <a:cxnLst>
                <a:cxn ang="0">
                  <a:pos x="4" y="0"/>
                </a:cxn>
                <a:cxn ang="0">
                  <a:pos x="4" y="0"/>
                </a:cxn>
                <a:cxn ang="0">
                  <a:pos x="4" y="6"/>
                </a:cxn>
                <a:cxn ang="0">
                  <a:pos x="2" y="10"/>
                </a:cxn>
                <a:cxn ang="0">
                  <a:pos x="0" y="8"/>
                </a:cxn>
                <a:cxn ang="0">
                  <a:pos x="0" y="8"/>
                </a:cxn>
                <a:cxn ang="0">
                  <a:pos x="4" y="0"/>
                </a:cxn>
                <a:cxn ang="0">
                  <a:pos x="4" y="0"/>
                </a:cxn>
              </a:cxnLst>
              <a:rect l="0" t="0" r="r" b="b"/>
              <a:pathLst>
                <a:path w="4" h="10">
                  <a:moveTo>
                    <a:pt x="4" y="0"/>
                  </a:moveTo>
                  <a:lnTo>
                    <a:pt x="4" y="0"/>
                  </a:lnTo>
                  <a:lnTo>
                    <a:pt x="4" y="6"/>
                  </a:lnTo>
                  <a:lnTo>
                    <a:pt x="2" y="10"/>
                  </a:lnTo>
                  <a:lnTo>
                    <a:pt x="0" y="8"/>
                  </a:lnTo>
                  <a:lnTo>
                    <a:pt x="0" y="8"/>
                  </a:lnTo>
                  <a:lnTo>
                    <a:pt x="4" y="0"/>
                  </a:lnTo>
                  <a:lnTo>
                    <a:pt x="4" y="0"/>
                  </a:lnTo>
                  <a:close/>
                </a:path>
              </a:pathLst>
            </a:custGeom>
            <a:solidFill>
              <a:schemeClr val="bg2"/>
            </a:solidFill>
            <a:ln w="3175">
              <a:solidFill>
                <a:schemeClr val="bg1"/>
              </a:solidFill>
              <a:prstDash val="solid"/>
              <a:round/>
              <a:headEnd/>
              <a:tailEnd/>
            </a:ln>
          </p:spPr>
          <p:txBody>
            <a:bodyPr/>
            <a:lstStyle/>
            <a:p>
              <a:pPr>
                <a:defRPr/>
              </a:pPr>
              <a:endParaRPr lang="en-GB" sz="462">
                <a:solidFill>
                  <a:prstClr val="black"/>
                </a:solidFill>
              </a:endParaRPr>
            </a:p>
          </p:txBody>
        </p:sp>
        <p:sp>
          <p:nvSpPr>
            <p:cNvPr id="550" name="Freeform 1380"/>
            <p:cNvSpPr>
              <a:spLocks/>
            </p:cNvSpPr>
            <p:nvPr/>
          </p:nvSpPr>
          <p:spPr bwMode="auto">
            <a:xfrm>
              <a:off x="1970765" y="5303645"/>
              <a:ext cx="5770" cy="5742"/>
            </a:xfrm>
            <a:custGeom>
              <a:avLst/>
              <a:gdLst/>
              <a:ahLst/>
              <a:cxnLst>
                <a:cxn ang="0">
                  <a:pos x="8" y="8"/>
                </a:cxn>
                <a:cxn ang="0">
                  <a:pos x="0" y="8"/>
                </a:cxn>
                <a:cxn ang="0">
                  <a:pos x="0" y="4"/>
                </a:cxn>
                <a:cxn ang="0">
                  <a:pos x="4" y="4"/>
                </a:cxn>
                <a:cxn ang="0">
                  <a:pos x="2" y="0"/>
                </a:cxn>
                <a:cxn ang="0">
                  <a:pos x="6" y="2"/>
                </a:cxn>
                <a:cxn ang="0">
                  <a:pos x="6" y="2"/>
                </a:cxn>
                <a:cxn ang="0">
                  <a:pos x="6" y="6"/>
                </a:cxn>
                <a:cxn ang="0">
                  <a:pos x="8" y="8"/>
                </a:cxn>
                <a:cxn ang="0">
                  <a:pos x="8" y="8"/>
                </a:cxn>
              </a:cxnLst>
              <a:rect l="0" t="0" r="r" b="b"/>
              <a:pathLst>
                <a:path w="8" h="8">
                  <a:moveTo>
                    <a:pt x="8" y="8"/>
                  </a:moveTo>
                  <a:lnTo>
                    <a:pt x="0" y="8"/>
                  </a:lnTo>
                  <a:lnTo>
                    <a:pt x="0" y="4"/>
                  </a:lnTo>
                  <a:lnTo>
                    <a:pt x="4" y="4"/>
                  </a:lnTo>
                  <a:lnTo>
                    <a:pt x="2" y="0"/>
                  </a:lnTo>
                  <a:lnTo>
                    <a:pt x="6" y="2"/>
                  </a:lnTo>
                  <a:lnTo>
                    <a:pt x="6" y="2"/>
                  </a:lnTo>
                  <a:lnTo>
                    <a:pt x="6" y="6"/>
                  </a:lnTo>
                  <a:lnTo>
                    <a:pt x="8" y="8"/>
                  </a:lnTo>
                  <a:lnTo>
                    <a:pt x="8" y="8"/>
                  </a:lnTo>
                  <a:close/>
                </a:path>
              </a:pathLst>
            </a:custGeom>
            <a:solidFill>
              <a:schemeClr val="bg2"/>
            </a:solidFill>
            <a:ln w="3175">
              <a:solidFill>
                <a:schemeClr val="bg1"/>
              </a:solidFill>
              <a:prstDash val="solid"/>
              <a:round/>
              <a:headEnd/>
              <a:tailEnd/>
            </a:ln>
          </p:spPr>
          <p:txBody>
            <a:bodyPr/>
            <a:lstStyle/>
            <a:p>
              <a:pPr>
                <a:defRPr/>
              </a:pPr>
              <a:endParaRPr lang="en-GB" sz="462">
                <a:solidFill>
                  <a:prstClr val="black"/>
                </a:solidFill>
              </a:endParaRPr>
            </a:p>
          </p:txBody>
        </p:sp>
        <p:sp>
          <p:nvSpPr>
            <p:cNvPr id="551" name="Freeform 1381"/>
            <p:cNvSpPr>
              <a:spLocks/>
            </p:cNvSpPr>
            <p:nvPr/>
          </p:nvSpPr>
          <p:spPr bwMode="auto">
            <a:xfrm>
              <a:off x="2050104" y="5211766"/>
              <a:ext cx="2885" cy="4307"/>
            </a:xfrm>
            <a:custGeom>
              <a:avLst/>
              <a:gdLst/>
              <a:ahLst/>
              <a:cxnLst>
                <a:cxn ang="0">
                  <a:pos x="2" y="6"/>
                </a:cxn>
                <a:cxn ang="0">
                  <a:pos x="4" y="0"/>
                </a:cxn>
                <a:cxn ang="0">
                  <a:pos x="0" y="2"/>
                </a:cxn>
                <a:cxn ang="0">
                  <a:pos x="0" y="6"/>
                </a:cxn>
                <a:cxn ang="0">
                  <a:pos x="2" y="6"/>
                </a:cxn>
              </a:cxnLst>
              <a:rect l="0" t="0" r="r" b="b"/>
              <a:pathLst>
                <a:path w="4" h="6">
                  <a:moveTo>
                    <a:pt x="2" y="6"/>
                  </a:moveTo>
                  <a:lnTo>
                    <a:pt x="4" y="0"/>
                  </a:lnTo>
                  <a:lnTo>
                    <a:pt x="0" y="2"/>
                  </a:lnTo>
                  <a:lnTo>
                    <a:pt x="0" y="6"/>
                  </a:lnTo>
                  <a:lnTo>
                    <a:pt x="2" y="6"/>
                  </a:lnTo>
                  <a:close/>
                </a:path>
              </a:pathLst>
            </a:custGeom>
            <a:solidFill>
              <a:schemeClr val="bg1">
                <a:lumMod val="8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552" name="Freeform 1382"/>
            <p:cNvSpPr>
              <a:spLocks/>
            </p:cNvSpPr>
            <p:nvPr/>
          </p:nvSpPr>
          <p:spPr bwMode="auto">
            <a:xfrm>
              <a:off x="1798381" y="5243349"/>
              <a:ext cx="7213" cy="11485"/>
            </a:xfrm>
            <a:custGeom>
              <a:avLst/>
              <a:gdLst/>
              <a:ahLst/>
              <a:cxnLst>
                <a:cxn ang="0">
                  <a:pos x="8" y="0"/>
                </a:cxn>
                <a:cxn ang="0">
                  <a:pos x="2" y="4"/>
                </a:cxn>
                <a:cxn ang="0">
                  <a:pos x="2" y="6"/>
                </a:cxn>
                <a:cxn ang="0">
                  <a:pos x="0" y="6"/>
                </a:cxn>
                <a:cxn ang="0">
                  <a:pos x="0" y="16"/>
                </a:cxn>
                <a:cxn ang="0">
                  <a:pos x="6" y="12"/>
                </a:cxn>
                <a:cxn ang="0">
                  <a:pos x="6" y="8"/>
                </a:cxn>
                <a:cxn ang="0">
                  <a:pos x="10" y="6"/>
                </a:cxn>
                <a:cxn ang="0">
                  <a:pos x="8" y="4"/>
                </a:cxn>
                <a:cxn ang="0">
                  <a:pos x="8" y="0"/>
                </a:cxn>
              </a:cxnLst>
              <a:rect l="0" t="0" r="r" b="b"/>
              <a:pathLst>
                <a:path w="10" h="16">
                  <a:moveTo>
                    <a:pt x="8" y="0"/>
                  </a:moveTo>
                  <a:lnTo>
                    <a:pt x="2" y="4"/>
                  </a:lnTo>
                  <a:lnTo>
                    <a:pt x="2" y="6"/>
                  </a:lnTo>
                  <a:lnTo>
                    <a:pt x="0" y="6"/>
                  </a:lnTo>
                  <a:lnTo>
                    <a:pt x="0" y="16"/>
                  </a:lnTo>
                  <a:lnTo>
                    <a:pt x="6" y="12"/>
                  </a:lnTo>
                  <a:lnTo>
                    <a:pt x="6" y="8"/>
                  </a:lnTo>
                  <a:lnTo>
                    <a:pt x="10" y="6"/>
                  </a:lnTo>
                  <a:lnTo>
                    <a:pt x="8" y="4"/>
                  </a:lnTo>
                  <a:lnTo>
                    <a:pt x="8" y="0"/>
                  </a:lnTo>
                  <a:close/>
                </a:path>
              </a:pathLst>
            </a:custGeom>
            <a:solidFill>
              <a:schemeClr val="bg1">
                <a:lumMod val="8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553" name="Freeform 1383"/>
            <p:cNvSpPr>
              <a:spLocks/>
            </p:cNvSpPr>
            <p:nvPr/>
          </p:nvSpPr>
          <p:spPr bwMode="auto">
            <a:xfrm>
              <a:off x="1805595" y="5240478"/>
              <a:ext cx="67799" cy="136385"/>
            </a:xfrm>
            <a:custGeom>
              <a:avLst/>
              <a:gdLst/>
              <a:ahLst/>
              <a:cxnLst>
                <a:cxn ang="0">
                  <a:pos x="58" y="172"/>
                </a:cxn>
                <a:cxn ang="0">
                  <a:pos x="90" y="166"/>
                </a:cxn>
                <a:cxn ang="0">
                  <a:pos x="80" y="160"/>
                </a:cxn>
                <a:cxn ang="0">
                  <a:pos x="88" y="154"/>
                </a:cxn>
                <a:cxn ang="0">
                  <a:pos x="94" y="138"/>
                </a:cxn>
                <a:cxn ang="0">
                  <a:pos x="78" y="134"/>
                </a:cxn>
                <a:cxn ang="0">
                  <a:pos x="70" y="114"/>
                </a:cxn>
                <a:cxn ang="0">
                  <a:pos x="74" y="112"/>
                </a:cxn>
                <a:cxn ang="0">
                  <a:pos x="60" y="94"/>
                </a:cxn>
                <a:cxn ang="0">
                  <a:pos x="54" y="72"/>
                </a:cxn>
                <a:cxn ang="0">
                  <a:pos x="42" y="62"/>
                </a:cxn>
                <a:cxn ang="0">
                  <a:pos x="42" y="56"/>
                </a:cxn>
                <a:cxn ang="0">
                  <a:pos x="42" y="50"/>
                </a:cxn>
                <a:cxn ang="0">
                  <a:pos x="48" y="34"/>
                </a:cxn>
                <a:cxn ang="0">
                  <a:pos x="50" y="24"/>
                </a:cxn>
                <a:cxn ang="0">
                  <a:pos x="24" y="26"/>
                </a:cxn>
                <a:cxn ang="0">
                  <a:pos x="28" y="20"/>
                </a:cxn>
                <a:cxn ang="0">
                  <a:pos x="36" y="6"/>
                </a:cxn>
                <a:cxn ang="0">
                  <a:pos x="32" y="0"/>
                </a:cxn>
                <a:cxn ang="0">
                  <a:pos x="12" y="10"/>
                </a:cxn>
                <a:cxn ang="0">
                  <a:pos x="8" y="14"/>
                </a:cxn>
                <a:cxn ang="0">
                  <a:pos x="4" y="26"/>
                </a:cxn>
                <a:cxn ang="0">
                  <a:pos x="4" y="30"/>
                </a:cxn>
                <a:cxn ang="0">
                  <a:pos x="8" y="32"/>
                </a:cxn>
                <a:cxn ang="0">
                  <a:pos x="6" y="52"/>
                </a:cxn>
                <a:cxn ang="0">
                  <a:pos x="8" y="68"/>
                </a:cxn>
                <a:cxn ang="0">
                  <a:pos x="6" y="76"/>
                </a:cxn>
                <a:cxn ang="0">
                  <a:pos x="8" y="62"/>
                </a:cxn>
                <a:cxn ang="0">
                  <a:pos x="14" y="64"/>
                </a:cxn>
                <a:cxn ang="0">
                  <a:pos x="16" y="64"/>
                </a:cxn>
                <a:cxn ang="0">
                  <a:pos x="14" y="86"/>
                </a:cxn>
                <a:cxn ang="0">
                  <a:pos x="14" y="92"/>
                </a:cxn>
                <a:cxn ang="0">
                  <a:pos x="22" y="88"/>
                </a:cxn>
                <a:cxn ang="0">
                  <a:pos x="30" y="96"/>
                </a:cxn>
                <a:cxn ang="0">
                  <a:pos x="38" y="112"/>
                </a:cxn>
                <a:cxn ang="0">
                  <a:pos x="38" y="120"/>
                </a:cxn>
                <a:cxn ang="0">
                  <a:pos x="18" y="132"/>
                </a:cxn>
                <a:cxn ang="0">
                  <a:pos x="26" y="138"/>
                </a:cxn>
                <a:cxn ang="0">
                  <a:pos x="14" y="158"/>
                </a:cxn>
                <a:cxn ang="0">
                  <a:pos x="28" y="156"/>
                </a:cxn>
                <a:cxn ang="0">
                  <a:pos x="42" y="156"/>
                </a:cxn>
                <a:cxn ang="0">
                  <a:pos x="8" y="188"/>
                </a:cxn>
                <a:cxn ang="0">
                  <a:pos x="30" y="184"/>
                </a:cxn>
                <a:cxn ang="0">
                  <a:pos x="44" y="180"/>
                </a:cxn>
              </a:cxnLst>
              <a:rect l="0" t="0" r="r" b="b"/>
              <a:pathLst>
                <a:path w="94" h="190">
                  <a:moveTo>
                    <a:pt x="44" y="180"/>
                  </a:moveTo>
                  <a:lnTo>
                    <a:pt x="58" y="174"/>
                  </a:lnTo>
                  <a:lnTo>
                    <a:pt x="58" y="172"/>
                  </a:lnTo>
                  <a:lnTo>
                    <a:pt x="64" y="176"/>
                  </a:lnTo>
                  <a:lnTo>
                    <a:pt x="86" y="172"/>
                  </a:lnTo>
                  <a:lnTo>
                    <a:pt x="90" y="166"/>
                  </a:lnTo>
                  <a:lnTo>
                    <a:pt x="90" y="164"/>
                  </a:lnTo>
                  <a:lnTo>
                    <a:pt x="82" y="162"/>
                  </a:lnTo>
                  <a:lnTo>
                    <a:pt x="80" y="160"/>
                  </a:lnTo>
                  <a:lnTo>
                    <a:pt x="84" y="156"/>
                  </a:lnTo>
                  <a:lnTo>
                    <a:pt x="82" y="154"/>
                  </a:lnTo>
                  <a:lnTo>
                    <a:pt x="88" y="154"/>
                  </a:lnTo>
                  <a:lnTo>
                    <a:pt x="88" y="150"/>
                  </a:lnTo>
                  <a:lnTo>
                    <a:pt x="92" y="146"/>
                  </a:lnTo>
                  <a:lnTo>
                    <a:pt x="94" y="138"/>
                  </a:lnTo>
                  <a:lnTo>
                    <a:pt x="88" y="130"/>
                  </a:lnTo>
                  <a:lnTo>
                    <a:pt x="80" y="130"/>
                  </a:lnTo>
                  <a:lnTo>
                    <a:pt x="78" y="134"/>
                  </a:lnTo>
                  <a:lnTo>
                    <a:pt x="74" y="132"/>
                  </a:lnTo>
                  <a:lnTo>
                    <a:pt x="78" y="122"/>
                  </a:lnTo>
                  <a:lnTo>
                    <a:pt x="70" y="114"/>
                  </a:lnTo>
                  <a:lnTo>
                    <a:pt x="76" y="116"/>
                  </a:lnTo>
                  <a:lnTo>
                    <a:pt x="76" y="116"/>
                  </a:lnTo>
                  <a:lnTo>
                    <a:pt x="74" y="112"/>
                  </a:lnTo>
                  <a:lnTo>
                    <a:pt x="72" y="106"/>
                  </a:lnTo>
                  <a:lnTo>
                    <a:pt x="66" y="96"/>
                  </a:lnTo>
                  <a:lnTo>
                    <a:pt x="60" y="94"/>
                  </a:lnTo>
                  <a:lnTo>
                    <a:pt x="60" y="94"/>
                  </a:lnTo>
                  <a:lnTo>
                    <a:pt x="56" y="84"/>
                  </a:lnTo>
                  <a:lnTo>
                    <a:pt x="54" y="72"/>
                  </a:lnTo>
                  <a:lnTo>
                    <a:pt x="54" y="72"/>
                  </a:lnTo>
                  <a:lnTo>
                    <a:pt x="50" y="66"/>
                  </a:lnTo>
                  <a:lnTo>
                    <a:pt x="42" y="62"/>
                  </a:lnTo>
                  <a:lnTo>
                    <a:pt x="34" y="62"/>
                  </a:lnTo>
                  <a:lnTo>
                    <a:pt x="36" y="58"/>
                  </a:lnTo>
                  <a:lnTo>
                    <a:pt x="42" y="56"/>
                  </a:lnTo>
                  <a:lnTo>
                    <a:pt x="38" y="52"/>
                  </a:lnTo>
                  <a:lnTo>
                    <a:pt x="42" y="50"/>
                  </a:lnTo>
                  <a:lnTo>
                    <a:pt x="42" y="50"/>
                  </a:lnTo>
                  <a:lnTo>
                    <a:pt x="44" y="46"/>
                  </a:lnTo>
                  <a:lnTo>
                    <a:pt x="46" y="40"/>
                  </a:lnTo>
                  <a:lnTo>
                    <a:pt x="48" y="34"/>
                  </a:lnTo>
                  <a:lnTo>
                    <a:pt x="52" y="30"/>
                  </a:lnTo>
                  <a:lnTo>
                    <a:pt x="50" y="24"/>
                  </a:lnTo>
                  <a:lnTo>
                    <a:pt x="50" y="24"/>
                  </a:lnTo>
                  <a:lnTo>
                    <a:pt x="36" y="22"/>
                  </a:lnTo>
                  <a:lnTo>
                    <a:pt x="30" y="24"/>
                  </a:lnTo>
                  <a:lnTo>
                    <a:pt x="24" y="26"/>
                  </a:lnTo>
                  <a:lnTo>
                    <a:pt x="24" y="24"/>
                  </a:lnTo>
                  <a:lnTo>
                    <a:pt x="22" y="22"/>
                  </a:lnTo>
                  <a:lnTo>
                    <a:pt x="28" y="20"/>
                  </a:lnTo>
                  <a:lnTo>
                    <a:pt x="24" y="20"/>
                  </a:lnTo>
                  <a:lnTo>
                    <a:pt x="24" y="18"/>
                  </a:lnTo>
                  <a:lnTo>
                    <a:pt x="36" y="6"/>
                  </a:lnTo>
                  <a:lnTo>
                    <a:pt x="36" y="0"/>
                  </a:lnTo>
                  <a:lnTo>
                    <a:pt x="36" y="0"/>
                  </a:lnTo>
                  <a:lnTo>
                    <a:pt x="32" y="0"/>
                  </a:lnTo>
                  <a:lnTo>
                    <a:pt x="26" y="0"/>
                  </a:lnTo>
                  <a:lnTo>
                    <a:pt x="14" y="2"/>
                  </a:lnTo>
                  <a:lnTo>
                    <a:pt x="12" y="10"/>
                  </a:lnTo>
                  <a:lnTo>
                    <a:pt x="10" y="10"/>
                  </a:lnTo>
                  <a:lnTo>
                    <a:pt x="10" y="12"/>
                  </a:lnTo>
                  <a:lnTo>
                    <a:pt x="8" y="14"/>
                  </a:lnTo>
                  <a:lnTo>
                    <a:pt x="10" y="16"/>
                  </a:lnTo>
                  <a:lnTo>
                    <a:pt x="4" y="20"/>
                  </a:lnTo>
                  <a:lnTo>
                    <a:pt x="4" y="26"/>
                  </a:lnTo>
                  <a:lnTo>
                    <a:pt x="6" y="26"/>
                  </a:lnTo>
                  <a:lnTo>
                    <a:pt x="4" y="26"/>
                  </a:lnTo>
                  <a:lnTo>
                    <a:pt x="4" y="30"/>
                  </a:lnTo>
                  <a:lnTo>
                    <a:pt x="8" y="30"/>
                  </a:lnTo>
                  <a:lnTo>
                    <a:pt x="6" y="32"/>
                  </a:lnTo>
                  <a:lnTo>
                    <a:pt x="8" y="32"/>
                  </a:lnTo>
                  <a:lnTo>
                    <a:pt x="4" y="44"/>
                  </a:lnTo>
                  <a:lnTo>
                    <a:pt x="0" y="46"/>
                  </a:lnTo>
                  <a:lnTo>
                    <a:pt x="6" y="52"/>
                  </a:lnTo>
                  <a:lnTo>
                    <a:pt x="10" y="48"/>
                  </a:lnTo>
                  <a:lnTo>
                    <a:pt x="6" y="64"/>
                  </a:lnTo>
                  <a:lnTo>
                    <a:pt x="8" y="68"/>
                  </a:lnTo>
                  <a:lnTo>
                    <a:pt x="4" y="78"/>
                  </a:lnTo>
                  <a:lnTo>
                    <a:pt x="6" y="76"/>
                  </a:lnTo>
                  <a:lnTo>
                    <a:pt x="6" y="76"/>
                  </a:lnTo>
                  <a:lnTo>
                    <a:pt x="10" y="70"/>
                  </a:lnTo>
                  <a:lnTo>
                    <a:pt x="10" y="66"/>
                  </a:lnTo>
                  <a:lnTo>
                    <a:pt x="8" y="62"/>
                  </a:lnTo>
                  <a:lnTo>
                    <a:pt x="12" y="58"/>
                  </a:lnTo>
                  <a:lnTo>
                    <a:pt x="10" y="66"/>
                  </a:lnTo>
                  <a:lnTo>
                    <a:pt x="14" y="64"/>
                  </a:lnTo>
                  <a:lnTo>
                    <a:pt x="14" y="60"/>
                  </a:lnTo>
                  <a:lnTo>
                    <a:pt x="18" y="64"/>
                  </a:lnTo>
                  <a:lnTo>
                    <a:pt x="16" y="64"/>
                  </a:lnTo>
                  <a:lnTo>
                    <a:pt x="16" y="70"/>
                  </a:lnTo>
                  <a:lnTo>
                    <a:pt x="18" y="74"/>
                  </a:lnTo>
                  <a:lnTo>
                    <a:pt x="14" y="86"/>
                  </a:lnTo>
                  <a:lnTo>
                    <a:pt x="12" y="86"/>
                  </a:lnTo>
                  <a:lnTo>
                    <a:pt x="14" y="92"/>
                  </a:lnTo>
                  <a:lnTo>
                    <a:pt x="14" y="92"/>
                  </a:lnTo>
                  <a:lnTo>
                    <a:pt x="16" y="88"/>
                  </a:lnTo>
                  <a:lnTo>
                    <a:pt x="20" y="92"/>
                  </a:lnTo>
                  <a:lnTo>
                    <a:pt x="22" y="88"/>
                  </a:lnTo>
                  <a:lnTo>
                    <a:pt x="36" y="86"/>
                  </a:lnTo>
                  <a:lnTo>
                    <a:pt x="34" y="88"/>
                  </a:lnTo>
                  <a:lnTo>
                    <a:pt x="30" y="96"/>
                  </a:lnTo>
                  <a:lnTo>
                    <a:pt x="34" y="104"/>
                  </a:lnTo>
                  <a:lnTo>
                    <a:pt x="40" y="102"/>
                  </a:lnTo>
                  <a:lnTo>
                    <a:pt x="38" y="112"/>
                  </a:lnTo>
                  <a:lnTo>
                    <a:pt x="40" y="112"/>
                  </a:lnTo>
                  <a:lnTo>
                    <a:pt x="38" y="118"/>
                  </a:lnTo>
                  <a:lnTo>
                    <a:pt x="38" y="120"/>
                  </a:lnTo>
                  <a:lnTo>
                    <a:pt x="38" y="122"/>
                  </a:lnTo>
                  <a:lnTo>
                    <a:pt x="28" y="122"/>
                  </a:lnTo>
                  <a:lnTo>
                    <a:pt x="18" y="132"/>
                  </a:lnTo>
                  <a:lnTo>
                    <a:pt x="24" y="130"/>
                  </a:lnTo>
                  <a:lnTo>
                    <a:pt x="24" y="136"/>
                  </a:lnTo>
                  <a:lnTo>
                    <a:pt x="26" y="138"/>
                  </a:lnTo>
                  <a:lnTo>
                    <a:pt x="24" y="144"/>
                  </a:lnTo>
                  <a:lnTo>
                    <a:pt x="10" y="152"/>
                  </a:lnTo>
                  <a:lnTo>
                    <a:pt x="14" y="158"/>
                  </a:lnTo>
                  <a:lnTo>
                    <a:pt x="20" y="154"/>
                  </a:lnTo>
                  <a:lnTo>
                    <a:pt x="22" y="158"/>
                  </a:lnTo>
                  <a:lnTo>
                    <a:pt x="28" y="156"/>
                  </a:lnTo>
                  <a:lnTo>
                    <a:pt x="32" y="162"/>
                  </a:lnTo>
                  <a:lnTo>
                    <a:pt x="42" y="154"/>
                  </a:lnTo>
                  <a:lnTo>
                    <a:pt x="42" y="156"/>
                  </a:lnTo>
                  <a:lnTo>
                    <a:pt x="38" y="166"/>
                  </a:lnTo>
                  <a:lnTo>
                    <a:pt x="24" y="166"/>
                  </a:lnTo>
                  <a:lnTo>
                    <a:pt x="8" y="188"/>
                  </a:lnTo>
                  <a:lnTo>
                    <a:pt x="12" y="190"/>
                  </a:lnTo>
                  <a:lnTo>
                    <a:pt x="18" y="184"/>
                  </a:lnTo>
                  <a:lnTo>
                    <a:pt x="30" y="184"/>
                  </a:lnTo>
                  <a:lnTo>
                    <a:pt x="32" y="178"/>
                  </a:lnTo>
                  <a:lnTo>
                    <a:pt x="40" y="176"/>
                  </a:lnTo>
                  <a:lnTo>
                    <a:pt x="44" y="180"/>
                  </a:lnTo>
                  <a:close/>
                </a:path>
              </a:pathLst>
            </a:custGeom>
            <a:solidFill>
              <a:schemeClr val="bg2"/>
            </a:solidFill>
            <a:ln w="3175">
              <a:solidFill>
                <a:schemeClr val="bg1"/>
              </a:solidFill>
              <a:prstDash val="solid"/>
              <a:round/>
              <a:headEnd/>
              <a:tailEnd/>
            </a:ln>
          </p:spPr>
          <p:txBody>
            <a:bodyPr/>
            <a:lstStyle/>
            <a:p>
              <a:pPr>
                <a:defRPr/>
              </a:pPr>
              <a:endParaRPr lang="en-GB" sz="462">
                <a:solidFill>
                  <a:prstClr val="black"/>
                </a:solidFill>
              </a:endParaRPr>
            </a:p>
          </p:txBody>
        </p:sp>
        <p:sp>
          <p:nvSpPr>
            <p:cNvPr id="554" name="Freeform 1384"/>
            <p:cNvSpPr>
              <a:spLocks/>
            </p:cNvSpPr>
            <p:nvPr/>
          </p:nvSpPr>
          <p:spPr bwMode="auto">
            <a:xfrm>
              <a:off x="1801267" y="5256270"/>
              <a:ext cx="7213" cy="11485"/>
            </a:xfrm>
            <a:custGeom>
              <a:avLst/>
              <a:gdLst/>
              <a:ahLst/>
              <a:cxnLst>
                <a:cxn ang="0">
                  <a:pos x="4" y="0"/>
                </a:cxn>
                <a:cxn ang="0">
                  <a:pos x="2" y="6"/>
                </a:cxn>
                <a:cxn ang="0">
                  <a:pos x="0" y="4"/>
                </a:cxn>
                <a:cxn ang="0">
                  <a:pos x="0" y="8"/>
                </a:cxn>
                <a:cxn ang="0">
                  <a:pos x="2" y="8"/>
                </a:cxn>
                <a:cxn ang="0">
                  <a:pos x="4" y="14"/>
                </a:cxn>
                <a:cxn ang="0">
                  <a:pos x="10" y="16"/>
                </a:cxn>
                <a:cxn ang="0">
                  <a:pos x="10" y="12"/>
                </a:cxn>
                <a:cxn ang="0">
                  <a:pos x="8" y="10"/>
                </a:cxn>
                <a:cxn ang="0">
                  <a:pos x="4" y="0"/>
                </a:cxn>
              </a:cxnLst>
              <a:rect l="0" t="0" r="r" b="b"/>
              <a:pathLst>
                <a:path w="10" h="16">
                  <a:moveTo>
                    <a:pt x="4" y="0"/>
                  </a:moveTo>
                  <a:lnTo>
                    <a:pt x="2" y="6"/>
                  </a:lnTo>
                  <a:lnTo>
                    <a:pt x="0" y="4"/>
                  </a:lnTo>
                  <a:lnTo>
                    <a:pt x="0" y="8"/>
                  </a:lnTo>
                  <a:lnTo>
                    <a:pt x="2" y="8"/>
                  </a:lnTo>
                  <a:lnTo>
                    <a:pt x="4" y="14"/>
                  </a:lnTo>
                  <a:lnTo>
                    <a:pt x="10" y="16"/>
                  </a:lnTo>
                  <a:lnTo>
                    <a:pt x="10" y="12"/>
                  </a:lnTo>
                  <a:lnTo>
                    <a:pt x="8" y="10"/>
                  </a:lnTo>
                  <a:lnTo>
                    <a:pt x="4" y="0"/>
                  </a:lnTo>
                  <a:close/>
                </a:path>
              </a:pathLst>
            </a:custGeom>
            <a:solidFill>
              <a:schemeClr val="bg1">
                <a:lumMod val="8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555" name="Freeform 1385"/>
            <p:cNvSpPr>
              <a:spLocks/>
            </p:cNvSpPr>
            <p:nvPr/>
          </p:nvSpPr>
          <p:spPr bwMode="auto">
            <a:xfrm>
              <a:off x="2006828" y="5470179"/>
              <a:ext cx="11540" cy="5742"/>
            </a:xfrm>
            <a:custGeom>
              <a:avLst/>
              <a:gdLst/>
              <a:ahLst/>
              <a:cxnLst>
                <a:cxn ang="0">
                  <a:pos x="4" y="2"/>
                </a:cxn>
                <a:cxn ang="0">
                  <a:pos x="2" y="0"/>
                </a:cxn>
                <a:cxn ang="0">
                  <a:pos x="0" y="0"/>
                </a:cxn>
                <a:cxn ang="0">
                  <a:pos x="0" y="2"/>
                </a:cxn>
                <a:cxn ang="0">
                  <a:pos x="0" y="2"/>
                </a:cxn>
                <a:cxn ang="0">
                  <a:pos x="6" y="6"/>
                </a:cxn>
                <a:cxn ang="0">
                  <a:pos x="8" y="4"/>
                </a:cxn>
                <a:cxn ang="0">
                  <a:pos x="16" y="8"/>
                </a:cxn>
                <a:cxn ang="0">
                  <a:pos x="16" y="6"/>
                </a:cxn>
                <a:cxn ang="0">
                  <a:pos x="16" y="6"/>
                </a:cxn>
                <a:cxn ang="0">
                  <a:pos x="14" y="6"/>
                </a:cxn>
                <a:cxn ang="0">
                  <a:pos x="14" y="6"/>
                </a:cxn>
                <a:cxn ang="0">
                  <a:pos x="8" y="2"/>
                </a:cxn>
                <a:cxn ang="0">
                  <a:pos x="4" y="2"/>
                </a:cxn>
                <a:cxn ang="0">
                  <a:pos x="4" y="2"/>
                </a:cxn>
              </a:cxnLst>
              <a:rect l="0" t="0" r="r" b="b"/>
              <a:pathLst>
                <a:path w="16" h="8">
                  <a:moveTo>
                    <a:pt x="4" y="2"/>
                  </a:moveTo>
                  <a:lnTo>
                    <a:pt x="2" y="0"/>
                  </a:lnTo>
                  <a:lnTo>
                    <a:pt x="0" y="0"/>
                  </a:lnTo>
                  <a:lnTo>
                    <a:pt x="0" y="2"/>
                  </a:lnTo>
                  <a:lnTo>
                    <a:pt x="0" y="2"/>
                  </a:lnTo>
                  <a:lnTo>
                    <a:pt x="6" y="6"/>
                  </a:lnTo>
                  <a:lnTo>
                    <a:pt x="8" y="4"/>
                  </a:lnTo>
                  <a:lnTo>
                    <a:pt x="16" y="8"/>
                  </a:lnTo>
                  <a:lnTo>
                    <a:pt x="16" y="6"/>
                  </a:lnTo>
                  <a:lnTo>
                    <a:pt x="16" y="6"/>
                  </a:lnTo>
                  <a:lnTo>
                    <a:pt x="14" y="6"/>
                  </a:lnTo>
                  <a:lnTo>
                    <a:pt x="14" y="6"/>
                  </a:lnTo>
                  <a:lnTo>
                    <a:pt x="8" y="2"/>
                  </a:lnTo>
                  <a:lnTo>
                    <a:pt x="4" y="2"/>
                  </a:lnTo>
                  <a:lnTo>
                    <a:pt x="4" y="2"/>
                  </a:lnTo>
                  <a:close/>
                </a:path>
              </a:pathLst>
            </a:custGeom>
            <a:solidFill>
              <a:schemeClr val="bg1">
                <a:lumMod val="8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556" name="Freeform 1386"/>
            <p:cNvSpPr>
              <a:spLocks/>
            </p:cNvSpPr>
            <p:nvPr/>
          </p:nvSpPr>
          <p:spPr bwMode="auto">
            <a:xfrm>
              <a:off x="1652685" y="5102658"/>
              <a:ext cx="95208" cy="68910"/>
            </a:xfrm>
            <a:custGeom>
              <a:avLst/>
              <a:gdLst/>
              <a:ahLst/>
              <a:cxnLst>
                <a:cxn ang="0">
                  <a:pos x="24" y="82"/>
                </a:cxn>
                <a:cxn ang="0">
                  <a:pos x="26" y="78"/>
                </a:cxn>
                <a:cxn ang="0">
                  <a:pos x="34" y="66"/>
                </a:cxn>
                <a:cxn ang="0">
                  <a:pos x="34" y="60"/>
                </a:cxn>
                <a:cxn ang="0">
                  <a:pos x="24" y="52"/>
                </a:cxn>
                <a:cxn ang="0">
                  <a:pos x="8" y="50"/>
                </a:cxn>
                <a:cxn ang="0">
                  <a:pos x="20" y="46"/>
                </a:cxn>
                <a:cxn ang="0">
                  <a:pos x="32" y="46"/>
                </a:cxn>
                <a:cxn ang="0">
                  <a:pos x="32" y="44"/>
                </a:cxn>
                <a:cxn ang="0">
                  <a:pos x="34" y="34"/>
                </a:cxn>
                <a:cxn ang="0">
                  <a:pos x="26" y="28"/>
                </a:cxn>
                <a:cxn ang="0">
                  <a:pos x="12" y="34"/>
                </a:cxn>
                <a:cxn ang="0">
                  <a:pos x="2" y="28"/>
                </a:cxn>
                <a:cxn ang="0">
                  <a:pos x="8" y="26"/>
                </a:cxn>
                <a:cxn ang="0">
                  <a:pos x="12" y="28"/>
                </a:cxn>
                <a:cxn ang="0">
                  <a:pos x="14" y="26"/>
                </a:cxn>
                <a:cxn ang="0">
                  <a:pos x="10" y="20"/>
                </a:cxn>
                <a:cxn ang="0">
                  <a:pos x="8" y="14"/>
                </a:cxn>
                <a:cxn ang="0">
                  <a:pos x="12" y="14"/>
                </a:cxn>
                <a:cxn ang="0">
                  <a:pos x="12" y="12"/>
                </a:cxn>
                <a:cxn ang="0">
                  <a:pos x="18" y="16"/>
                </a:cxn>
                <a:cxn ang="0">
                  <a:pos x="24" y="22"/>
                </a:cxn>
                <a:cxn ang="0">
                  <a:pos x="26" y="22"/>
                </a:cxn>
                <a:cxn ang="0">
                  <a:pos x="26" y="14"/>
                </a:cxn>
                <a:cxn ang="0">
                  <a:pos x="22" y="6"/>
                </a:cxn>
                <a:cxn ang="0">
                  <a:pos x="22" y="4"/>
                </a:cxn>
                <a:cxn ang="0">
                  <a:pos x="18" y="2"/>
                </a:cxn>
                <a:cxn ang="0">
                  <a:pos x="38" y="16"/>
                </a:cxn>
                <a:cxn ang="0">
                  <a:pos x="40" y="20"/>
                </a:cxn>
                <a:cxn ang="0">
                  <a:pos x="36" y="26"/>
                </a:cxn>
                <a:cxn ang="0">
                  <a:pos x="44" y="34"/>
                </a:cxn>
                <a:cxn ang="0">
                  <a:pos x="50" y="32"/>
                </a:cxn>
                <a:cxn ang="0">
                  <a:pos x="52" y="22"/>
                </a:cxn>
                <a:cxn ang="0">
                  <a:pos x="52" y="12"/>
                </a:cxn>
                <a:cxn ang="0">
                  <a:pos x="62" y="24"/>
                </a:cxn>
                <a:cxn ang="0">
                  <a:pos x="62" y="14"/>
                </a:cxn>
                <a:cxn ang="0">
                  <a:pos x="78" y="26"/>
                </a:cxn>
                <a:cxn ang="0">
                  <a:pos x="78" y="18"/>
                </a:cxn>
                <a:cxn ang="0">
                  <a:pos x="80" y="12"/>
                </a:cxn>
                <a:cxn ang="0">
                  <a:pos x="88" y="10"/>
                </a:cxn>
                <a:cxn ang="0">
                  <a:pos x="96" y="2"/>
                </a:cxn>
                <a:cxn ang="0">
                  <a:pos x="106" y="4"/>
                </a:cxn>
                <a:cxn ang="0">
                  <a:pos x="110" y="10"/>
                </a:cxn>
                <a:cxn ang="0">
                  <a:pos x="120" y="4"/>
                </a:cxn>
                <a:cxn ang="0">
                  <a:pos x="114" y="16"/>
                </a:cxn>
                <a:cxn ang="0">
                  <a:pos x="118" y="24"/>
                </a:cxn>
                <a:cxn ang="0">
                  <a:pos x="124" y="28"/>
                </a:cxn>
                <a:cxn ang="0">
                  <a:pos x="128" y="26"/>
                </a:cxn>
                <a:cxn ang="0">
                  <a:pos x="128" y="38"/>
                </a:cxn>
                <a:cxn ang="0">
                  <a:pos x="132" y="40"/>
                </a:cxn>
                <a:cxn ang="0">
                  <a:pos x="132" y="46"/>
                </a:cxn>
                <a:cxn ang="0">
                  <a:pos x="122" y="56"/>
                </a:cxn>
                <a:cxn ang="0">
                  <a:pos x="124" y="58"/>
                </a:cxn>
                <a:cxn ang="0">
                  <a:pos x="110" y="64"/>
                </a:cxn>
                <a:cxn ang="0">
                  <a:pos x="100" y="78"/>
                </a:cxn>
                <a:cxn ang="0">
                  <a:pos x="90" y="80"/>
                </a:cxn>
                <a:cxn ang="0">
                  <a:pos x="76" y="92"/>
                </a:cxn>
                <a:cxn ang="0">
                  <a:pos x="72" y="96"/>
                </a:cxn>
                <a:cxn ang="0">
                  <a:pos x="40" y="80"/>
                </a:cxn>
              </a:cxnLst>
              <a:rect l="0" t="0" r="r" b="b"/>
              <a:pathLst>
                <a:path w="132" h="96">
                  <a:moveTo>
                    <a:pt x="40" y="80"/>
                  </a:moveTo>
                  <a:lnTo>
                    <a:pt x="24" y="82"/>
                  </a:lnTo>
                  <a:lnTo>
                    <a:pt x="22" y="76"/>
                  </a:lnTo>
                  <a:lnTo>
                    <a:pt x="26" y="78"/>
                  </a:lnTo>
                  <a:lnTo>
                    <a:pt x="34" y="72"/>
                  </a:lnTo>
                  <a:lnTo>
                    <a:pt x="34" y="66"/>
                  </a:lnTo>
                  <a:lnTo>
                    <a:pt x="30" y="68"/>
                  </a:lnTo>
                  <a:lnTo>
                    <a:pt x="34" y="60"/>
                  </a:lnTo>
                  <a:lnTo>
                    <a:pt x="30" y="62"/>
                  </a:lnTo>
                  <a:lnTo>
                    <a:pt x="24" y="52"/>
                  </a:lnTo>
                  <a:lnTo>
                    <a:pt x="8" y="54"/>
                  </a:lnTo>
                  <a:lnTo>
                    <a:pt x="8" y="50"/>
                  </a:lnTo>
                  <a:lnTo>
                    <a:pt x="8" y="50"/>
                  </a:lnTo>
                  <a:lnTo>
                    <a:pt x="20" y="46"/>
                  </a:lnTo>
                  <a:lnTo>
                    <a:pt x="26" y="46"/>
                  </a:lnTo>
                  <a:lnTo>
                    <a:pt x="32" y="46"/>
                  </a:lnTo>
                  <a:lnTo>
                    <a:pt x="34" y="40"/>
                  </a:lnTo>
                  <a:lnTo>
                    <a:pt x="32" y="44"/>
                  </a:lnTo>
                  <a:lnTo>
                    <a:pt x="24" y="42"/>
                  </a:lnTo>
                  <a:lnTo>
                    <a:pt x="34" y="34"/>
                  </a:lnTo>
                  <a:lnTo>
                    <a:pt x="28" y="32"/>
                  </a:lnTo>
                  <a:lnTo>
                    <a:pt x="26" y="28"/>
                  </a:lnTo>
                  <a:lnTo>
                    <a:pt x="20" y="28"/>
                  </a:lnTo>
                  <a:lnTo>
                    <a:pt x="12" y="34"/>
                  </a:lnTo>
                  <a:lnTo>
                    <a:pt x="0" y="34"/>
                  </a:lnTo>
                  <a:lnTo>
                    <a:pt x="2" y="28"/>
                  </a:lnTo>
                  <a:lnTo>
                    <a:pt x="8" y="28"/>
                  </a:lnTo>
                  <a:lnTo>
                    <a:pt x="8" y="26"/>
                  </a:lnTo>
                  <a:lnTo>
                    <a:pt x="6" y="22"/>
                  </a:lnTo>
                  <a:lnTo>
                    <a:pt x="12" y="28"/>
                  </a:lnTo>
                  <a:lnTo>
                    <a:pt x="16" y="26"/>
                  </a:lnTo>
                  <a:lnTo>
                    <a:pt x="14" y="26"/>
                  </a:lnTo>
                  <a:lnTo>
                    <a:pt x="16" y="22"/>
                  </a:lnTo>
                  <a:lnTo>
                    <a:pt x="10" y="20"/>
                  </a:lnTo>
                  <a:lnTo>
                    <a:pt x="12" y="20"/>
                  </a:lnTo>
                  <a:lnTo>
                    <a:pt x="8" y="14"/>
                  </a:lnTo>
                  <a:lnTo>
                    <a:pt x="12" y="16"/>
                  </a:lnTo>
                  <a:lnTo>
                    <a:pt x="12" y="14"/>
                  </a:lnTo>
                  <a:lnTo>
                    <a:pt x="14" y="14"/>
                  </a:lnTo>
                  <a:lnTo>
                    <a:pt x="12" y="12"/>
                  </a:lnTo>
                  <a:lnTo>
                    <a:pt x="18" y="12"/>
                  </a:lnTo>
                  <a:lnTo>
                    <a:pt x="18" y="16"/>
                  </a:lnTo>
                  <a:lnTo>
                    <a:pt x="22" y="16"/>
                  </a:lnTo>
                  <a:lnTo>
                    <a:pt x="24" y="22"/>
                  </a:lnTo>
                  <a:lnTo>
                    <a:pt x="24" y="18"/>
                  </a:lnTo>
                  <a:lnTo>
                    <a:pt x="26" y="22"/>
                  </a:lnTo>
                  <a:lnTo>
                    <a:pt x="26" y="18"/>
                  </a:lnTo>
                  <a:lnTo>
                    <a:pt x="26" y="14"/>
                  </a:lnTo>
                  <a:lnTo>
                    <a:pt x="20" y="10"/>
                  </a:lnTo>
                  <a:lnTo>
                    <a:pt x="22" y="6"/>
                  </a:lnTo>
                  <a:lnTo>
                    <a:pt x="26" y="8"/>
                  </a:lnTo>
                  <a:lnTo>
                    <a:pt x="22" y="4"/>
                  </a:lnTo>
                  <a:lnTo>
                    <a:pt x="18" y="6"/>
                  </a:lnTo>
                  <a:lnTo>
                    <a:pt x="18" y="2"/>
                  </a:lnTo>
                  <a:lnTo>
                    <a:pt x="26" y="2"/>
                  </a:lnTo>
                  <a:lnTo>
                    <a:pt x="38" y="16"/>
                  </a:lnTo>
                  <a:lnTo>
                    <a:pt x="36" y="18"/>
                  </a:lnTo>
                  <a:lnTo>
                    <a:pt x="40" y="20"/>
                  </a:lnTo>
                  <a:lnTo>
                    <a:pt x="40" y="22"/>
                  </a:lnTo>
                  <a:lnTo>
                    <a:pt x="36" y="26"/>
                  </a:lnTo>
                  <a:lnTo>
                    <a:pt x="40" y="34"/>
                  </a:lnTo>
                  <a:lnTo>
                    <a:pt x="44" y="34"/>
                  </a:lnTo>
                  <a:lnTo>
                    <a:pt x="46" y="26"/>
                  </a:lnTo>
                  <a:lnTo>
                    <a:pt x="50" y="32"/>
                  </a:lnTo>
                  <a:lnTo>
                    <a:pt x="50" y="32"/>
                  </a:lnTo>
                  <a:lnTo>
                    <a:pt x="52" y="22"/>
                  </a:lnTo>
                  <a:lnTo>
                    <a:pt x="50" y="14"/>
                  </a:lnTo>
                  <a:lnTo>
                    <a:pt x="52" y="12"/>
                  </a:lnTo>
                  <a:lnTo>
                    <a:pt x="62" y="24"/>
                  </a:lnTo>
                  <a:lnTo>
                    <a:pt x="62" y="24"/>
                  </a:lnTo>
                  <a:lnTo>
                    <a:pt x="62" y="20"/>
                  </a:lnTo>
                  <a:lnTo>
                    <a:pt x="62" y="14"/>
                  </a:lnTo>
                  <a:lnTo>
                    <a:pt x="70" y="10"/>
                  </a:lnTo>
                  <a:lnTo>
                    <a:pt x="78" y="26"/>
                  </a:lnTo>
                  <a:lnTo>
                    <a:pt x="78" y="26"/>
                  </a:lnTo>
                  <a:lnTo>
                    <a:pt x="78" y="18"/>
                  </a:lnTo>
                  <a:lnTo>
                    <a:pt x="76" y="12"/>
                  </a:lnTo>
                  <a:lnTo>
                    <a:pt x="80" y="12"/>
                  </a:lnTo>
                  <a:lnTo>
                    <a:pt x="84" y="16"/>
                  </a:lnTo>
                  <a:lnTo>
                    <a:pt x="88" y="10"/>
                  </a:lnTo>
                  <a:lnTo>
                    <a:pt x="98" y="12"/>
                  </a:lnTo>
                  <a:lnTo>
                    <a:pt x="96" y="2"/>
                  </a:lnTo>
                  <a:lnTo>
                    <a:pt x="100" y="0"/>
                  </a:lnTo>
                  <a:lnTo>
                    <a:pt x="106" y="4"/>
                  </a:lnTo>
                  <a:lnTo>
                    <a:pt x="106" y="8"/>
                  </a:lnTo>
                  <a:lnTo>
                    <a:pt x="110" y="10"/>
                  </a:lnTo>
                  <a:lnTo>
                    <a:pt x="120" y="4"/>
                  </a:lnTo>
                  <a:lnTo>
                    <a:pt x="120" y="4"/>
                  </a:lnTo>
                  <a:lnTo>
                    <a:pt x="114" y="14"/>
                  </a:lnTo>
                  <a:lnTo>
                    <a:pt x="114" y="16"/>
                  </a:lnTo>
                  <a:lnTo>
                    <a:pt x="118" y="14"/>
                  </a:lnTo>
                  <a:lnTo>
                    <a:pt x="118" y="24"/>
                  </a:lnTo>
                  <a:lnTo>
                    <a:pt x="124" y="24"/>
                  </a:lnTo>
                  <a:lnTo>
                    <a:pt x="124" y="28"/>
                  </a:lnTo>
                  <a:lnTo>
                    <a:pt x="126" y="30"/>
                  </a:lnTo>
                  <a:lnTo>
                    <a:pt x="128" y="26"/>
                  </a:lnTo>
                  <a:lnTo>
                    <a:pt x="130" y="34"/>
                  </a:lnTo>
                  <a:lnTo>
                    <a:pt x="128" y="38"/>
                  </a:lnTo>
                  <a:lnTo>
                    <a:pt x="130" y="42"/>
                  </a:lnTo>
                  <a:lnTo>
                    <a:pt x="132" y="40"/>
                  </a:lnTo>
                  <a:lnTo>
                    <a:pt x="132" y="40"/>
                  </a:lnTo>
                  <a:lnTo>
                    <a:pt x="132" y="46"/>
                  </a:lnTo>
                  <a:lnTo>
                    <a:pt x="130" y="50"/>
                  </a:lnTo>
                  <a:lnTo>
                    <a:pt x="122" y="56"/>
                  </a:lnTo>
                  <a:lnTo>
                    <a:pt x="120" y="58"/>
                  </a:lnTo>
                  <a:lnTo>
                    <a:pt x="124" y="58"/>
                  </a:lnTo>
                  <a:lnTo>
                    <a:pt x="116" y="70"/>
                  </a:lnTo>
                  <a:lnTo>
                    <a:pt x="110" y="64"/>
                  </a:lnTo>
                  <a:lnTo>
                    <a:pt x="110" y="68"/>
                  </a:lnTo>
                  <a:lnTo>
                    <a:pt x="100" y="78"/>
                  </a:lnTo>
                  <a:lnTo>
                    <a:pt x="90" y="80"/>
                  </a:lnTo>
                  <a:lnTo>
                    <a:pt x="90" y="80"/>
                  </a:lnTo>
                  <a:lnTo>
                    <a:pt x="82" y="88"/>
                  </a:lnTo>
                  <a:lnTo>
                    <a:pt x="76" y="92"/>
                  </a:lnTo>
                  <a:lnTo>
                    <a:pt x="72" y="96"/>
                  </a:lnTo>
                  <a:lnTo>
                    <a:pt x="72" y="96"/>
                  </a:lnTo>
                  <a:lnTo>
                    <a:pt x="56" y="90"/>
                  </a:lnTo>
                  <a:lnTo>
                    <a:pt x="40" y="80"/>
                  </a:lnTo>
                  <a:lnTo>
                    <a:pt x="40" y="80"/>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557" name="Freeform 1387"/>
            <p:cNvSpPr>
              <a:spLocks/>
            </p:cNvSpPr>
            <p:nvPr/>
          </p:nvSpPr>
          <p:spPr bwMode="auto">
            <a:xfrm>
              <a:off x="1224249" y="4723651"/>
              <a:ext cx="444304" cy="522569"/>
            </a:xfrm>
            <a:custGeom>
              <a:avLst/>
              <a:gdLst/>
              <a:ahLst/>
              <a:cxnLst>
                <a:cxn ang="0">
                  <a:pos x="306" y="678"/>
                </a:cxn>
                <a:cxn ang="0">
                  <a:pos x="296" y="726"/>
                </a:cxn>
                <a:cxn ang="0">
                  <a:pos x="270" y="714"/>
                </a:cxn>
                <a:cxn ang="0">
                  <a:pos x="264" y="710"/>
                </a:cxn>
                <a:cxn ang="0">
                  <a:pos x="234" y="700"/>
                </a:cxn>
                <a:cxn ang="0">
                  <a:pos x="228" y="680"/>
                </a:cxn>
                <a:cxn ang="0">
                  <a:pos x="208" y="660"/>
                </a:cxn>
                <a:cxn ang="0">
                  <a:pos x="214" y="622"/>
                </a:cxn>
                <a:cxn ang="0">
                  <a:pos x="192" y="614"/>
                </a:cxn>
                <a:cxn ang="0">
                  <a:pos x="176" y="576"/>
                </a:cxn>
                <a:cxn ang="0">
                  <a:pos x="174" y="556"/>
                </a:cxn>
                <a:cxn ang="0">
                  <a:pos x="198" y="516"/>
                </a:cxn>
                <a:cxn ang="0">
                  <a:pos x="202" y="508"/>
                </a:cxn>
                <a:cxn ang="0">
                  <a:pos x="212" y="462"/>
                </a:cxn>
                <a:cxn ang="0">
                  <a:pos x="202" y="450"/>
                </a:cxn>
                <a:cxn ang="0">
                  <a:pos x="182" y="398"/>
                </a:cxn>
                <a:cxn ang="0">
                  <a:pos x="154" y="416"/>
                </a:cxn>
                <a:cxn ang="0">
                  <a:pos x="162" y="362"/>
                </a:cxn>
                <a:cxn ang="0">
                  <a:pos x="124" y="282"/>
                </a:cxn>
                <a:cxn ang="0">
                  <a:pos x="52" y="264"/>
                </a:cxn>
                <a:cxn ang="0">
                  <a:pos x="20" y="272"/>
                </a:cxn>
                <a:cxn ang="0">
                  <a:pos x="46" y="182"/>
                </a:cxn>
                <a:cxn ang="0">
                  <a:pos x="118" y="116"/>
                </a:cxn>
                <a:cxn ang="0">
                  <a:pos x="156" y="102"/>
                </a:cxn>
                <a:cxn ang="0">
                  <a:pos x="230" y="164"/>
                </a:cxn>
                <a:cxn ang="0">
                  <a:pos x="260" y="106"/>
                </a:cxn>
                <a:cxn ang="0">
                  <a:pos x="282" y="90"/>
                </a:cxn>
                <a:cxn ang="0">
                  <a:pos x="218" y="50"/>
                </a:cxn>
                <a:cxn ang="0">
                  <a:pos x="296" y="80"/>
                </a:cxn>
                <a:cxn ang="0">
                  <a:pos x="294" y="36"/>
                </a:cxn>
                <a:cxn ang="0">
                  <a:pos x="320" y="6"/>
                </a:cxn>
                <a:cxn ang="0">
                  <a:pos x="410" y="20"/>
                </a:cxn>
                <a:cxn ang="0">
                  <a:pos x="334" y="70"/>
                </a:cxn>
                <a:cxn ang="0">
                  <a:pos x="414" y="54"/>
                </a:cxn>
                <a:cxn ang="0">
                  <a:pos x="470" y="82"/>
                </a:cxn>
                <a:cxn ang="0">
                  <a:pos x="362" y="172"/>
                </a:cxn>
                <a:cxn ang="0">
                  <a:pos x="470" y="152"/>
                </a:cxn>
                <a:cxn ang="0">
                  <a:pos x="552" y="178"/>
                </a:cxn>
                <a:cxn ang="0">
                  <a:pos x="590" y="208"/>
                </a:cxn>
                <a:cxn ang="0">
                  <a:pos x="554" y="248"/>
                </a:cxn>
                <a:cxn ang="0">
                  <a:pos x="578" y="280"/>
                </a:cxn>
                <a:cxn ang="0">
                  <a:pos x="560" y="298"/>
                </a:cxn>
                <a:cxn ang="0">
                  <a:pos x="536" y="348"/>
                </a:cxn>
                <a:cxn ang="0">
                  <a:pos x="508" y="370"/>
                </a:cxn>
                <a:cxn ang="0">
                  <a:pos x="534" y="398"/>
                </a:cxn>
                <a:cxn ang="0">
                  <a:pos x="546" y="420"/>
                </a:cxn>
                <a:cxn ang="0">
                  <a:pos x="516" y="432"/>
                </a:cxn>
                <a:cxn ang="0">
                  <a:pos x="484" y="416"/>
                </a:cxn>
                <a:cxn ang="0">
                  <a:pos x="460" y="448"/>
                </a:cxn>
                <a:cxn ang="0">
                  <a:pos x="478" y="462"/>
                </a:cxn>
                <a:cxn ang="0">
                  <a:pos x="520" y="458"/>
                </a:cxn>
                <a:cxn ang="0">
                  <a:pos x="514" y="476"/>
                </a:cxn>
                <a:cxn ang="0">
                  <a:pos x="450" y="512"/>
                </a:cxn>
                <a:cxn ang="0">
                  <a:pos x="420" y="528"/>
                </a:cxn>
                <a:cxn ang="0">
                  <a:pos x="374" y="580"/>
                </a:cxn>
                <a:cxn ang="0">
                  <a:pos x="366" y="572"/>
                </a:cxn>
                <a:cxn ang="0">
                  <a:pos x="350" y="584"/>
                </a:cxn>
                <a:cxn ang="0">
                  <a:pos x="336" y="590"/>
                </a:cxn>
                <a:cxn ang="0">
                  <a:pos x="320" y="610"/>
                </a:cxn>
                <a:cxn ang="0">
                  <a:pos x="326" y="640"/>
                </a:cxn>
                <a:cxn ang="0">
                  <a:pos x="318" y="654"/>
                </a:cxn>
                <a:cxn ang="0">
                  <a:pos x="308" y="656"/>
                </a:cxn>
              </a:cxnLst>
              <a:rect l="0" t="0" r="r" b="b"/>
              <a:pathLst>
                <a:path w="616" h="728">
                  <a:moveTo>
                    <a:pt x="314" y="662"/>
                  </a:moveTo>
                  <a:lnTo>
                    <a:pt x="314" y="662"/>
                  </a:lnTo>
                  <a:lnTo>
                    <a:pt x="306" y="662"/>
                  </a:lnTo>
                  <a:lnTo>
                    <a:pt x="302" y="664"/>
                  </a:lnTo>
                  <a:lnTo>
                    <a:pt x="300" y="668"/>
                  </a:lnTo>
                  <a:lnTo>
                    <a:pt x="304" y="668"/>
                  </a:lnTo>
                  <a:lnTo>
                    <a:pt x="304" y="668"/>
                  </a:lnTo>
                  <a:lnTo>
                    <a:pt x="306" y="678"/>
                  </a:lnTo>
                  <a:lnTo>
                    <a:pt x="308" y="688"/>
                  </a:lnTo>
                  <a:lnTo>
                    <a:pt x="308" y="688"/>
                  </a:lnTo>
                  <a:lnTo>
                    <a:pt x="304" y="694"/>
                  </a:lnTo>
                  <a:lnTo>
                    <a:pt x="300" y="700"/>
                  </a:lnTo>
                  <a:lnTo>
                    <a:pt x="300" y="708"/>
                  </a:lnTo>
                  <a:lnTo>
                    <a:pt x="300" y="716"/>
                  </a:lnTo>
                  <a:lnTo>
                    <a:pt x="294" y="720"/>
                  </a:lnTo>
                  <a:lnTo>
                    <a:pt x="296" y="726"/>
                  </a:lnTo>
                  <a:lnTo>
                    <a:pt x="286" y="726"/>
                  </a:lnTo>
                  <a:lnTo>
                    <a:pt x="286" y="722"/>
                  </a:lnTo>
                  <a:lnTo>
                    <a:pt x="278" y="728"/>
                  </a:lnTo>
                  <a:lnTo>
                    <a:pt x="272" y="724"/>
                  </a:lnTo>
                  <a:lnTo>
                    <a:pt x="276" y="716"/>
                  </a:lnTo>
                  <a:lnTo>
                    <a:pt x="272" y="720"/>
                  </a:lnTo>
                  <a:lnTo>
                    <a:pt x="272" y="714"/>
                  </a:lnTo>
                  <a:lnTo>
                    <a:pt x="270" y="714"/>
                  </a:lnTo>
                  <a:lnTo>
                    <a:pt x="268" y="718"/>
                  </a:lnTo>
                  <a:lnTo>
                    <a:pt x="266" y="714"/>
                  </a:lnTo>
                  <a:lnTo>
                    <a:pt x="270" y="710"/>
                  </a:lnTo>
                  <a:lnTo>
                    <a:pt x="270" y="708"/>
                  </a:lnTo>
                  <a:lnTo>
                    <a:pt x="262" y="712"/>
                  </a:lnTo>
                  <a:lnTo>
                    <a:pt x="260" y="712"/>
                  </a:lnTo>
                  <a:lnTo>
                    <a:pt x="260" y="712"/>
                  </a:lnTo>
                  <a:lnTo>
                    <a:pt x="264" y="710"/>
                  </a:lnTo>
                  <a:lnTo>
                    <a:pt x="268" y="706"/>
                  </a:lnTo>
                  <a:lnTo>
                    <a:pt x="262" y="708"/>
                  </a:lnTo>
                  <a:lnTo>
                    <a:pt x="264" y="704"/>
                  </a:lnTo>
                  <a:lnTo>
                    <a:pt x="238" y="710"/>
                  </a:lnTo>
                  <a:lnTo>
                    <a:pt x="244" y="706"/>
                  </a:lnTo>
                  <a:lnTo>
                    <a:pt x="236" y="700"/>
                  </a:lnTo>
                  <a:lnTo>
                    <a:pt x="236" y="700"/>
                  </a:lnTo>
                  <a:lnTo>
                    <a:pt x="234" y="700"/>
                  </a:lnTo>
                  <a:lnTo>
                    <a:pt x="232" y="700"/>
                  </a:lnTo>
                  <a:lnTo>
                    <a:pt x="232" y="698"/>
                  </a:lnTo>
                  <a:lnTo>
                    <a:pt x="228" y="698"/>
                  </a:lnTo>
                  <a:lnTo>
                    <a:pt x="236" y="694"/>
                  </a:lnTo>
                  <a:lnTo>
                    <a:pt x="226" y="694"/>
                  </a:lnTo>
                  <a:lnTo>
                    <a:pt x="228" y="690"/>
                  </a:lnTo>
                  <a:lnTo>
                    <a:pt x="224" y="686"/>
                  </a:lnTo>
                  <a:lnTo>
                    <a:pt x="228" y="680"/>
                  </a:lnTo>
                  <a:lnTo>
                    <a:pt x="220" y="684"/>
                  </a:lnTo>
                  <a:lnTo>
                    <a:pt x="220" y="684"/>
                  </a:lnTo>
                  <a:lnTo>
                    <a:pt x="220" y="680"/>
                  </a:lnTo>
                  <a:lnTo>
                    <a:pt x="220" y="678"/>
                  </a:lnTo>
                  <a:lnTo>
                    <a:pt x="222" y="678"/>
                  </a:lnTo>
                  <a:lnTo>
                    <a:pt x="212" y="660"/>
                  </a:lnTo>
                  <a:lnTo>
                    <a:pt x="208" y="660"/>
                  </a:lnTo>
                  <a:lnTo>
                    <a:pt x="208" y="660"/>
                  </a:lnTo>
                  <a:lnTo>
                    <a:pt x="204" y="650"/>
                  </a:lnTo>
                  <a:lnTo>
                    <a:pt x="200" y="644"/>
                  </a:lnTo>
                  <a:lnTo>
                    <a:pt x="202" y="640"/>
                  </a:lnTo>
                  <a:lnTo>
                    <a:pt x="198" y="642"/>
                  </a:lnTo>
                  <a:lnTo>
                    <a:pt x="198" y="632"/>
                  </a:lnTo>
                  <a:lnTo>
                    <a:pt x="204" y="628"/>
                  </a:lnTo>
                  <a:lnTo>
                    <a:pt x="206" y="626"/>
                  </a:lnTo>
                  <a:lnTo>
                    <a:pt x="214" y="622"/>
                  </a:lnTo>
                  <a:lnTo>
                    <a:pt x="216" y="618"/>
                  </a:lnTo>
                  <a:lnTo>
                    <a:pt x="208" y="614"/>
                  </a:lnTo>
                  <a:lnTo>
                    <a:pt x="202" y="616"/>
                  </a:lnTo>
                  <a:lnTo>
                    <a:pt x="196" y="628"/>
                  </a:lnTo>
                  <a:lnTo>
                    <a:pt x="192" y="628"/>
                  </a:lnTo>
                  <a:lnTo>
                    <a:pt x="192" y="618"/>
                  </a:lnTo>
                  <a:lnTo>
                    <a:pt x="194" y="614"/>
                  </a:lnTo>
                  <a:lnTo>
                    <a:pt x="192" y="614"/>
                  </a:lnTo>
                  <a:lnTo>
                    <a:pt x="192" y="608"/>
                  </a:lnTo>
                  <a:lnTo>
                    <a:pt x="190" y="608"/>
                  </a:lnTo>
                  <a:lnTo>
                    <a:pt x="190" y="608"/>
                  </a:lnTo>
                  <a:lnTo>
                    <a:pt x="186" y="600"/>
                  </a:lnTo>
                  <a:lnTo>
                    <a:pt x="182" y="592"/>
                  </a:lnTo>
                  <a:lnTo>
                    <a:pt x="178" y="584"/>
                  </a:lnTo>
                  <a:lnTo>
                    <a:pt x="176" y="576"/>
                  </a:lnTo>
                  <a:lnTo>
                    <a:pt x="176" y="576"/>
                  </a:lnTo>
                  <a:lnTo>
                    <a:pt x="176" y="576"/>
                  </a:lnTo>
                  <a:lnTo>
                    <a:pt x="176" y="574"/>
                  </a:lnTo>
                  <a:lnTo>
                    <a:pt x="176" y="572"/>
                  </a:lnTo>
                  <a:lnTo>
                    <a:pt x="174" y="572"/>
                  </a:lnTo>
                  <a:lnTo>
                    <a:pt x="174" y="572"/>
                  </a:lnTo>
                  <a:lnTo>
                    <a:pt x="176" y="564"/>
                  </a:lnTo>
                  <a:lnTo>
                    <a:pt x="180" y="556"/>
                  </a:lnTo>
                  <a:lnTo>
                    <a:pt x="174" y="556"/>
                  </a:lnTo>
                  <a:lnTo>
                    <a:pt x="174" y="554"/>
                  </a:lnTo>
                  <a:lnTo>
                    <a:pt x="170" y="546"/>
                  </a:lnTo>
                  <a:lnTo>
                    <a:pt x="170" y="546"/>
                  </a:lnTo>
                  <a:lnTo>
                    <a:pt x="174" y="536"/>
                  </a:lnTo>
                  <a:lnTo>
                    <a:pt x="180" y="526"/>
                  </a:lnTo>
                  <a:lnTo>
                    <a:pt x="176" y="522"/>
                  </a:lnTo>
                  <a:lnTo>
                    <a:pt x="204" y="522"/>
                  </a:lnTo>
                  <a:lnTo>
                    <a:pt x="198" y="516"/>
                  </a:lnTo>
                  <a:lnTo>
                    <a:pt x="202" y="514"/>
                  </a:lnTo>
                  <a:lnTo>
                    <a:pt x="202" y="512"/>
                  </a:lnTo>
                  <a:lnTo>
                    <a:pt x="198" y="512"/>
                  </a:lnTo>
                  <a:lnTo>
                    <a:pt x="200" y="516"/>
                  </a:lnTo>
                  <a:lnTo>
                    <a:pt x="184" y="518"/>
                  </a:lnTo>
                  <a:lnTo>
                    <a:pt x="182" y="514"/>
                  </a:lnTo>
                  <a:lnTo>
                    <a:pt x="186" y="508"/>
                  </a:lnTo>
                  <a:lnTo>
                    <a:pt x="202" y="508"/>
                  </a:lnTo>
                  <a:lnTo>
                    <a:pt x="204" y="502"/>
                  </a:lnTo>
                  <a:lnTo>
                    <a:pt x="202" y="502"/>
                  </a:lnTo>
                  <a:lnTo>
                    <a:pt x="202" y="502"/>
                  </a:lnTo>
                  <a:lnTo>
                    <a:pt x="202" y="492"/>
                  </a:lnTo>
                  <a:lnTo>
                    <a:pt x="206" y="482"/>
                  </a:lnTo>
                  <a:lnTo>
                    <a:pt x="208" y="472"/>
                  </a:lnTo>
                  <a:lnTo>
                    <a:pt x="212" y="462"/>
                  </a:lnTo>
                  <a:lnTo>
                    <a:pt x="212" y="462"/>
                  </a:lnTo>
                  <a:lnTo>
                    <a:pt x="192" y="456"/>
                  </a:lnTo>
                  <a:lnTo>
                    <a:pt x="170" y="450"/>
                  </a:lnTo>
                  <a:lnTo>
                    <a:pt x="164" y="440"/>
                  </a:lnTo>
                  <a:lnTo>
                    <a:pt x="170" y="436"/>
                  </a:lnTo>
                  <a:lnTo>
                    <a:pt x="184" y="438"/>
                  </a:lnTo>
                  <a:lnTo>
                    <a:pt x="184" y="438"/>
                  </a:lnTo>
                  <a:lnTo>
                    <a:pt x="194" y="448"/>
                  </a:lnTo>
                  <a:lnTo>
                    <a:pt x="202" y="450"/>
                  </a:lnTo>
                  <a:lnTo>
                    <a:pt x="208" y="452"/>
                  </a:lnTo>
                  <a:lnTo>
                    <a:pt x="208" y="452"/>
                  </a:lnTo>
                  <a:lnTo>
                    <a:pt x="208" y="444"/>
                  </a:lnTo>
                  <a:lnTo>
                    <a:pt x="206" y="436"/>
                  </a:lnTo>
                  <a:lnTo>
                    <a:pt x="198" y="436"/>
                  </a:lnTo>
                  <a:lnTo>
                    <a:pt x="194" y="406"/>
                  </a:lnTo>
                  <a:lnTo>
                    <a:pt x="184" y="408"/>
                  </a:lnTo>
                  <a:lnTo>
                    <a:pt x="182" y="398"/>
                  </a:lnTo>
                  <a:lnTo>
                    <a:pt x="178" y="402"/>
                  </a:lnTo>
                  <a:lnTo>
                    <a:pt x="174" y="394"/>
                  </a:lnTo>
                  <a:lnTo>
                    <a:pt x="174" y="400"/>
                  </a:lnTo>
                  <a:lnTo>
                    <a:pt x="168" y="408"/>
                  </a:lnTo>
                  <a:lnTo>
                    <a:pt x="170" y="410"/>
                  </a:lnTo>
                  <a:lnTo>
                    <a:pt x="170" y="414"/>
                  </a:lnTo>
                  <a:lnTo>
                    <a:pt x="164" y="416"/>
                  </a:lnTo>
                  <a:lnTo>
                    <a:pt x="154" y="416"/>
                  </a:lnTo>
                  <a:lnTo>
                    <a:pt x="150" y="406"/>
                  </a:lnTo>
                  <a:lnTo>
                    <a:pt x="156" y="396"/>
                  </a:lnTo>
                  <a:lnTo>
                    <a:pt x="152" y="394"/>
                  </a:lnTo>
                  <a:lnTo>
                    <a:pt x="152" y="394"/>
                  </a:lnTo>
                  <a:lnTo>
                    <a:pt x="156" y="384"/>
                  </a:lnTo>
                  <a:lnTo>
                    <a:pt x="160" y="380"/>
                  </a:lnTo>
                  <a:lnTo>
                    <a:pt x="162" y="378"/>
                  </a:lnTo>
                  <a:lnTo>
                    <a:pt x="162" y="362"/>
                  </a:lnTo>
                  <a:lnTo>
                    <a:pt x="150" y="356"/>
                  </a:lnTo>
                  <a:lnTo>
                    <a:pt x="156" y="342"/>
                  </a:lnTo>
                  <a:lnTo>
                    <a:pt x="152" y="338"/>
                  </a:lnTo>
                  <a:lnTo>
                    <a:pt x="148" y="324"/>
                  </a:lnTo>
                  <a:lnTo>
                    <a:pt x="144" y="320"/>
                  </a:lnTo>
                  <a:lnTo>
                    <a:pt x="144" y="298"/>
                  </a:lnTo>
                  <a:lnTo>
                    <a:pt x="132" y="298"/>
                  </a:lnTo>
                  <a:lnTo>
                    <a:pt x="124" y="282"/>
                  </a:lnTo>
                  <a:lnTo>
                    <a:pt x="118" y="284"/>
                  </a:lnTo>
                  <a:lnTo>
                    <a:pt x="118" y="278"/>
                  </a:lnTo>
                  <a:lnTo>
                    <a:pt x="78" y="260"/>
                  </a:lnTo>
                  <a:lnTo>
                    <a:pt x="70" y="268"/>
                  </a:lnTo>
                  <a:lnTo>
                    <a:pt x="68" y="262"/>
                  </a:lnTo>
                  <a:lnTo>
                    <a:pt x="54" y="276"/>
                  </a:lnTo>
                  <a:lnTo>
                    <a:pt x="50" y="272"/>
                  </a:lnTo>
                  <a:lnTo>
                    <a:pt x="52" y="264"/>
                  </a:lnTo>
                  <a:lnTo>
                    <a:pt x="46" y="262"/>
                  </a:lnTo>
                  <a:lnTo>
                    <a:pt x="42" y="270"/>
                  </a:lnTo>
                  <a:lnTo>
                    <a:pt x="34" y="264"/>
                  </a:lnTo>
                  <a:lnTo>
                    <a:pt x="30" y="268"/>
                  </a:lnTo>
                  <a:lnTo>
                    <a:pt x="42" y="282"/>
                  </a:lnTo>
                  <a:lnTo>
                    <a:pt x="42" y="282"/>
                  </a:lnTo>
                  <a:lnTo>
                    <a:pt x="30" y="278"/>
                  </a:lnTo>
                  <a:lnTo>
                    <a:pt x="20" y="272"/>
                  </a:lnTo>
                  <a:lnTo>
                    <a:pt x="10" y="266"/>
                  </a:lnTo>
                  <a:lnTo>
                    <a:pt x="4" y="256"/>
                  </a:lnTo>
                  <a:lnTo>
                    <a:pt x="20" y="242"/>
                  </a:lnTo>
                  <a:lnTo>
                    <a:pt x="0" y="226"/>
                  </a:lnTo>
                  <a:lnTo>
                    <a:pt x="40" y="222"/>
                  </a:lnTo>
                  <a:lnTo>
                    <a:pt x="22" y="206"/>
                  </a:lnTo>
                  <a:lnTo>
                    <a:pt x="40" y="194"/>
                  </a:lnTo>
                  <a:lnTo>
                    <a:pt x="46" y="182"/>
                  </a:lnTo>
                  <a:lnTo>
                    <a:pt x="38" y="166"/>
                  </a:lnTo>
                  <a:lnTo>
                    <a:pt x="52" y="150"/>
                  </a:lnTo>
                  <a:lnTo>
                    <a:pt x="52" y="150"/>
                  </a:lnTo>
                  <a:lnTo>
                    <a:pt x="60" y="154"/>
                  </a:lnTo>
                  <a:lnTo>
                    <a:pt x="68" y="158"/>
                  </a:lnTo>
                  <a:lnTo>
                    <a:pt x="80" y="170"/>
                  </a:lnTo>
                  <a:lnTo>
                    <a:pt x="76" y="148"/>
                  </a:lnTo>
                  <a:lnTo>
                    <a:pt x="118" y="116"/>
                  </a:lnTo>
                  <a:lnTo>
                    <a:pt x="128" y="180"/>
                  </a:lnTo>
                  <a:lnTo>
                    <a:pt x="132" y="178"/>
                  </a:lnTo>
                  <a:lnTo>
                    <a:pt x="136" y="144"/>
                  </a:lnTo>
                  <a:lnTo>
                    <a:pt x="170" y="168"/>
                  </a:lnTo>
                  <a:lnTo>
                    <a:pt x="158" y="150"/>
                  </a:lnTo>
                  <a:lnTo>
                    <a:pt x="174" y="152"/>
                  </a:lnTo>
                  <a:lnTo>
                    <a:pt x="156" y="104"/>
                  </a:lnTo>
                  <a:lnTo>
                    <a:pt x="156" y="102"/>
                  </a:lnTo>
                  <a:lnTo>
                    <a:pt x="178" y="106"/>
                  </a:lnTo>
                  <a:lnTo>
                    <a:pt x="196" y="130"/>
                  </a:lnTo>
                  <a:lnTo>
                    <a:pt x="196" y="130"/>
                  </a:lnTo>
                  <a:lnTo>
                    <a:pt x="200" y="132"/>
                  </a:lnTo>
                  <a:lnTo>
                    <a:pt x="206" y="136"/>
                  </a:lnTo>
                  <a:lnTo>
                    <a:pt x="216" y="144"/>
                  </a:lnTo>
                  <a:lnTo>
                    <a:pt x="224" y="154"/>
                  </a:lnTo>
                  <a:lnTo>
                    <a:pt x="230" y="164"/>
                  </a:lnTo>
                  <a:lnTo>
                    <a:pt x="234" y="156"/>
                  </a:lnTo>
                  <a:lnTo>
                    <a:pt x="226" y="144"/>
                  </a:lnTo>
                  <a:lnTo>
                    <a:pt x="230" y="122"/>
                  </a:lnTo>
                  <a:lnTo>
                    <a:pt x="238" y="118"/>
                  </a:lnTo>
                  <a:lnTo>
                    <a:pt x="240" y="112"/>
                  </a:lnTo>
                  <a:lnTo>
                    <a:pt x="218" y="80"/>
                  </a:lnTo>
                  <a:lnTo>
                    <a:pt x="260" y="88"/>
                  </a:lnTo>
                  <a:lnTo>
                    <a:pt x="260" y="106"/>
                  </a:lnTo>
                  <a:lnTo>
                    <a:pt x="262" y="102"/>
                  </a:lnTo>
                  <a:lnTo>
                    <a:pt x="260" y="84"/>
                  </a:lnTo>
                  <a:lnTo>
                    <a:pt x="262" y="82"/>
                  </a:lnTo>
                  <a:lnTo>
                    <a:pt x="282" y="112"/>
                  </a:lnTo>
                  <a:lnTo>
                    <a:pt x="282" y="112"/>
                  </a:lnTo>
                  <a:lnTo>
                    <a:pt x="282" y="100"/>
                  </a:lnTo>
                  <a:lnTo>
                    <a:pt x="282" y="90"/>
                  </a:lnTo>
                  <a:lnTo>
                    <a:pt x="282" y="90"/>
                  </a:lnTo>
                  <a:lnTo>
                    <a:pt x="278" y="86"/>
                  </a:lnTo>
                  <a:lnTo>
                    <a:pt x="272" y="82"/>
                  </a:lnTo>
                  <a:lnTo>
                    <a:pt x="258" y="78"/>
                  </a:lnTo>
                  <a:lnTo>
                    <a:pt x="242" y="74"/>
                  </a:lnTo>
                  <a:lnTo>
                    <a:pt x="230" y="74"/>
                  </a:lnTo>
                  <a:lnTo>
                    <a:pt x="230" y="74"/>
                  </a:lnTo>
                  <a:lnTo>
                    <a:pt x="224" y="62"/>
                  </a:lnTo>
                  <a:lnTo>
                    <a:pt x="218" y="50"/>
                  </a:lnTo>
                  <a:lnTo>
                    <a:pt x="220" y="46"/>
                  </a:lnTo>
                  <a:lnTo>
                    <a:pt x="220" y="46"/>
                  </a:lnTo>
                  <a:lnTo>
                    <a:pt x="236" y="42"/>
                  </a:lnTo>
                  <a:lnTo>
                    <a:pt x="250" y="34"/>
                  </a:lnTo>
                  <a:lnTo>
                    <a:pt x="260" y="42"/>
                  </a:lnTo>
                  <a:lnTo>
                    <a:pt x="258" y="52"/>
                  </a:lnTo>
                  <a:lnTo>
                    <a:pt x="288" y="66"/>
                  </a:lnTo>
                  <a:lnTo>
                    <a:pt x="296" y="80"/>
                  </a:lnTo>
                  <a:lnTo>
                    <a:pt x="298" y="76"/>
                  </a:lnTo>
                  <a:lnTo>
                    <a:pt x="292" y="62"/>
                  </a:lnTo>
                  <a:lnTo>
                    <a:pt x="296" y="54"/>
                  </a:lnTo>
                  <a:lnTo>
                    <a:pt x="314" y="46"/>
                  </a:lnTo>
                  <a:lnTo>
                    <a:pt x="314" y="46"/>
                  </a:lnTo>
                  <a:lnTo>
                    <a:pt x="300" y="42"/>
                  </a:lnTo>
                  <a:lnTo>
                    <a:pt x="294" y="38"/>
                  </a:lnTo>
                  <a:lnTo>
                    <a:pt x="294" y="36"/>
                  </a:lnTo>
                  <a:lnTo>
                    <a:pt x="292" y="32"/>
                  </a:lnTo>
                  <a:lnTo>
                    <a:pt x="294" y="18"/>
                  </a:lnTo>
                  <a:lnTo>
                    <a:pt x="302" y="18"/>
                  </a:lnTo>
                  <a:lnTo>
                    <a:pt x="306" y="10"/>
                  </a:lnTo>
                  <a:lnTo>
                    <a:pt x="322" y="26"/>
                  </a:lnTo>
                  <a:lnTo>
                    <a:pt x="316" y="10"/>
                  </a:lnTo>
                  <a:lnTo>
                    <a:pt x="316" y="10"/>
                  </a:lnTo>
                  <a:lnTo>
                    <a:pt x="320" y="6"/>
                  </a:lnTo>
                  <a:lnTo>
                    <a:pt x="328" y="4"/>
                  </a:lnTo>
                  <a:lnTo>
                    <a:pt x="340" y="2"/>
                  </a:lnTo>
                  <a:lnTo>
                    <a:pt x="350" y="16"/>
                  </a:lnTo>
                  <a:lnTo>
                    <a:pt x="348" y="6"/>
                  </a:lnTo>
                  <a:lnTo>
                    <a:pt x="354" y="0"/>
                  </a:lnTo>
                  <a:lnTo>
                    <a:pt x="410" y="12"/>
                  </a:lnTo>
                  <a:lnTo>
                    <a:pt x="406" y="14"/>
                  </a:lnTo>
                  <a:lnTo>
                    <a:pt x="410" y="20"/>
                  </a:lnTo>
                  <a:lnTo>
                    <a:pt x="436" y="20"/>
                  </a:lnTo>
                  <a:lnTo>
                    <a:pt x="448" y="30"/>
                  </a:lnTo>
                  <a:lnTo>
                    <a:pt x="442" y="40"/>
                  </a:lnTo>
                  <a:lnTo>
                    <a:pt x="442" y="40"/>
                  </a:lnTo>
                  <a:lnTo>
                    <a:pt x="408" y="44"/>
                  </a:lnTo>
                  <a:lnTo>
                    <a:pt x="386" y="48"/>
                  </a:lnTo>
                  <a:lnTo>
                    <a:pt x="366" y="56"/>
                  </a:lnTo>
                  <a:lnTo>
                    <a:pt x="334" y="70"/>
                  </a:lnTo>
                  <a:lnTo>
                    <a:pt x="334" y="76"/>
                  </a:lnTo>
                  <a:lnTo>
                    <a:pt x="342" y="68"/>
                  </a:lnTo>
                  <a:lnTo>
                    <a:pt x="348" y="70"/>
                  </a:lnTo>
                  <a:lnTo>
                    <a:pt x="350" y="78"/>
                  </a:lnTo>
                  <a:lnTo>
                    <a:pt x="356" y="66"/>
                  </a:lnTo>
                  <a:lnTo>
                    <a:pt x="374" y="68"/>
                  </a:lnTo>
                  <a:lnTo>
                    <a:pt x="396" y="50"/>
                  </a:lnTo>
                  <a:lnTo>
                    <a:pt x="414" y="54"/>
                  </a:lnTo>
                  <a:lnTo>
                    <a:pt x="414" y="60"/>
                  </a:lnTo>
                  <a:lnTo>
                    <a:pt x="454" y="46"/>
                  </a:lnTo>
                  <a:lnTo>
                    <a:pt x="458" y="50"/>
                  </a:lnTo>
                  <a:lnTo>
                    <a:pt x="458" y="54"/>
                  </a:lnTo>
                  <a:lnTo>
                    <a:pt x="460" y="60"/>
                  </a:lnTo>
                  <a:lnTo>
                    <a:pt x="442" y="82"/>
                  </a:lnTo>
                  <a:lnTo>
                    <a:pt x="470" y="70"/>
                  </a:lnTo>
                  <a:lnTo>
                    <a:pt x="470" y="82"/>
                  </a:lnTo>
                  <a:lnTo>
                    <a:pt x="478" y="74"/>
                  </a:lnTo>
                  <a:lnTo>
                    <a:pt x="488" y="78"/>
                  </a:lnTo>
                  <a:lnTo>
                    <a:pt x="502" y="98"/>
                  </a:lnTo>
                  <a:lnTo>
                    <a:pt x="480" y="122"/>
                  </a:lnTo>
                  <a:lnTo>
                    <a:pt x="470" y="110"/>
                  </a:lnTo>
                  <a:lnTo>
                    <a:pt x="370" y="152"/>
                  </a:lnTo>
                  <a:lnTo>
                    <a:pt x="362" y="172"/>
                  </a:lnTo>
                  <a:lnTo>
                    <a:pt x="362" y="172"/>
                  </a:lnTo>
                  <a:lnTo>
                    <a:pt x="368" y="170"/>
                  </a:lnTo>
                  <a:lnTo>
                    <a:pt x="368" y="170"/>
                  </a:lnTo>
                  <a:lnTo>
                    <a:pt x="454" y="152"/>
                  </a:lnTo>
                  <a:lnTo>
                    <a:pt x="454" y="160"/>
                  </a:lnTo>
                  <a:lnTo>
                    <a:pt x="430" y="186"/>
                  </a:lnTo>
                  <a:lnTo>
                    <a:pt x="436" y="190"/>
                  </a:lnTo>
                  <a:lnTo>
                    <a:pt x="472" y="166"/>
                  </a:lnTo>
                  <a:lnTo>
                    <a:pt x="470" y="152"/>
                  </a:lnTo>
                  <a:lnTo>
                    <a:pt x="474" y="146"/>
                  </a:lnTo>
                  <a:lnTo>
                    <a:pt x="492" y="142"/>
                  </a:lnTo>
                  <a:lnTo>
                    <a:pt x="522" y="172"/>
                  </a:lnTo>
                  <a:lnTo>
                    <a:pt x="520" y="188"/>
                  </a:lnTo>
                  <a:lnTo>
                    <a:pt x="528" y="180"/>
                  </a:lnTo>
                  <a:lnTo>
                    <a:pt x="546" y="186"/>
                  </a:lnTo>
                  <a:lnTo>
                    <a:pt x="546" y="180"/>
                  </a:lnTo>
                  <a:lnTo>
                    <a:pt x="552" y="178"/>
                  </a:lnTo>
                  <a:lnTo>
                    <a:pt x="548" y="166"/>
                  </a:lnTo>
                  <a:lnTo>
                    <a:pt x="552" y="166"/>
                  </a:lnTo>
                  <a:lnTo>
                    <a:pt x="554" y="158"/>
                  </a:lnTo>
                  <a:lnTo>
                    <a:pt x="582" y="152"/>
                  </a:lnTo>
                  <a:lnTo>
                    <a:pt x="608" y="164"/>
                  </a:lnTo>
                  <a:lnTo>
                    <a:pt x="616" y="178"/>
                  </a:lnTo>
                  <a:lnTo>
                    <a:pt x="616" y="178"/>
                  </a:lnTo>
                  <a:lnTo>
                    <a:pt x="590" y="208"/>
                  </a:lnTo>
                  <a:lnTo>
                    <a:pt x="576" y="226"/>
                  </a:lnTo>
                  <a:lnTo>
                    <a:pt x="570" y="232"/>
                  </a:lnTo>
                  <a:lnTo>
                    <a:pt x="570" y="236"/>
                  </a:lnTo>
                  <a:lnTo>
                    <a:pt x="560" y="244"/>
                  </a:lnTo>
                  <a:lnTo>
                    <a:pt x="554" y="236"/>
                  </a:lnTo>
                  <a:lnTo>
                    <a:pt x="548" y="242"/>
                  </a:lnTo>
                  <a:lnTo>
                    <a:pt x="550" y="250"/>
                  </a:lnTo>
                  <a:lnTo>
                    <a:pt x="554" y="248"/>
                  </a:lnTo>
                  <a:lnTo>
                    <a:pt x="560" y="256"/>
                  </a:lnTo>
                  <a:lnTo>
                    <a:pt x="560" y="264"/>
                  </a:lnTo>
                  <a:lnTo>
                    <a:pt x="572" y="268"/>
                  </a:lnTo>
                  <a:lnTo>
                    <a:pt x="568" y="262"/>
                  </a:lnTo>
                  <a:lnTo>
                    <a:pt x="580" y="264"/>
                  </a:lnTo>
                  <a:lnTo>
                    <a:pt x="582" y="270"/>
                  </a:lnTo>
                  <a:lnTo>
                    <a:pt x="566" y="276"/>
                  </a:lnTo>
                  <a:lnTo>
                    <a:pt x="578" y="280"/>
                  </a:lnTo>
                  <a:lnTo>
                    <a:pt x="578" y="280"/>
                  </a:lnTo>
                  <a:lnTo>
                    <a:pt x="580" y="286"/>
                  </a:lnTo>
                  <a:lnTo>
                    <a:pt x="580" y="292"/>
                  </a:lnTo>
                  <a:lnTo>
                    <a:pt x="580" y="298"/>
                  </a:lnTo>
                  <a:lnTo>
                    <a:pt x="576" y="304"/>
                  </a:lnTo>
                  <a:lnTo>
                    <a:pt x="576" y="304"/>
                  </a:lnTo>
                  <a:lnTo>
                    <a:pt x="566" y="300"/>
                  </a:lnTo>
                  <a:lnTo>
                    <a:pt x="560" y="298"/>
                  </a:lnTo>
                  <a:lnTo>
                    <a:pt x="554" y="298"/>
                  </a:lnTo>
                  <a:lnTo>
                    <a:pt x="554" y="298"/>
                  </a:lnTo>
                  <a:lnTo>
                    <a:pt x="556" y="312"/>
                  </a:lnTo>
                  <a:lnTo>
                    <a:pt x="556" y="320"/>
                  </a:lnTo>
                  <a:lnTo>
                    <a:pt x="560" y="324"/>
                  </a:lnTo>
                  <a:lnTo>
                    <a:pt x="558" y="338"/>
                  </a:lnTo>
                  <a:lnTo>
                    <a:pt x="548" y="338"/>
                  </a:lnTo>
                  <a:lnTo>
                    <a:pt x="536" y="348"/>
                  </a:lnTo>
                  <a:lnTo>
                    <a:pt x="514" y="328"/>
                  </a:lnTo>
                  <a:lnTo>
                    <a:pt x="496" y="348"/>
                  </a:lnTo>
                  <a:lnTo>
                    <a:pt x="482" y="348"/>
                  </a:lnTo>
                  <a:lnTo>
                    <a:pt x="484" y="354"/>
                  </a:lnTo>
                  <a:lnTo>
                    <a:pt x="506" y="356"/>
                  </a:lnTo>
                  <a:lnTo>
                    <a:pt x="486" y="364"/>
                  </a:lnTo>
                  <a:lnTo>
                    <a:pt x="490" y="372"/>
                  </a:lnTo>
                  <a:lnTo>
                    <a:pt x="508" y="370"/>
                  </a:lnTo>
                  <a:lnTo>
                    <a:pt x="508" y="376"/>
                  </a:lnTo>
                  <a:lnTo>
                    <a:pt x="500" y="378"/>
                  </a:lnTo>
                  <a:lnTo>
                    <a:pt x="500" y="392"/>
                  </a:lnTo>
                  <a:lnTo>
                    <a:pt x="510" y="384"/>
                  </a:lnTo>
                  <a:lnTo>
                    <a:pt x="510" y="384"/>
                  </a:lnTo>
                  <a:lnTo>
                    <a:pt x="514" y="390"/>
                  </a:lnTo>
                  <a:lnTo>
                    <a:pt x="520" y="392"/>
                  </a:lnTo>
                  <a:lnTo>
                    <a:pt x="534" y="398"/>
                  </a:lnTo>
                  <a:lnTo>
                    <a:pt x="536" y="402"/>
                  </a:lnTo>
                  <a:lnTo>
                    <a:pt x="540" y="404"/>
                  </a:lnTo>
                  <a:lnTo>
                    <a:pt x="540" y="404"/>
                  </a:lnTo>
                  <a:lnTo>
                    <a:pt x="536" y="412"/>
                  </a:lnTo>
                  <a:lnTo>
                    <a:pt x="534" y="416"/>
                  </a:lnTo>
                  <a:lnTo>
                    <a:pt x="534" y="420"/>
                  </a:lnTo>
                  <a:lnTo>
                    <a:pt x="546" y="420"/>
                  </a:lnTo>
                  <a:lnTo>
                    <a:pt x="546" y="420"/>
                  </a:lnTo>
                  <a:lnTo>
                    <a:pt x="544" y="426"/>
                  </a:lnTo>
                  <a:lnTo>
                    <a:pt x="544" y="434"/>
                  </a:lnTo>
                  <a:lnTo>
                    <a:pt x="544" y="442"/>
                  </a:lnTo>
                  <a:lnTo>
                    <a:pt x="546" y="448"/>
                  </a:lnTo>
                  <a:lnTo>
                    <a:pt x="524" y="446"/>
                  </a:lnTo>
                  <a:lnTo>
                    <a:pt x="516" y="438"/>
                  </a:lnTo>
                  <a:lnTo>
                    <a:pt x="516" y="438"/>
                  </a:lnTo>
                  <a:lnTo>
                    <a:pt x="516" y="432"/>
                  </a:lnTo>
                  <a:lnTo>
                    <a:pt x="512" y="426"/>
                  </a:lnTo>
                  <a:lnTo>
                    <a:pt x="500" y="414"/>
                  </a:lnTo>
                  <a:lnTo>
                    <a:pt x="486" y="406"/>
                  </a:lnTo>
                  <a:lnTo>
                    <a:pt x="476" y="402"/>
                  </a:lnTo>
                  <a:lnTo>
                    <a:pt x="474" y="408"/>
                  </a:lnTo>
                  <a:lnTo>
                    <a:pt x="474" y="408"/>
                  </a:lnTo>
                  <a:lnTo>
                    <a:pt x="478" y="412"/>
                  </a:lnTo>
                  <a:lnTo>
                    <a:pt x="484" y="416"/>
                  </a:lnTo>
                  <a:lnTo>
                    <a:pt x="496" y="420"/>
                  </a:lnTo>
                  <a:lnTo>
                    <a:pt x="498" y="424"/>
                  </a:lnTo>
                  <a:lnTo>
                    <a:pt x="486" y="430"/>
                  </a:lnTo>
                  <a:lnTo>
                    <a:pt x="486" y="430"/>
                  </a:lnTo>
                  <a:lnTo>
                    <a:pt x="478" y="432"/>
                  </a:lnTo>
                  <a:lnTo>
                    <a:pt x="468" y="432"/>
                  </a:lnTo>
                  <a:lnTo>
                    <a:pt x="468" y="442"/>
                  </a:lnTo>
                  <a:lnTo>
                    <a:pt x="460" y="448"/>
                  </a:lnTo>
                  <a:lnTo>
                    <a:pt x="460" y="448"/>
                  </a:lnTo>
                  <a:lnTo>
                    <a:pt x="466" y="450"/>
                  </a:lnTo>
                  <a:lnTo>
                    <a:pt x="474" y="450"/>
                  </a:lnTo>
                  <a:lnTo>
                    <a:pt x="486" y="450"/>
                  </a:lnTo>
                  <a:lnTo>
                    <a:pt x="488" y="452"/>
                  </a:lnTo>
                  <a:lnTo>
                    <a:pt x="464" y="462"/>
                  </a:lnTo>
                  <a:lnTo>
                    <a:pt x="464" y="462"/>
                  </a:lnTo>
                  <a:lnTo>
                    <a:pt x="478" y="462"/>
                  </a:lnTo>
                  <a:lnTo>
                    <a:pt x="480" y="458"/>
                  </a:lnTo>
                  <a:lnTo>
                    <a:pt x="480" y="458"/>
                  </a:lnTo>
                  <a:lnTo>
                    <a:pt x="486" y="458"/>
                  </a:lnTo>
                  <a:lnTo>
                    <a:pt x="492" y="456"/>
                  </a:lnTo>
                  <a:lnTo>
                    <a:pt x="500" y="450"/>
                  </a:lnTo>
                  <a:lnTo>
                    <a:pt x="500" y="450"/>
                  </a:lnTo>
                  <a:lnTo>
                    <a:pt x="510" y="456"/>
                  </a:lnTo>
                  <a:lnTo>
                    <a:pt x="520" y="458"/>
                  </a:lnTo>
                  <a:lnTo>
                    <a:pt x="530" y="460"/>
                  </a:lnTo>
                  <a:lnTo>
                    <a:pt x="540" y="458"/>
                  </a:lnTo>
                  <a:lnTo>
                    <a:pt x="536" y="464"/>
                  </a:lnTo>
                  <a:lnTo>
                    <a:pt x="528" y="464"/>
                  </a:lnTo>
                  <a:lnTo>
                    <a:pt x="520" y="472"/>
                  </a:lnTo>
                  <a:lnTo>
                    <a:pt x="522" y="474"/>
                  </a:lnTo>
                  <a:lnTo>
                    <a:pt x="520" y="478"/>
                  </a:lnTo>
                  <a:lnTo>
                    <a:pt x="514" y="476"/>
                  </a:lnTo>
                  <a:lnTo>
                    <a:pt x="516" y="482"/>
                  </a:lnTo>
                  <a:lnTo>
                    <a:pt x="498" y="492"/>
                  </a:lnTo>
                  <a:lnTo>
                    <a:pt x="500" y="496"/>
                  </a:lnTo>
                  <a:lnTo>
                    <a:pt x="474" y="510"/>
                  </a:lnTo>
                  <a:lnTo>
                    <a:pt x="472" y="508"/>
                  </a:lnTo>
                  <a:lnTo>
                    <a:pt x="454" y="518"/>
                  </a:lnTo>
                  <a:lnTo>
                    <a:pt x="450" y="512"/>
                  </a:lnTo>
                  <a:lnTo>
                    <a:pt x="450" y="512"/>
                  </a:lnTo>
                  <a:lnTo>
                    <a:pt x="446" y="516"/>
                  </a:lnTo>
                  <a:lnTo>
                    <a:pt x="446" y="522"/>
                  </a:lnTo>
                  <a:lnTo>
                    <a:pt x="418" y="506"/>
                  </a:lnTo>
                  <a:lnTo>
                    <a:pt x="418" y="508"/>
                  </a:lnTo>
                  <a:lnTo>
                    <a:pt x="416" y="508"/>
                  </a:lnTo>
                  <a:lnTo>
                    <a:pt x="416" y="508"/>
                  </a:lnTo>
                  <a:lnTo>
                    <a:pt x="420" y="518"/>
                  </a:lnTo>
                  <a:lnTo>
                    <a:pt x="420" y="528"/>
                  </a:lnTo>
                  <a:lnTo>
                    <a:pt x="420" y="528"/>
                  </a:lnTo>
                  <a:lnTo>
                    <a:pt x="400" y="550"/>
                  </a:lnTo>
                  <a:lnTo>
                    <a:pt x="380" y="570"/>
                  </a:lnTo>
                  <a:lnTo>
                    <a:pt x="380" y="572"/>
                  </a:lnTo>
                  <a:lnTo>
                    <a:pt x="382" y="576"/>
                  </a:lnTo>
                  <a:lnTo>
                    <a:pt x="378" y="584"/>
                  </a:lnTo>
                  <a:lnTo>
                    <a:pt x="374" y="584"/>
                  </a:lnTo>
                  <a:lnTo>
                    <a:pt x="374" y="580"/>
                  </a:lnTo>
                  <a:lnTo>
                    <a:pt x="372" y="580"/>
                  </a:lnTo>
                  <a:lnTo>
                    <a:pt x="370" y="586"/>
                  </a:lnTo>
                  <a:lnTo>
                    <a:pt x="364" y="578"/>
                  </a:lnTo>
                  <a:lnTo>
                    <a:pt x="364" y="584"/>
                  </a:lnTo>
                  <a:lnTo>
                    <a:pt x="362" y="584"/>
                  </a:lnTo>
                  <a:lnTo>
                    <a:pt x="364" y="586"/>
                  </a:lnTo>
                  <a:lnTo>
                    <a:pt x="358" y="582"/>
                  </a:lnTo>
                  <a:lnTo>
                    <a:pt x="366" y="572"/>
                  </a:lnTo>
                  <a:lnTo>
                    <a:pt x="360" y="574"/>
                  </a:lnTo>
                  <a:lnTo>
                    <a:pt x="358" y="570"/>
                  </a:lnTo>
                  <a:lnTo>
                    <a:pt x="354" y="572"/>
                  </a:lnTo>
                  <a:lnTo>
                    <a:pt x="358" y="576"/>
                  </a:lnTo>
                  <a:lnTo>
                    <a:pt x="354" y="578"/>
                  </a:lnTo>
                  <a:lnTo>
                    <a:pt x="354" y="584"/>
                  </a:lnTo>
                  <a:lnTo>
                    <a:pt x="350" y="582"/>
                  </a:lnTo>
                  <a:lnTo>
                    <a:pt x="350" y="584"/>
                  </a:lnTo>
                  <a:lnTo>
                    <a:pt x="354" y="588"/>
                  </a:lnTo>
                  <a:lnTo>
                    <a:pt x="352" y="592"/>
                  </a:lnTo>
                  <a:lnTo>
                    <a:pt x="346" y="590"/>
                  </a:lnTo>
                  <a:lnTo>
                    <a:pt x="348" y="592"/>
                  </a:lnTo>
                  <a:lnTo>
                    <a:pt x="342" y="594"/>
                  </a:lnTo>
                  <a:lnTo>
                    <a:pt x="340" y="590"/>
                  </a:lnTo>
                  <a:lnTo>
                    <a:pt x="338" y="594"/>
                  </a:lnTo>
                  <a:lnTo>
                    <a:pt x="336" y="590"/>
                  </a:lnTo>
                  <a:lnTo>
                    <a:pt x="334" y="594"/>
                  </a:lnTo>
                  <a:lnTo>
                    <a:pt x="330" y="596"/>
                  </a:lnTo>
                  <a:lnTo>
                    <a:pt x="332" y="596"/>
                  </a:lnTo>
                  <a:lnTo>
                    <a:pt x="334" y="602"/>
                  </a:lnTo>
                  <a:lnTo>
                    <a:pt x="330" y="608"/>
                  </a:lnTo>
                  <a:lnTo>
                    <a:pt x="320" y="606"/>
                  </a:lnTo>
                  <a:lnTo>
                    <a:pt x="318" y="610"/>
                  </a:lnTo>
                  <a:lnTo>
                    <a:pt x="320" y="610"/>
                  </a:lnTo>
                  <a:lnTo>
                    <a:pt x="324" y="622"/>
                  </a:lnTo>
                  <a:lnTo>
                    <a:pt x="328" y="624"/>
                  </a:lnTo>
                  <a:lnTo>
                    <a:pt x="314" y="626"/>
                  </a:lnTo>
                  <a:lnTo>
                    <a:pt x="316" y="630"/>
                  </a:lnTo>
                  <a:lnTo>
                    <a:pt x="324" y="630"/>
                  </a:lnTo>
                  <a:lnTo>
                    <a:pt x="324" y="630"/>
                  </a:lnTo>
                  <a:lnTo>
                    <a:pt x="324" y="636"/>
                  </a:lnTo>
                  <a:lnTo>
                    <a:pt x="326" y="640"/>
                  </a:lnTo>
                  <a:lnTo>
                    <a:pt x="316" y="640"/>
                  </a:lnTo>
                  <a:lnTo>
                    <a:pt x="322" y="642"/>
                  </a:lnTo>
                  <a:lnTo>
                    <a:pt x="324" y="646"/>
                  </a:lnTo>
                  <a:lnTo>
                    <a:pt x="322" y="648"/>
                  </a:lnTo>
                  <a:lnTo>
                    <a:pt x="322" y="648"/>
                  </a:lnTo>
                  <a:lnTo>
                    <a:pt x="320" y="648"/>
                  </a:lnTo>
                  <a:lnTo>
                    <a:pt x="320" y="650"/>
                  </a:lnTo>
                  <a:lnTo>
                    <a:pt x="318" y="654"/>
                  </a:lnTo>
                  <a:lnTo>
                    <a:pt x="314" y="652"/>
                  </a:lnTo>
                  <a:lnTo>
                    <a:pt x="314" y="652"/>
                  </a:lnTo>
                  <a:lnTo>
                    <a:pt x="314" y="652"/>
                  </a:lnTo>
                  <a:lnTo>
                    <a:pt x="314" y="654"/>
                  </a:lnTo>
                  <a:lnTo>
                    <a:pt x="314" y="656"/>
                  </a:lnTo>
                  <a:lnTo>
                    <a:pt x="316" y="658"/>
                  </a:lnTo>
                  <a:lnTo>
                    <a:pt x="308" y="656"/>
                  </a:lnTo>
                  <a:lnTo>
                    <a:pt x="308" y="656"/>
                  </a:lnTo>
                  <a:lnTo>
                    <a:pt x="314" y="662"/>
                  </a:lnTo>
                  <a:lnTo>
                    <a:pt x="314" y="662"/>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558" name="Freeform 1388"/>
            <p:cNvSpPr>
              <a:spLocks/>
            </p:cNvSpPr>
            <p:nvPr/>
          </p:nvSpPr>
          <p:spPr bwMode="auto">
            <a:xfrm>
              <a:off x="820337" y="5214637"/>
              <a:ext cx="86553" cy="176582"/>
            </a:xfrm>
            <a:custGeom>
              <a:avLst/>
              <a:gdLst/>
              <a:ahLst/>
              <a:cxnLst>
                <a:cxn ang="0">
                  <a:pos x="0" y="0"/>
                </a:cxn>
                <a:cxn ang="0">
                  <a:pos x="0" y="146"/>
                </a:cxn>
                <a:cxn ang="0">
                  <a:pos x="4" y="150"/>
                </a:cxn>
                <a:cxn ang="0">
                  <a:pos x="2" y="152"/>
                </a:cxn>
                <a:cxn ang="0">
                  <a:pos x="12" y="160"/>
                </a:cxn>
                <a:cxn ang="0">
                  <a:pos x="12" y="158"/>
                </a:cxn>
                <a:cxn ang="0">
                  <a:pos x="12" y="158"/>
                </a:cxn>
                <a:cxn ang="0">
                  <a:pos x="16" y="162"/>
                </a:cxn>
                <a:cxn ang="0">
                  <a:pos x="18" y="168"/>
                </a:cxn>
                <a:cxn ang="0">
                  <a:pos x="22" y="178"/>
                </a:cxn>
                <a:cxn ang="0">
                  <a:pos x="24" y="174"/>
                </a:cxn>
                <a:cxn ang="0">
                  <a:pos x="24" y="174"/>
                </a:cxn>
                <a:cxn ang="0">
                  <a:pos x="32" y="182"/>
                </a:cxn>
                <a:cxn ang="0">
                  <a:pos x="36" y="190"/>
                </a:cxn>
                <a:cxn ang="0">
                  <a:pos x="40" y="188"/>
                </a:cxn>
                <a:cxn ang="0">
                  <a:pos x="40" y="188"/>
                </a:cxn>
                <a:cxn ang="0">
                  <a:pos x="44" y="196"/>
                </a:cxn>
                <a:cxn ang="0">
                  <a:pos x="48" y="202"/>
                </a:cxn>
                <a:cxn ang="0">
                  <a:pos x="54" y="208"/>
                </a:cxn>
                <a:cxn ang="0">
                  <a:pos x="58" y="214"/>
                </a:cxn>
                <a:cxn ang="0">
                  <a:pos x="60" y="214"/>
                </a:cxn>
                <a:cxn ang="0">
                  <a:pos x="64" y="232"/>
                </a:cxn>
                <a:cxn ang="0">
                  <a:pos x="64" y="234"/>
                </a:cxn>
                <a:cxn ang="0">
                  <a:pos x="66" y="234"/>
                </a:cxn>
                <a:cxn ang="0">
                  <a:pos x="66" y="238"/>
                </a:cxn>
                <a:cxn ang="0">
                  <a:pos x="72" y="246"/>
                </a:cxn>
                <a:cxn ang="0">
                  <a:pos x="120" y="246"/>
                </a:cxn>
                <a:cxn ang="0">
                  <a:pos x="120" y="0"/>
                </a:cxn>
                <a:cxn ang="0">
                  <a:pos x="0" y="0"/>
                </a:cxn>
              </a:cxnLst>
              <a:rect l="0" t="0" r="r" b="b"/>
              <a:pathLst>
                <a:path w="120" h="246">
                  <a:moveTo>
                    <a:pt x="0" y="0"/>
                  </a:moveTo>
                  <a:lnTo>
                    <a:pt x="0" y="146"/>
                  </a:lnTo>
                  <a:lnTo>
                    <a:pt x="4" y="150"/>
                  </a:lnTo>
                  <a:lnTo>
                    <a:pt x="2" y="152"/>
                  </a:lnTo>
                  <a:lnTo>
                    <a:pt x="12" y="160"/>
                  </a:lnTo>
                  <a:lnTo>
                    <a:pt x="12" y="158"/>
                  </a:lnTo>
                  <a:lnTo>
                    <a:pt x="12" y="158"/>
                  </a:lnTo>
                  <a:lnTo>
                    <a:pt x="16" y="162"/>
                  </a:lnTo>
                  <a:lnTo>
                    <a:pt x="18" y="168"/>
                  </a:lnTo>
                  <a:lnTo>
                    <a:pt x="22" y="178"/>
                  </a:lnTo>
                  <a:lnTo>
                    <a:pt x="24" y="174"/>
                  </a:lnTo>
                  <a:lnTo>
                    <a:pt x="24" y="174"/>
                  </a:lnTo>
                  <a:lnTo>
                    <a:pt x="32" y="182"/>
                  </a:lnTo>
                  <a:lnTo>
                    <a:pt x="36" y="190"/>
                  </a:lnTo>
                  <a:lnTo>
                    <a:pt x="40" y="188"/>
                  </a:lnTo>
                  <a:lnTo>
                    <a:pt x="40" y="188"/>
                  </a:lnTo>
                  <a:lnTo>
                    <a:pt x="44" y="196"/>
                  </a:lnTo>
                  <a:lnTo>
                    <a:pt x="48" y="202"/>
                  </a:lnTo>
                  <a:lnTo>
                    <a:pt x="54" y="208"/>
                  </a:lnTo>
                  <a:lnTo>
                    <a:pt x="58" y="214"/>
                  </a:lnTo>
                  <a:lnTo>
                    <a:pt x="60" y="214"/>
                  </a:lnTo>
                  <a:lnTo>
                    <a:pt x="64" y="232"/>
                  </a:lnTo>
                  <a:lnTo>
                    <a:pt x="64" y="234"/>
                  </a:lnTo>
                  <a:lnTo>
                    <a:pt x="66" y="234"/>
                  </a:lnTo>
                  <a:lnTo>
                    <a:pt x="66" y="238"/>
                  </a:lnTo>
                  <a:lnTo>
                    <a:pt x="72" y="246"/>
                  </a:lnTo>
                  <a:lnTo>
                    <a:pt x="120" y="246"/>
                  </a:lnTo>
                  <a:lnTo>
                    <a:pt x="120" y="0"/>
                  </a:lnTo>
                  <a:lnTo>
                    <a:pt x="0" y="0"/>
                  </a:lnTo>
                  <a:close/>
                </a:path>
              </a:pathLst>
            </a:custGeom>
            <a:solidFill>
              <a:schemeClr val="bg2"/>
            </a:solidFill>
            <a:ln w="3175">
              <a:solidFill>
                <a:schemeClr val="bg1"/>
              </a:solidFill>
              <a:prstDash val="solid"/>
              <a:round/>
              <a:headEnd/>
              <a:tailEnd/>
            </a:ln>
          </p:spPr>
          <p:txBody>
            <a:bodyPr/>
            <a:lstStyle/>
            <a:p>
              <a:pPr>
                <a:defRPr/>
              </a:pPr>
              <a:endParaRPr lang="en-GB" sz="462">
                <a:solidFill>
                  <a:prstClr val="black"/>
                </a:solidFill>
              </a:endParaRPr>
            </a:p>
          </p:txBody>
        </p:sp>
        <p:sp>
          <p:nvSpPr>
            <p:cNvPr id="559" name="Freeform 1389"/>
            <p:cNvSpPr>
              <a:spLocks/>
            </p:cNvSpPr>
            <p:nvPr/>
          </p:nvSpPr>
          <p:spPr bwMode="auto">
            <a:xfrm>
              <a:off x="906890" y="5214637"/>
              <a:ext cx="75013" cy="176582"/>
            </a:xfrm>
            <a:custGeom>
              <a:avLst/>
              <a:gdLst/>
              <a:ahLst/>
              <a:cxnLst>
                <a:cxn ang="0">
                  <a:pos x="104" y="246"/>
                </a:cxn>
                <a:cxn ang="0">
                  <a:pos x="104" y="246"/>
                </a:cxn>
                <a:cxn ang="0">
                  <a:pos x="100" y="184"/>
                </a:cxn>
                <a:cxn ang="0">
                  <a:pos x="96" y="124"/>
                </a:cxn>
                <a:cxn ang="0">
                  <a:pos x="96" y="62"/>
                </a:cxn>
                <a:cxn ang="0">
                  <a:pos x="96" y="0"/>
                </a:cxn>
                <a:cxn ang="0">
                  <a:pos x="0" y="0"/>
                </a:cxn>
                <a:cxn ang="0">
                  <a:pos x="0" y="246"/>
                </a:cxn>
                <a:cxn ang="0">
                  <a:pos x="104" y="246"/>
                </a:cxn>
              </a:cxnLst>
              <a:rect l="0" t="0" r="r" b="b"/>
              <a:pathLst>
                <a:path w="104" h="246">
                  <a:moveTo>
                    <a:pt x="104" y="246"/>
                  </a:moveTo>
                  <a:lnTo>
                    <a:pt x="104" y="246"/>
                  </a:lnTo>
                  <a:lnTo>
                    <a:pt x="100" y="184"/>
                  </a:lnTo>
                  <a:lnTo>
                    <a:pt x="96" y="124"/>
                  </a:lnTo>
                  <a:lnTo>
                    <a:pt x="96" y="62"/>
                  </a:lnTo>
                  <a:lnTo>
                    <a:pt x="96" y="0"/>
                  </a:lnTo>
                  <a:lnTo>
                    <a:pt x="0" y="0"/>
                  </a:lnTo>
                  <a:lnTo>
                    <a:pt x="0" y="246"/>
                  </a:lnTo>
                  <a:lnTo>
                    <a:pt x="104" y="246"/>
                  </a:lnTo>
                  <a:close/>
                </a:path>
              </a:pathLst>
            </a:custGeom>
            <a:solidFill>
              <a:schemeClr val="bg2"/>
            </a:solidFill>
            <a:ln w="3175">
              <a:solidFill>
                <a:schemeClr val="bg1"/>
              </a:solidFill>
              <a:prstDash val="solid"/>
              <a:round/>
              <a:headEnd/>
              <a:tailEnd/>
            </a:ln>
          </p:spPr>
          <p:txBody>
            <a:bodyPr/>
            <a:lstStyle/>
            <a:p>
              <a:pPr>
                <a:defRPr/>
              </a:pPr>
              <a:endParaRPr lang="en-GB" sz="462">
                <a:solidFill>
                  <a:prstClr val="black"/>
                </a:solidFill>
              </a:endParaRPr>
            </a:p>
          </p:txBody>
        </p:sp>
        <p:sp>
          <p:nvSpPr>
            <p:cNvPr id="560" name="Freeform 1390"/>
            <p:cNvSpPr>
              <a:spLocks/>
            </p:cNvSpPr>
            <p:nvPr/>
          </p:nvSpPr>
          <p:spPr bwMode="auto">
            <a:xfrm>
              <a:off x="655888" y="5214637"/>
              <a:ext cx="216381" cy="176582"/>
            </a:xfrm>
            <a:custGeom>
              <a:avLst/>
              <a:gdLst/>
              <a:ahLst/>
              <a:cxnLst>
                <a:cxn ang="0">
                  <a:pos x="228" y="146"/>
                </a:cxn>
                <a:cxn ang="0">
                  <a:pos x="230" y="152"/>
                </a:cxn>
                <a:cxn ang="0">
                  <a:pos x="240" y="158"/>
                </a:cxn>
                <a:cxn ang="0">
                  <a:pos x="244" y="162"/>
                </a:cxn>
                <a:cxn ang="0">
                  <a:pos x="250" y="178"/>
                </a:cxn>
                <a:cxn ang="0">
                  <a:pos x="252" y="174"/>
                </a:cxn>
                <a:cxn ang="0">
                  <a:pos x="264" y="190"/>
                </a:cxn>
                <a:cxn ang="0">
                  <a:pos x="268" y="188"/>
                </a:cxn>
                <a:cxn ang="0">
                  <a:pos x="276" y="202"/>
                </a:cxn>
                <a:cxn ang="0">
                  <a:pos x="286" y="214"/>
                </a:cxn>
                <a:cxn ang="0">
                  <a:pos x="292" y="232"/>
                </a:cxn>
                <a:cxn ang="0">
                  <a:pos x="294" y="234"/>
                </a:cxn>
                <a:cxn ang="0">
                  <a:pos x="300" y="246"/>
                </a:cxn>
                <a:cxn ang="0">
                  <a:pos x="192" y="244"/>
                </a:cxn>
                <a:cxn ang="0">
                  <a:pos x="198" y="242"/>
                </a:cxn>
                <a:cxn ang="0">
                  <a:pos x="190" y="240"/>
                </a:cxn>
                <a:cxn ang="0">
                  <a:pos x="190" y="230"/>
                </a:cxn>
                <a:cxn ang="0">
                  <a:pos x="186" y="236"/>
                </a:cxn>
                <a:cxn ang="0">
                  <a:pos x="176" y="230"/>
                </a:cxn>
                <a:cxn ang="0">
                  <a:pos x="170" y="218"/>
                </a:cxn>
                <a:cxn ang="0">
                  <a:pos x="160" y="214"/>
                </a:cxn>
                <a:cxn ang="0">
                  <a:pos x="152" y="214"/>
                </a:cxn>
                <a:cxn ang="0">
                  <a:pos x="156" y="210"/>
                </a:cxn>
                <a:cxn ang="0">
                  <a:pos x="136" y="200"/>
                </a:cxn>
                <a:cxn ang="0">
                  <a:pos x="140" y="192"/>
                </a:cxn>
                <a:cxn ang="0">
                  <a:pos x="136" y="192"/>
                </a:cxn>
                <a:cxn ang="0">
                  <a:pos x="134" y="176"/>
                </a:cxn>
                <a:cxn ang="0">
                  <a:pos x="130" y="174"/>
                </a:cxn>
                <a:cxn ang="0">
                  <a:pos x="120" y="164"/>
                </a:cxn>
                <a:cxn ang="0">
                  <a:pos x="118" y="154"/>
                </a:cxn>
                <a:cxn ang="0">
                  <a:pos x="110" y="138"/>
                </a:cxn>
                <a:cxn ang="0">
                  <a:pos x="106" y="138"/>
                </a:cxn>
                <a:cxn ang="0">
                  <a:pos x="104" y="128"/>
                </a:cxn>
                <a:cxn ang="0">
                  <a:pos x="108" y="122"/>
                </a:cxn>
                <a:cxn ang="0">
                  <a:pos x="108" y="118"/>
                </a:cxn>
                <a:cxn ang="0">
                  <a:pos x="108" y="98"/>
                </a:cxn>
                <a:cxn ang="0">
                  <a:pos x="84" y="74"/>
                </a:cxn>
                <a:cxn ang="0">
                  <a:pos x="82" y="72"/>
                </a:cxn>
                <a:cxn ang="0">
                  <a:pos x="72" y="52"/>
                </a:cxn>
                <a:cxn ang="0">
                  <a:pos x="60" y="32"/>
                </a:cxn>
                <a:cxn ang="0">
                  <a:pos x="56" y="30"/>
                </a:cxn>
                <a:cxn ang="0">
                  <a:pos x="50" y="18"/>
                </a:cxn>
                <a:cxn ang="0">
                  <a:pos x="32" y="12"/>
                </a:cxn>
                <a:cxn ang="0">
                  <a:pos x="18" y="28"/>
                </a:cxn>
                <a:cxn ang="0">
                  <a:pos x="16" y="22"/>
                </a:cxn>
                <a:cxn ang="0">
                  <a:pos x="0" y="0"/>
                </a:cxn>
                <a:cxn ang="0">
                  <a:pos x="228" y="0"/>
                </a:cxn>
              </a:cxnLst>
              <a:rect l="0" t="0" r="r" b="b"/>
              <a:pathLst>
                <a:path w="300" h="246">
                  <a:moveTo>
                    <a:pt x="228" y="0"/>
                  </a:moveTo>
                  <a:lnTo>
                    <a:pt x="228" y="146"/>
                  </a:lnTo>
                  <a:lnTo>
                    <a:pt x="232" y="150"/>
                  </a:lnTo>
                  <a:lnTo>
                    <a:pt x="230" y="152"/>
                  </a:lnTo>
                  <a:lnTo>
                    <a:pt x="240" y="160"/>
                  </a:lnTo>
                  <a:lnTo>
                    <a:pt x="240" y="158"/>
                  </a:lnTo>
                  <a:lnTo>
                    <a:pt x="240" y="158"/>
                  </a:lnTo>
                  <a:lnTo>
                    <a:pt x="244" y="162"/>
                  </a:lnTo>
                  <a:lnTo>
                    <a:pt x="246" y="168"/>
                  </a:lnTo>
                  <a:lnTo>
                    <a:pt x="250" y="178"/>
                  </a:lnTo>
                  <a:lnTo>
                    <a:pt x="252" y="174"/>
                  </a:lnTo>
                  <a:lnTo>
                    <a:pt x="252" y="174"/>
                  </a:lnTo>
                  <a:lnTo>
                    <a:pt x="260" y="182"/>
                  </a:lnTo>
                  <a:lnTo>
                    <a:pt x="264" y="190"/>
                  </a:lnTo>
                  <a:lnTo>
                    <a:pt x="268" y="188"/>
                  </a:lnTo>
                  <a:lnTo>
                    <a:pt x="268" y="188"/>
                  </a:lnTo>
                  <a:lnTo>
                    <a:pt x="272" y="196"/>
                  </a:lnTo>
                  <a:lnTo>
                    <a:pt x="276" y="202"/>
                  </a:lnTo>
                  <a:lnTo>
                    <a:pt x="282" y="208"/>
                  </a:lnTo>
                  <a:lnTo>
                    <a:pt x="286" y="214"/>
                  </a:lnTo>
                  <a:lnTo>
                    <a:pt x="288" y="214"/>
                  </a:lnTo>
                  <a:lnTo>
                    <a:pt x="292" y="232"/>
                  </a:lnTo>
                  <a:lnTo>
                    <a:pt x="292" y="234"/>
                  </a:lnTo>
                  <a:lnTo>
                    <a:pt x="294" y="234"/>
                  </a:lnTo>
                  <a:lnTo>
                    <a:pt x="294" y="238"/>
                  </a:lnTo>
                  <a:lnTo>
                    <a:pt x="300" y="246"/>
                  </a:lnTo>
                  <a:lnTo>
                    <a:pt x="196" y="246"/>
                  </a:lnTo>
                  <a:lnTo>
                    <a:pt x="192" y="244"/>
                  </a:lnTo>
                  <a:lnTo>
                    <a:pt x="192" y="242"/>
                  </a:lnTo>
                  <a:lnTo>
                    <a:pt x="198" y="242"/>
                  </a:lnTo>
                  <a:lnTo>
                    <a:pt x="198" y="240"/>
                  </a:lnTo>
                  <a:lnTo>
                    <a:pt x="190" y="240"/>
                  </a:lnTo>
                  <a:lnTo>
                    <a:pt x="190" y="232"/>
                  </a:lnTo>
                  <a:lnTo>
                    <a:pt x="190" y="230"/>
                  </a:lnTo>
                  <a:lnTo>
                    <a:pt x="186" y="236"/>
                  </a:lnTo>
                  <a:lnTo>
                    <a:pt x="186" y="236"/>
                  </a:lnTo>
                  <a:lnTo>
                    <a:pt x="186" y="232"/>
                  </a:lnTo>
                  <a:lnTo>
                    <a:pt x="176" y="230"/>
                  </a:lnTo>
                  <a:lnTo>
                    <a:pt x="174" y="216"/>
                  </a:lnTo>
                  <a:lnTo>
                    <a:pt x="170" y="218"/>
                  </a:lnTo>
                  <a:lnTo>
                    <a:pt x="168" y="214"/>
                  </a:lnTo>
                  <a:lnTo>
                    <a:pt x="160" y="214"/>
                  </a:lnTo>
                  <a:lnTo>
                    <a:pt x="160" y="216"/>
                  </a:lnTo>
                  <a:lnTo>
                    <a:pt x="152" y="214"/>
                  </a:lnTo>
                  <a:lnTo>
                    <a:pt x="152" y="214"/>
                  </a:lnTo>
                  <a:lnTo>
                    <a:pt x="156" y="210"/>
                  </a:lnTo>
                  <a:lnTo>
                    <a:pt x="136" y="202"/>
                  </a:lnTo>
                  <a:lnTo>
                    <a:pt x="136" y="200"/>
                  </a:lnTo>
                  <a:lnTo>
                    <a:pt x="136" y="200"/>
                  </a:lnTo>
                  <a:lnTo>
                    <a:pt x="140" y="192"/>
                  </a:lnTo>
                  <a:lnTo>
                    <a:pt x="140" y="190"/>
                  </a:lnTo>
                  <a:lnTo>
                    <a:pt x="136" y="192"/>
                  </a:lnTo>
                  <a:lnTo>
                    <a:pt x="136" y="192"/>
                  </a:lnTo>
                  <a:lnTo>
                    <a:pt x="134" y="176"/>
                  </a:lnTo>
                  <a:lnTo>
                    <a:pt x="130" y="178"/>
                  </a:lnTo>
                  <a:lnTo>
                    <a:pt x="130" y="174"/>
                  </a:lnTo>
                  <a:lnTo>
                    <a:pt x="124" y="174"/>
                  </a:lnTo>
                  <a:lnTo>
                    <a:pt x="120" y="164"/>
                  </a:lnTo>
                  <a:lnTo>
                    <a:pt x="120" y="154"/>
                  </a:lnTo>
                  <a:lnTo>
                    <a:pt x="118" y="154"/>
                  </a:lnTo>
                  <a:lnTo>
                    <a:pt x="108" y="144"/>
                  </a:lnTo>
                  <a:lnTo>
                    <a:pt x="110" y="138"/>
                  </a:lnTo>
                  <a:lnTo>
                    <a:pt x="110" y="138"/>
                  </a:lnTo>
                  <a:lnTo>
                    <a:pt x="106" y="138"/>
                  </a:lnTo>
                  <a:lnTo>
                    <a:pt x="104" y="130"/>
                  </a:lnTo>
                  <a:lnTo>
                    <a:pt x="104" y="128"/>
                  </a:lnTo>
                  <a:lnTo>
                    <a:pt x="108" y="128"/>
                  </a:lnTo>
                  <a:lnTo>
                    <a:pt x="108" y="122"/>
                  </a:lnTo>
                  <a:lnTo>
                    <a:pt x="108" y="122"/>
                  </a:lnTo>
                  <a:lnTo>
                    <a:pt x="108" y="118"/>
                  </a:lnTo>
                  <a:lnTo>
                    <a:pt x="108" y="110"/>
                  </a:lnTo>
                  <a:lnTo>
                    <a:pt x="108" y="98"/>
                  </a:lnTo>
                  <a:lnTo>
                    <a:pt x="86" y="84"/>
                  </a:lnTo>
                  <a:lnTo>
                    <a:pt x="84" y="74"/>
                  </a:lnTo>
                  <a:lnTo>
                    <a:pt x="84" y="74"/>
                  </a:lnTo>
                  <a:lnTo>
                    <a:pt x="82" y="72"/>
                  </a:lnTo>
                  <a:lnTo>
                    <a:pt x="78" y="66"/>
                  </a:lnTo>
                  <a:lnTo>
                    <a:pt x="72" y="52"/>
                  </a:lnTo>
                  <a:lnTo>
                    <a:pt x="64" y="36"/>
                  </a:lnTo>
                  <a:lnTo>
                    <a:pt x="60" y="32"/>
                  </a:lnTo>
                  <a:lnTo>
                    <a:pt x="56" y="30"/>
                  </a:lnTo>
                  <a:lnTo>
                    <a:pt x="56" y="30"/>
                  </a:lnTo>
                  <a:lnTo>
                    <a:pt x="54" y="24"/>
                  </a:lnTo>
                  <a:lnTo>
                    <a:pt x="50" y="18"/>
                  </a:lnTo>
                  <a:lnTo>
                    <a:pt x="44" y="6"/>
                  </a:lnTo>
                  <a:lnTo>
                    <a:pt x="32" y="12"/>
                  </a:lnTo>
                  <a:lnTo>
                    <a:pt x="28" y="22"/>
                  </a:lnTo>
                  <a:lnTo>
                    <a:pt x="18" y="28"/>
                  </a:lnTo>
                  <a:lnTo>
                    <a:pt x="18" y="28"/>
                  </a:lnTo>
                  <a:lnTo>
                    <a:pt x="16" y="22"/>
                  </a:lnTo>
                  <a:lnTo>
                    <a:pt x="10" y="14"/>
                  </a:lnTo>
                  <a:lnTo>
                    <a:pt x="0" y="0"/>
                  </a:lnTo>
                  <a:lnTo>
                    <a:pt x="0" y="0"/>
                  </a:lnTo>
                  <a:lnTo>
                    <a:pt x="228" y="0"/>
                  </a:lnTo>
                  <a:lnTo>
                    <a:pt x="228" y="0"/>
                  </a:lnTo>
                  <a:close/>
                </a:path>
              </a:pathLst>
            </a:custGeom>
            <a:solidFill>
              <a:schemeClr val="bg2"/>
            </a:solidFill>
            <a:ln w="3175">
              <a:solidFill>
                <a:schemeClr val="bg1"/>
              </a:solidFill>
              <a:prstDash val="solid"/>
              <a:round/>
              <a:headEnd/>
              <a:tailEnd/>
            </a:ln>
          </p:spPr>
          <p:txBody>
            <a:bodyPr/>
            <a:lstStyle/>
            <a:p>
              <a:pPr>
                <a:defRPr/>
              </a:pPr>
              <a:endParaRPr lang="en-GB" sz="462">
                <a:solidFill>
                  <a:prstClr val="black"/>
                </a:solidFill>
              </a:endParaRPr>
            </a:p>
          </p:txBody>
        </p:sp>
        <p:sp>
          <p:nvSpPr>
            <p:cNvPr id="561" name="Freeform 1391"/>
            <p:cNvSpPr>
              <a:spLocks/>
            </p:cNvSpPr>
            <p:nvPr/>
          </p:nvSpPr>
          <p:spPr bwMode="auto">
            <a:xfrm>
              <a:off x="976132" y="5214637"/>
              <a:ext cx="111077" cy="176582"/>
            </a:xfrm>
            <a:custGeom>
              <a:avLst/>
              <a:gdLst/>
              <a:ahLst/>
              <a:cxnLst>
                <a:cxn ang="0">
                  <a:pos x="82" y="168"/>
                </a:cxn>
                <a:cxn ang="0">
                  <a:pos x="82" y="168"/>
                </a:cxn>
                <a:cxn ang="0">
                  <a:pos x="120" y="124"/>
                </a:cxn>
                <a:cxn ang="0">
                  <a:pos x="138" y="102"/>
                </a:cxn>
                <a:cxn ang="0">
                  <a:pos x="154" y="80"/>
                </a:cxn>
                <a:cxn ang="0">
                  <a:pos x="154" y="80"/>
                </a:cxn>
                <a:cxn ang="0">
                  <a:pos x="148" y="78"/>
                </a:cxn>
                <a:cxn ang="0">
                  <a:pos x="140" y="74"/>
                </a:cxn>
                <a:cxn ang="0">
                  <a:pos x="134" y="70"/>
                </a:cxn>
                <a:cxn ang="0">
                  <a:pos x="130" y="68"/>
                </a:cxn>
                <a:cxn ang="0">
                  <a:pos x="116" y="76"/>
                </a:cxn>
                <a:cxn ang="0">
                  <a:pos x="116" y="74"/>
                </a:cxn>
                <a:cxn ang="0">
                  <a:pos x="110" y="78"/>
                </a:cxn>
                <a:cxn ang="0">
                  <a:pos x="114" y="72"/>
                </a:cxn>
                <a:cxn ang="0">
                  <a:pos x="114" y="64"/>
                </a:cxn>
                <a:cxn ang="0">
                  <a:pos x="112" y="60"/>
                </a:cxn>
                <a:cxn ang="0">
                  <a:pos x="112" y="60"/>
                </a:cxn>
                <a:cxn ang="0">
                  <a:pos x="112" y="52"/>
                </a:cxn>
                <a:cxn ang="0">
                  <a:pos x="110" y="46"/>
                </a:cxn>
                <a:cxn ang="0">
                  <a:pos x="106" y="40"/>
                </a:cxn>
                <a:cxn ang="0">
                  <a:pos x="106" y="32"/>
                </a:cxn>
                <a:cxn ang="0">
                  <a:pos x="94" y="32"/>
                </a:cxn>
                <a:cxn ang="0">
                  <a:pos x="92" y="38"/>
                </a:cxn>
                <a:cxn ang="0">
                  <a:pos x="92" y="32"/>
                </a:cxn>
                <a:cxn ang="0">
                  <a:pos x="90" y="32"/>
                </a:cxn>
                <a:cxn ang="0">
                  <a:pos x="86" y="26"/>
                </a:cxn>
                <a:cxn ang="0">
                  <a:pos x="84" y="26"/>
                </a:cxn>
                <a:cxn ang="0">
                  <a:pos x="84" y="26"/>
                </a:cxn>
                <a:cxn ang="0">
                  <a:pos x="86" y="22"/>
                </a:cxn>
                <a:cxn ang="0">
                  <a:pos x="86" y="14"/>
                </a:cxn>
                <a:cxn ang="0">
                  <a:pos x="88" y="0"/>
                </a:cxn>
                <a:cxn ang="0">
                  <a:pos x="0" y="0"/>
                </a:cxn>
                <a:cxn ang="0">
                  <a:pos x="0" y="0"/>
                </a:cxn>
                <a:cxn ang="0">
                  <a:pos x="0" y="62"/>
                </a:cxn>
                <a:cxn ang="0">
                  <a:pos x="0" y="124"/>
                </a:cxn>
                <a:cxn ang="0">
                  <a:pos x="4" y="184"/>
                </a:cxn>
                <a:cxn ang="0">
                  <a:pos x="8" y="246"/>
                </a:cxn>
                <a:cxn ang="0">
                  <a:pos x="82" y="246"/>
                </a:cxn>
                <a:cxn ang="0">
                  <a:pos x="82" y="168"/>
                </a:cxn>
              </a:cxnLst>
              <a:rect l="0" t="0" r="r" b="b"/>
              <a:pathLst>
                <a:path w="154" h="246">
                  <a:moveTo>
                    <a:pt x="82" y="168"/>
                  </a:moveTo>
                  <a:lnTo>
                    <a:pt x="82" y="168"/>
                  </a:lnTo>
                  <a:lnTo>
                    <a:pt x="120" y="124"/>
                  </a:lnTo>
                  <a:lnTo>
                    <a:pt x="138" y="102"/>
                  </a:lnTo>
                  <a:lnTo>
                    <a:pt x="154" y="80"/>
                  </a:lnTo>
                  <a:lnTo>
                    <a:pt x="154" y="80"/>
                  </a:lnTo>
                  <a:lnTo>
                    <a:pt x="148" y="78"/>
                  </a:lnTo>
                  <a:lnTo>
                    <a:pt x="140" y="74"/>
                  </a:lnTo>
                  <a:lnTo>
                    <a:pt x="134" y="70"/>
                  </a:lnTo>
                  <a:lnTo>
                    <a:pt x="130" y="68"/>
                  </a:lnTo>
                  <a:lnTo>
                    <a:pt x="116" y="76"/>
                  </a:lnTo>
                  <a:lnTo>
                    <a:pt x="116" y="74"/>
                  </a:lnTo>
                  <a:lnTo>
                    <a:pt x="110" y="78"/>
                  </a:lnTo>
                  <a:lnTo>
                    <a:pt x="114" y="72"/>
                  </a:lnTo>
                  <a:lnTo>
                    <a:pt x="114" y="64"/>
                  </a:lnTo>
                  <a:lnTo>
                    <a:pt x="112" y="60"/>
                  </a:lnTo>
                  <a:lnTo>
                    <a:pt x="112" y="60"/>
                  </a:lnTo>
                  <a:lnTo>
                    <a:pt x="112" y="52"/>
                  </a:lnTo>
                  <a:lnTo>
                    <a:pt x="110" y="46"/>
                  </a:lnTo>
                  <a:lnTo>
                    <a:pt x="106" y="40"/>
                  </a:lnTo>
                  <a:lnTo>
                    <a:pt x="106" y="32"/>
                  </a:lnTo>
                  <a:lnTo>
                    <a:pt x="94" y="32"/>
                  </a:lnTo>
                  <a:lnTo>
                    <a:pt x="92" y="38"/>
                  </a:lnTo>
                  <a:lnTo>
                    <a:pt x="92" y="32"/>
                  </a:lnTo>
                  <a:lnTo>
                    <a:pt x="90" y="32"/>
                  </a:lnTo>
                  <a:lnTo>
                    <a:pt x="86" y="26"/>
                  </a:lnTo>
                  <a:lnTo>
                    <a:pt x="84" y="26"/>
                  </a:lnTo>
                  <a:lnTo>
                    <a:pt x="84" y="26"/>
                  </a:lnTo>
                  <a:lnTo>
                    <a:pt x="86" y="22"/>
                  </a:lnTo>
                  <a:lnTo>
                    <a:pt x="86" y="14"/>
                  </a:lnTo>
                  <a:lnTo>
                    <a:pt x="88" y="0"/>
                  </a:lnTo>
                  <a:lnTo>
                    <a:pt x="0" y="0"/>
                  </a:lnTo>
                  <a:lnTo>
                    <a:pt x="0" y="0"/>
                  </a:lnTo>
                  <a:lnTo>
                    <a:pt x="0" y="62"/>
                  </a:lnTo>
                  <a:lnTo>
                    <a:pt x="0" y="124"/>
                  </a:lnTo>
                  <a:lnTo>
                    <a:pt x="4" y="184"/>
                  </a:lnTo>
                  <a:lnTo>
                    <a:pt x="8" y="246"/>
                  </a:lnTo>
                  <a:lnTo>
                    <a:pt x="82" y="246"/>
                  </a:lnTo>
                  <a:lnTo>
                    <a:pt x="82" y="168"/>
                  </a:lnTo>
                  <a:close/>
                </a:path>
              </a:pathLst>
            </a:custGeom>
            <a:solidFill>
              <a:schemeClr val="bg2"/>
            </a:solidFill>
            <a:ln w="3175">
              <a:solidFill>
                <a:schemeClr val="bg1"/>
              </a:solidFill>
              <a:prstDash val="solid"/>
              <a:round/>
              <a:headEnd/>
              <a:tailEnd/>
            </a:ln>
          </p:spPr>
          <p:txBody>
            <a:bodyPr/>
            <a:lstStyle/>
            <a:p>
              <a:pPr>
                <a:defRPr/>
              </a:pPr>
              <a:endParaRPr lang="en-GB" sz="462">
                <a:solidFill>
                  <a:prstClr val="black"/>
                </a:solidFill>
              </a:endParaRPr>
            </a:p>
          </p:txBody>
        </p:sp>
        <p:sp>
          <p:nvSpPr>
            <p:cNvPr id="562" name="Freeform 1392"/>
            <p:cNvSpPr>
              <a:spLocks/>
            </p:cNvSpPr>
            <p:nvPr/>
          </p:nvSpPr>
          <p:spPr bwMode="auto">
            <a:xfrm>
              <a:off x="1169433" y="5168697"/>
              <a:ext cx="194743" cy="275641"/>
            </a:xfrm>
            <a:custGeom>
              <a:avLst/>
              <a:gdLst/>
              <a:ahLst/>
              <a:cxnLst>
                <a:cxn ang="0">
                  <a:pos x="190" y="242"/>
                </a:cxn>
                <a:cxn ang="0">
                  <a:pos x="192" y="232"/>
                </a:cxn>
                <a:cxn ang="0">
                  <a:pos x="188" y="230"/>
                </a:cxn>
                <a:cxn ang="0">
                  <a:pos x="186" y="242"/>
                </a:cxn>
                <a:cxn ang="0">
                  <a:pos x="184" y="254"/>
                </a:cxn>
                <a:cxn ang="0">
                  <a:pos x="174" y="246"/>
                </a:cxn>
                <a:cxn ang="0">
                  <a:pos x="160" y="246"/>
                </a:cxn>
                <a:cxn ang="0">
                  <a:pos x="158" y="234"/>
                </a:cxn>
                <a:cxn ang="0">
                  <a:pos x="160" y="230"/>
                </a:cxn>
                <a:cxn ang="0">
                  <a:pos x="156" y="234"/>
                </a:cxn>
                <a:cxn ang="0">
                  <a:pos x="150" y="234"/>
                </a:cxn>
                <a:cxn ang="0">
                  <a:pos x="150" y="220"/>
                </a:cxn>
                <a:cxn ang="0">
                  <a:pos x="142" y="206"/>
                </a:cxn>
                <a:cxn ang="0">
                  <a:pos x="144" y="194"/>
                </a:cxn>
                <a:cxn ang="0">
                  <a:pos x="146" y="184"/>
                </a:cxn>
                <a:cxn ang="0">
                  <a:pos x="150" y="188"/>
                </a:cxn>
                <a:cxn ang="0">
                  <a:pos x="156" y="182"/>
                </a:cxn>
                <a:cxn ang="0">
                  <a:pos x="190" y="134"/>
                </a:cxn>
                <a:cxn ang="0">
                  <a:pos x="188" y="120"/>
                </a:cxn>
                <a:cxn ang="0">
                  <a:pos x="182" y="114"/>
                </a:cxn>
                <a:cxn ang="0">
                  <a:pos x="186" y="102"/>
                </a:cxn>
                <a:cxn ang="0">
                  <a:pos x="186" y="98"/>
                </a:cxn>
                <a:cxn ang="0">
                  <a:pos x="184" y="92"/>
                </a:cxn>
                <a:cxn ang="0">
                  <a:pos x="178" y="80"/>
                </a:cxn>
                <a:cxn ang="0">
                  <a:pos x="176" y="66"/>
                </a:cxn>
                <a:cxn ang="0">
                  <a:pos x="178" y="58"/>
                </a:cxn>
                <a:cxn ang="0">
                  <a:pos x="164" y="100"/>
                </a:cxn>
                <a:cxn ang="0">
                  <a:pos x="136" y="110"/>
                </a:cxn>
                <a:cxn ang="0">
                  <a:pos x="126" y="90"/>
                </a:cxn>
                <a:cxn ang="0">
                  <a:pos x="122" y="62"/>
                </a:cxn>
                <a:cxn ang="0">
                  <a:pos x="112" y="38"/>
                </a:cxn>
                <a:cxn ang="0">
                  <a:pos x="94" y="26"/>
                </a:cxn>
                <a:cxn ang="0">
                  <a:pos x="70" y="0"/>
                </a:cxn>
                <a:cxn ang="0">
                  <a:pos x="16" y="6"/>
                </a:cxn>
                <a:cxn ang="0">
                  <a:pos x="26" y="72"/>
                </a:cxn>
                <a:cxn ang="0">
                  <a:pos x="26" y="108"/>
                </a:cxn>
                <a:cxn ang="0">
                  <a:pos x="34" y="158"/>
                </a:cxn>
                <a:cxn ang="0">
                  <a:pos x="10" y="188"/>
                </a:cxn>
                <a:cxn ang="0">
                  <a:pos x="6" y="206"/>
                </a:cxn>
                <a:cxn ang="0">
                  <a:pos x="8" y="252"/>
                </a:cxn>
                <a:cxn ang="0">
                  <a:pos x="2" y="258"/>
                </a:cxn>
                <a:cxn ang="0">
                  <a:pos x="0" y="340"/>
                </a:cxn>
                <a:cxn ang="0">
                  <a:pos x="8" y="356"/>
                </a:cxn>
                <a:cxn ang="0">
                  <a:pos x="60" y="372"/>
                </a:cxn>
                <a:cxn ang="0">
                  <a:pos x="100" y="380"/>
                </a:cxn>
                <a:cxn ang="0">
                  <a:pos x="110" y="372"/>
                </a:cxn>
                <a:cxn ang="0">
                  <a:pos x="124" y="340"/>
                </a:cxn>
                <a:cxn ang="0">
                  <a:pos x="134" y="336"/>
                </a:cxn>
                <a:cxn ang="0">
                  <a:pos x="144" y="328"/>
                </a:cxn>
                <a:cxn ang="0">
                  <a:pos x="156" y="328"/>
                </a:cxn>
                <a:cxn ang="0">
                  <a:pos x="174" y="326"/>
                </a:cxn>
                <a:cxn ang="0">
                  <a:pos x="186" y="312"/>
                </a:cxn>
                <a:cxn ang="0">
                  <a:pos x="172" y="304"/>
                </a:cxn>
                <a:cxn ang="0">
                  <a:pos x="134" y="320"/>
                </a:cxn>
                <a:cxn ang="0">
                  <a:pos x="102" y="350"/>
                </a:cxn>
                <a:cxn ang="0">
                  <a:pos x="118" y="324"/>
                </a:cxn>
                <a:cxn ang="0">
                  <a:pos x="140" y="302"/>
                </a:cxn>
                <a:cxn ang="0">
                  <a:pos x="154" y="288"/>
                </a:cxn>
                <a:cxn ang="0">
                  <a:pos x="188" y="282"/>
                </a:cxn>
                <a:cxn ang="0">
                  <a:pos x="236" y="284"/>
                </a:cxn>
                <a:cxn ang="0">
                  <a:pos x="250" y="268"/>
                </a:cxn>
                <a:cxn ang="0">
                  <a:pos x="190" y="248"/>
                </a:cxn>
              </a:cxnLst>
              <a:rect l="0" t="0" r="r" b="b"/>
              <a:pathLst>
                <a:path w="270" h="384">
                  <a:moveTo>
                    <a:pt x="190" y="248"/>
                  </a:moveTo>
                  <a:lnTo>
                    <a:pt x="190" y="248"/>
                  </a:lnTo>
                  <a:lnTo>
                    <a:pt x="192" y="248"/>
                  </a:lnTo>
                  <a:lnTo>
                    <a:pt x="190" y="242"/>
                  </a:lnTo>
                  <a:lnTo>
                    <a:pt x="186" y="240"/>
                  </a:lnTo>
                  <a:lnTo>
                    <a:pt x="190" y="236"/>
                  </a:lnTo>
                  <a:lnTo>
                    <a:pt x="194" y="236"/>
                  </a:lnTo>
                  <a:lnTo>
                    <a:pt x="192" y="232"/>
                  </a:lnTo>
                  <a:lnTo>
                    <a:pt x="192" y="228"/>
                  </a:lnTo>
                  <a:lnTo>
                    <a:pt x="190" y="226"/>
                  </a:lnTo>
                  <a:lnTo>
                    <a:pt x="188" y="226"/>
                  </a:lnTo>
                  <a:lnTo>
                    <a:pt x="188" y="230"/>
                  </a:lnTo>
                  <a:lnTo>
                    <a:pt x="186" y="232"/>
                  </a:lnTo>
                  <a:lnTo>
                    <a:pt x="186" y="232"/>
                  </a:lnTo>
                  <a:lnTo>
                    <a:pt x="184" y="236"/>
                  </a:lnTo>
                  <a:lnTo>
                    <a:pt x="186" y="242"/>
                  </a:lnTo>
                  <a:lnTo>
                    <a:pt x="186" y="242"/>
                  </a:lnTo>
                  <a:lnTo>
                    <a:pt x="184" y="246"/>
                  </a:lnTo>
                  <a:lnTo>
                    <a:pt x="182" y="252"/>
                  </a:lnTo>
                  <a:lnTo>
                    <a:pt x="184" y="254"/>
                  </a:lnTo>
                  <a:lnTo>
                    <a:pt x="180" y="258"/>
                  </a:lnTo>
                  <a:lnTo>
                    <a:pt x="178" y="254"/>
                  </a:lnTo>
                  <a:lnTo>
                    <a:pt x="180" y="252"/>
                  </a:lnTo>
                  <a:lnTo>
                    <a:pt x="174" y="246"/>
                  </a:lnTo>
                  <a:lnTo>
                    <a:pt x="170" y="244"/>
                  </a:lnTo>
                  <a:lnTo>
                    <a:pt x="168" y="248"/>
                  </a:lnTo>
                  <a:lnTo>
                    <a:pt x="160" y="242"/>
                  </a:lnTo>
                  <a:lnTo>
                    <a:pt x="160" y="246"/>
                  </a:lnTo>
                  <a:lnTo>
                    <a:pt x="158" y="244"/>
                  </a:lnTo>
                  <a:lnTo>
                    <a:pt x="158" y="242"/>
                  </a:lnTo>
                  <a:lnTo>
                    <a:pt x="158" y="240"/>
                  </a:lnTo>
                  <a:lnTo>
                    <a:pt x="158" y="234"/>
                  </a:lnTo>
                  <a:lnTo>
                    <a:pt x="160" y="234"/>
                  </a:lnTo>
                  <a:lnTo>
                    <a:pt x="158" y="232"/>
                  </a:lnTo>
                  <a:lnTo>
                    <a:pt x="160" y="230"/>
                  </a:lnTo>
                  <a:lnTo>
                    <a:pt x="160" y="230"/>
                  </a:lnTo>
                  <a:lnTo>
                    <a:pt x="158" y="228"/>
                  </a:lnTo>
                  <a:lnTo>
                    <a:pt x="156" y="230"/>
                  </a:lnTo>
                  <a:lnTo>
                    <a:pt x="156" y="230"/>
                  </a:lnTo>
                  <a:lnTo>
                    <a:pt x="156" y="234"/>
                  </a:lnTo>
                  <a:lnTo>
                    <a:pt x="154" y="236"/>
                  </a:lnTo>
                  <a:lnTo>
                    <a:pt x="152" y="234"/>
                  </a:lnTo>
                  <a:lnTo>
                    <a:pt x="152" y="234"/>
                  </a:lnTo>
                  <a:lnTo>
                    <a:pt x="150" y="234"/>
                  </a:lnTo>
                  <a:lnTo>
                    <a:pt x="150" y="234"/>
                  </a:lnTo>
                  <a:lnTo>
                    <a:pt x="150" y="228"/>
                  </a:lnTo>
                  <a:lnTo>
                    <a:pt x="152" y="222"/>
                  </a:lnTo>
                  <a:lnTo>
                    <a:pt x="150" y="220"/>
                  </a:lnTo>
                  <a:lnTo>
                    <a:pt x="150" y="216"/>
                  </a:lnTo>
                  <a:lnTo>
                    <a:pt x="146" y="216"/>
                  </a:lnTo>
                  <a:lnTo>
                    <a:pt x="146" y="212"/>
                  </a:lnTo>
                  <a:lnTo>
                    <a:pt x="142" y="206"/>
                  </a:lnTo>
                  <a:lnTo>
                    <a:pt x="146" y="202"/>
                  </a:lnTo>
                  <a:lnTo>
                    <a:pt x="146" y="202"/>
                  </a:lnTo>
                  <a:lnTo>
                    <a:pt x="144" y="198"/>
                  </a:lnTo>
                  <a:lnTo>
                    <a:pt x="144" y="194"/>
                  </a:lnTo>
                  <a:lnTo>
                    <a:pt x="148" y="196"/>
                  </a:lnTo>
                  <a:lnTo>
                    <a:pt x="150" y="192"/>
                  </a:lnTo>
                  <a:lnTo>
                    <a:pt x="148" y="192"/>
                  </a:lnTo>
                  <a:lnTo>
                    <a:pt x="146" y="184"/>
                  </a:lnTo>
                  <a:lnTo>
                    <a:pt x="148" y="184"/>
                  </a:lnTo>
                  <a:lnTo>
                    <a:pt x="148" y="184"/>
                  </a:lnTo>
                  <a:lnTo>
                    <a:pt x="148" y="184"/>
                  </a:lnTo>
                  <a:lnTo>
                    <a:pt x="150" y="188"/>
                  </a:lnTo>
                  <a:lnTo>
                    <a:pt x="154" y="190"/>
                  </a:lnTo>
                  <a:lnTo>
                    <a:pt x="156" y="188"/>
                  </a:lnTo>
                  <a:lnTo>
                    <a:pt x="156" y="188"/>
                  </a:lnTo>
                  <a:lnTo>
                    <a:pt x="156" y="182"/>
                  </a:lnTo>
                  <a:lnTo>
                    <a:pt x="154" y="178"/>
                  </a:lnTo>
                  <a:lnTo>
                    <a:pt x="154" y="178"/>
                  </a:lnTo>
                  <a:lnTo>
                    <a:pt x="190" y="194"/>
                  </a:lnTo>
                  <a:lnTo>
                    <a:pt x="190" y="134"/>
                  </a:lnTo>
                  <a:lnTo>
                    <a:pt x="188" y="134"/>
                  </a:lnTo>
                  <a:lnTo>
                    <a:pt x="188" y="134"/>
                  </a:lnTo>
                  <a:lnTo>
                    <a:pt x="194" y="124"/>
                  </a:lnTo>
                  <a:lnTo>
                    <a:pt x="188" y="120"/>
                  </a:lnTo>
                  <a:lnTo>
                    <a:pt x="186" y="122"/>
                  </a:lnTo>
                  <a:lnTo>
                    <a:pt x="184" y="114"/>
                  </a:lnTo>
                  <a:lnTo>
                    <a:pt x="182" y="114"/>
                  </a:lnTo>
                  <a:lnTo>
                    <a:pt x="182" y="114"/>
                  </a:lnTo>
                  <a:lnTo>
                    <a:pt x="184" y="108"/>
                  </a:lnTo>
                  <a:lnTo>
                    <a:pt x="190" y="104"/>
                  </a:lnTo>
                  <a:lnTo>
                    <a:pt x="188" y="102"/>
                  </a:lnTo>
                  <a:lnTo>
                    <a:pt x="186" y="102"/>
                  </a:lnTo>
                  <a:lnTo>
                    <a:pt x="186" y="100"/>
                  </a:lnTo>
                  <a:lnTo>
                    <a:pt x="194" y="98"/>
                  </a:lnTo>
                  <a:lnTo>
                    <a:pt x="190" y="94"/>
                  </a:lnTo>
                  <a:lnTo>
                    <a:pt x="186" y="98"/>
                  </a:lnTo>
                  <a:lnTo>
                    <a:pt x="184" y="94"/>
                  </a:lnTo>
                  <a:lnTo>
                    <a:pt x="176" y="92"/>
                  </a:lnTo>
                  <a:lnTo>
                    <a:pt x="178" y="90"/>
                  </a:lnTo>
                  <a:lnTo>
                    <a:pt x="184" y="92"/>
                  </a:lnTo>
                  <a:lnTo>
                    <a:pt x="180" y="86"/>
                  </a:lnTo>
                  <a:lnTo>
                    <a:pt x="182" y="80"/>
                  </a:lnTo>
                  <a:lnTo>
                    <a:pt x="184" y="78"/>
                  </a:lnTo>
                  <a:lnTo>
                    <a:pt x="178" y="80"/>
                  </a:lnTo>
                  <a:lnTo>
                    <a:pt x="178" y="78"/>
                  </a:lnTo>
                  <a:lnTo>
                    <a:pt x="178" y="70"/>
                  </a:lnTo>
                  <a:lnTo>
                    <a:pt x="180" y="68"/>
                  </a:lnTo>
                  <a:lnTo>
                    <a:pt x="176" y="66"/>
                  </a:lnTo>
                  <a:lnTo>
                    <a:pt x="180" y="64"/>
                  </a:lnTo>
                  <a:lnTo>
                    <a:pt x="178" y="60"/>
                  </a:lnTo>
                  <a:lnTo>
                    <a:pt x="182" y="58"/>
                  </a:lnTo>
                  <a:lnTo>
                    <a:pt x="178" y="58"/>
                  </a:lnTo>
                  <a:lnTo>
                    <a:pt x="168" y="72"/>
                  </a:lnTo>
                  <a:lnTo>
                    <a:pt x="174" y="78"/>
                  </a:lnTo>
                  <a:lnTo>
                    <a:pt x="164" y="100"/>
                  </a:lnTo>
                  <a:lnTo>
                    <a:pt x="164" y="100"/>
                  </a:lnTo>
                  <a:lnTo>
                    <a:pt x="158" y="102"/>
                  </a:lnTo>
                  <a:lnTo>
                    <a:pt x="152" y="102"/>
                  </a:lnTo>
                  <a:lnTo>
                    <a:pt x="140" y="100"/>
                  </a:lnTo>
                  <a:lnTo>
                    <a:pt x="136" y="110"/>
                  </a:lnTo>
                  <a:lnTo>
                    <a:pt x="134" y="94"/>
                  </a:lnTo>
                  <a:lnTo>
                    <a:pt x="118" y="98"/>
                  </a:lnTo>
                  <a:lnTo>
                    <a:pt x="112" y="96"/>
                  </a:lnTo>
                  <a:lnTo>
                    <a:pt x="126" y="90"/>
                  </a:lnTo>
                  <a:lnTo>
                    <a:pt x="120" y="82"/>
                  </a:lnTo>
                  <a:lnTo>
                    <a:pt x="122" y="74"/>
                  </a:lnTo>
                  <a:lnTo>
                    <a:pt x="116" y="66"/>
                  </a:lnTo>
                  <a:lnTo>
                    <a:pt x="122" y="62"/>
                  </a:lnTo>
                  <a:lnTo>
                    <a:pt x="120" y="54"/>
                  </a:lnTo>
                  <a:lnTo>
                    <a:pt x="122" y="42"/>
                  </a:lnTo>
                  <a:lnTo>
                    <a:pt x="114" y="42"/>
                  </a:lnTo>
                  <a:lnTo>
                    <a:pt x="112" y="38"/>
                  </a:lnTo>
                  <a:lnTo>
                    <a:pt x="112" y="38"/>
                  </a:lnTo>
                  <a:lnTo>
                    <a:pt x="104" y="34"/>
                  </a:lnTo>
                  <a:lnTo>
                    <a:pt x="96" y="34"/>
                  </a:lnTo>
                  <a:lnTo>
                    <a:pt x="94" y="26"/>
                  </a:lnTo>
                  <a:lnTo>
                    <a:pt x="96" y="24"/>
                  </a:lnTo>
                  <a:lnTo>
                    <a:pt x="88" y="18"/>
                  </a:lnTo>
                  <a:lnTo>
                    <a:pt x="84" y="8"/>
                  </a:lnTo>
                  <a:lnTo>
                    <a:pt x="70" y="0"/>
                  </a:lnTo>
                  <a:lnTo>
                    <a:pt x="70" y="0"/>
                  </a:lnTo>
                  <a:lnTo>
                    <a:pt x="48" y="6"/>
                  </a:lnTo>
                  <a:lnTo>
                    <a:pt x="40" y="0"/>
                  </a:lnTo>
                  <a:lnTo>
                    <a:pt x="16" y="6"/>
                  </a:lnTo>
                  <a:lnTo>
                    <a:pt x="16" y="12"/>
                  </a:lnTo>
                  <a:lnTo>
                    <a:pt x="26" y="20"/>
                  </a:lnTo>
                  <a:lnTo>
                    <a:pt x="18" y="40"/>
                  </a:lnTo>
                  <a:lnTo>
                    <a:pt x="26" y="72"/>
                  </a:lnTo>
                  <a:lnTo>
                    <a:pt x="22" y="84"/>
                  </a:lnTo>
                  <a:lnTo>
                    <a:pt x="10" y="88"/>
                  </a:lnTo>
                  <a:lnTo>
                    <a:pt x="10" y="96"/>
                  </a:lnTo>
                  <a:lnTo>
                    <a:pt x="26" y="108"/>
                  </a:lnTo>
                  <a:lnTo>
                    <a:pt x="26" y="108"/>
                  </a:lnTo>
                  <a:lnTo>
                    <a:pt x="32" y="132"/>
                  </a:lnTo>
                  <a:lnTo>
                    <a:pt x="42" y="156"/>
                  </a:lnTo>
                  <a:lnTo>
                    <a:pt x="34" y="158"/>
                  </a:lnTo>
                  <a:lnTo>
                    <a:pt x="34" y="158"/>
                  </a:lnTo>
                  <a:lnTo>
                    <a:pt x="28" y="170"/>
                  </a:lnTo>
                  <a:lnTo>
                    <a:pt x="20" y="180"/>
                  </a:lnTo>
                  <a:lnTo>
                    <a:pt x="10" y="188"/>
                  </a:lnTo>
                  <a:lnTo>
                    <a:pt x="0" y="194"/>
                  </a:lnTo>
                  <a:lnTo>
                    <a:pt x="0" y="194"/>
                  </a:lnTo>
                  <a:lnTo>
                    <a:pt x="4" y="198"/>
                  </a:lnTo>
                  <a:lnTo>
                    <a:pt x="6" y="206"/>
                  </a:lnTo>
                  <a:lnTo>
                    <a:pt x="10" y="222"/>
                  </a:lnTo>
                  <a:lnTo>
                    <a:pt x="10" y="240"/>
                  </a:lnTo>
                  <a:lnTo>
                    <a:pt x="10" y="246"/>
                  </a:lnTo>
                  <a:lnTo>
                    <a:pt x="8" y="252"/>
                  </a:lnTo>
                  <a:lnTo>
                    <a:pt x="12" y="258"/>
                  </a:lnTo>
                  <a:lnTo>
                    <a:pt x="8" y="264"/>
                  </a:lnTo>
                  <a:lnTo>
                    <a:pt x="4" y="256"/>
                  </a:lnTo>
                  <a:lnTo>
                    <a:pt x="2" y="258"/>
                  </a:lnTo>
                  <a:lnTo>
                    <a:pt x="2" y="258"/>
                  </a:lnTo>
                  <a:lnTo>
                    <a:pt x="0" y="292"/>
                  </a:lnTo>
                  <a:lnTo>
                    <a:pt x="0" y="318"/>
                  </a:lnTo>
                  <a:lnTo>
                    <a:pt x="0" y="340"/>
                  </a:lnTo>
                  <a:lnTo>
                    <a:pt x="0" y="340"/>
                  </a:lnTo>
                  <a:lnTo>
                    <a:pt x="2" y="346"/>
                  </a:lnTo>
                  <a:lnTo>
                    <a:pt x="4" y="350"/>
                  </a:lnTo>
                  <a:lnTo>
                    <a:pt x="8" y="356"/>
                  </a:lnTo>
                  <a:lnTo>
                    <a:pt x="34" y="368"/>
                  </a:lnTo>
                  <a:lnTo>
                    <a:pt x="36" y="374"/>
                  </a:lnTo>
                  <a:lnTo>
                    <a:pt x="46" y="378"/>
                  </a:lnTo>
                  <a:lnTo>
                    <a:pt x="60" y="372"/>
                  </a:lnTo>
                  <a:lnTo>
                    <a:pt x="58" y="384"/>
                  </a:lnTo>
                  <a:lnTo>
                    <a:pt x="96" y="384"/>
                  </a:lnTo>
                  <a:lnTo>
                    <a:pt x="100" y="380"/>
                  </a:lnTo>
                  <a:lnTo>
                    <a:pt x="100" y="380"/>
                  </a:lnTo>
                  <a:lnTo>
                    <a:pt x="108" y="378"/>
                  </a:lnTo>
                  <a:lnTo>
                    <a:pt x="108" y="376"/>
                  </a:lnTo>
                  <a:lnTo>
                    <a:pt x="110" y="372"/>
                  </a:lnTo>
                  <a:lnTo>
                    <a:pt x="110" y="372"/>
                  </a:lnTo>
                  <a:lnTo>
                    <a:pt x="112" y="366"/>
                  </a:lnTo>
                  <a:lnTo>
                    <a:pt x="114" y="356"/>
                  </a:lnTo>
                  <a:lnTo>
                    <a:pt x="122" y="340"/>
                  </a:lnTo>
                  <a:lnTo>
                    <a:pt x="124" y="340"/>
                  </a:lnTo>
                  <a:lnTo>
                    <a:pt x="126" y="342"/>
                  </a:lnTo>
                  <a:lnTo>
                    <a:pt x="126" y="342"/>
                  </a:lnTo>
                  <a:lnTo>
                    <a:pt x="130" y="340"/>
                  </a:lnTo>
                  <a:lnTo>
                    <a:pt x="134" y="336"/>
                  </a:lnTo>
                  <a:lnTo>
                    <a:pt x="134" y="330"/>
                  </a:lnTo>
                  <a:lnTo>
                    <a:pt x="138" y="330"/>
                  </a:lnTo>
                  <a:lnTo>
                    <a:pt x="138" y="328"/>
                  </a:lnTo>
                  <a:lnTo>
                    <a:pt x="144" y="328"/>
                  </a:lnTo>
                  <a:lnTo>
                    <a:pt x="148" y="332"/>
                  </a:lnTo>
                  <a:lnTo>
                    <a:pt x="148" y="332"/>
                  </a:lnTo>
                  <a:lnTo>
                    <a:pt x="152" y="330"/>
                  </a:lnTo>
                  <a:lnTo>
                    <a:pt x="156" y="328"/>
                  </a:lnTo>
                  <a:lnTo>
                    <a:pt x="162" y="328"/>
                  </a:lnTo>
                  <a:lnTo>
                    <a:pt x="166" y="330"/>
                  </a:lnTo>
                  <a:lnTo>
                    <a:pt x="166" y="324"/>
                  </a:lnTo>
                  <a:lnTo>
                    <a:pt x="174" y="326"/>
                  </a:lnTo>
                  <a:lnTo>
                    <a:pt x="184" y="318"/>
                  </a:lnTo>
                  <a:lnTo>
                    <a:pt x="184" y="314"/>
                  </a:lnTo>
                  <a:lnTo>
                    <a:pt x="184" y="312"/>
                  </a:lnTo>
                  <a:lnTo>
                    <a:pt x="186" y="312"/>
                  </a:lnTo>
                  <a:lnTo>
                    <a:pt x="184" y="310"/>
                  </a:lnTo>
                  <a:lnTo>
                    <a:pt x="184" y="310"/>
                  </a:lnTo>
                  <a:lnTo>
                    <a:pt x="178" y="306"/>
                  </a:lnTo>
                  <a:lnTo>
                    <a:pt x="172" y="304"/>
                  </a:lnTo>
                  <a:lnTo>
                    <a:pt x="164" y="304"/>
                  </a:lnTo>
                  <a:lnTo>
                    <a:pt x="158" y="304"/>
                  </a:lnTo>
                  <a:lnTo>
                    <a:pt x="146" y="310"/>
                  </a:lnTo>
                  <a:lnTo>
                    <a:pt x="134" y="320"/>
                  </a:lnTo>
                  <a:lnTo>
                    <a:pt x="114" y="340"/>
                  </a:lnTo>
                  <a:lnTo>
                    <a:pt x="106" y="348"/>
                  </a:lnTo>
                  <a:lnTo>
                    <a:pt x="102" y="350"/>
                  </a:lnTo>
                  <a:lnTo>
                    <a:pt x="102" y="350"/>
                  </a:lnTo>
                  <a:lnTo>
                    <a:pt x="112" y="340"/>
                  </a:lnTo>
                  <a:lnTo>
                    <a:pt x="116" y="334"/>
                  </a:lnTo>
                  <a:lnTo>
                    <a:pt x="118" y="328"/>
                  </a:lnTo>
                  <a:lnTo>
                    <a:pt x="118" y="324"/>
                  </a:lnTo>
                  <a:lnTo>
                    <a:pt x="124" y="322"/>
                  </a:lnTo>
                  <a:lnTo>
                    <a:pt x="124" y="322"/>
                  </a:lnTo>
                  <a:lnTo>
                    <a:pt x="130" y="312"/>
                  </a:lnTo>
                  <a:lnTo>
                    <a:pt x="140" y="302"/>
                  </a:lnTo>
                  <a:lnTo>
                    <a:pt x="148" y="302"/>
                  </a:lnTo>
                  <a:lnTo>
                    <a:pt x="148" y="302"/>
                  </a:lnTo>
                  <a:lnTo>
                    <a:pt x="150" y="294"/>
                  </a:lnTo>
                  <a:lnTo>
                    <a:pt x="154" y="288"/>
                  </a:lnTo>
                  <a:lnTo>
                    <a:pt x="160" y="286"/>
                  </a:lnTo>
                  <a:lnTo>
                    <a:pt x="160" y="284"/>
                  </a:lnTo>
                  <a:lnTo>
                    <a:pt x="160" y="284"/>
                  </a:lnTo>
                  <a:lnTo>
                    <a:pt x="188" y="282"/>
                  </a:lnTo>
                  <a:lnTo>
                    <a:pt x="214" y="284"/>
                  </a:lnTo>
                  <a:lnTo>
                    <a:pt x="216" y="288"/>
                  </a:lnTo>
                  <a:lnTo>
                    <a:pt x="234" y="284"/>
                  </a:lnTo>
                  <a:lnTo>
                    <a:pt x="236" y="284"/>
                  </a:lnTo>
                  <a:lnTo>
                    <a:pt x="236" y="284"/>
                  </a:lnTo>
                  <a:lnTo>
                    <a:pt x="244" y="278"/>
                  </a:lnTo>
                  <a:lnTo>
                    <a:pt x="250" y="268"/>
                  </a:lnTo>
                  <a:lnTo>
                    <a:pt x="250" y="268"/>
                  </a:lnTo>
                  <a:lnTo>
                    <a:pt x="256" y="262"/>
                  </a:lnTo>
                  <a:lnTo>
                    <a:pt x="270" y="260"/>
                  </a:lnTo>
                  <a:lnTo>
                    <a:pt x="270" y="248"/>
                  </a:lnTo>
                  <a:lnTo>
                    <a:pt x="190" y="248"/>
                  </a:lnTo>
                  <a:close/>
                </a:path>
              </a:pathLst>
            </a:custGeom>
            <a:solidFill>
              <a:schemeClr val="bg2"/>
            </a:solidFill>
            <a:ln w="3175">
              <a:solidFill>
                <a:schemeClr val="bg1"/>
              </a:solidFill>
              <a:prstDash val="solid"/>
              <a:round/>
              <a:headEnd/>
              <a:tailEnd/>
            </a:ln>
          </p:spPr>
          <p:txBody>
            <a:bodyPr/>
            <a:lstStyle/>
            <a:p>
              <a:pPr>
                <a:defRPr/>
              </a:pPr>
              <a:endParaRPr lang="en-GB" sz="462">
                <a:solidFill>
                  <a:prstClr val="black"/>
                </a:solidFill>
              </a:endParaRPr>
            </a:p>
          </p:txBody>
        </p:sp>
        <p:sp>
          <p:nvSpPr>
            <p:cNvPr id="563" name="Freeform 1395"/>
            <p:cNvSpPr>
              <a:spLocks/>
            </p:cNvSpPr>
            <p:nvPr/>
          </p:nvSpPr>
          <p:spPr bwMode="auto">
            <a:xfrm>
              <a:off x="638578" y="5002163"/>
              <a:ext cx="148582" cy="212473"/>
            </a:xfrm>
            <a:custGeom>
              <a:avLst/>
              <a:gdLst/>
              <a:ahLst/>
              <a:cxnLst>
                <a:cxn ang="0">
                  <a:pos x="202" y="286"/>
                </a:cxn>
                <a:cxn ang="0">
                  <a:pos x="196" y="280"/>
                </a:cxn>
                <a:cxn ang="0">
                  <a:pos x="194" y="274"/>
                </a:cxn>
                <a:cxn ang="0">
                  <a:pos x="182" y="274"/>
                </a:cxn>
                <a:cxn ang="0">
                  <a:pos x="170" y="278"/>
                </a:cxn>
                <a:cxn ang="0">
                  <a:pos x="168" y="268"/>
                </a:cxn>
                <a:cxn ang="0">
                  <a:pos x="166" y="258"/>
                </a:cxn>
                <a:cxn ang="0">
                  <a:pos x="148" y="242"/>
                </a:cxn>
                <a:cxn ang="0">
                  <a:pos x="134" y="210"/>
                </a:cxn>
                <a:cxn ang="0">
                  <a:pos x="134" y="202"/>
                </a:cxn>
                <a:cxn ang="0">
                  <a:pos x="132" y="198"/>
                </a:cxn>
                <a:cxn ang="0">
                  <a:pos x="110" y="176"/>
                </a:cxn>
                <a:cxn ang="0">
                  <a:pos x="100" y="162"/>
                </a:cxn>
                <a:cxn ang="0">
                  <a:pos x="100" y="150"/>
                </a:cxn>
                <a:cxn ang="0">
                  <a:pos x="106" y="140"/>
                </a:cxn>
                <a:cxn ang="0">
                  <a:pos x="104" y="128"/>
                </a:cxn>
                <a:cxn ang="0">
                  <a:pos x="98" y="130"/>
                </a:cxn>
                <a:cxn ang="0">
                  <a:pos x="98" y="126"/>
                </a:cxn>
                <a:cxn ang="0">
                  <a:pos x="88" y="100"/>
                </a:cxn>
                <a:cxn ang="0">
                  <a:pos x="86" y="94"/>
                </a:cxn>
                <a:cxn ang="0">
                  <a:pos x="58" y="88"/>
                </a:cxn>
                <a:cxn ang="0">
                  <a:pos x="58" y="82"/>
                </a:cxn>
                <a:cxn ang="0">
                  <a:pos x="58" y="78"/>
                </a:cxn>
                <a:cxn ang="0">
                  <a:pos x="56" y="70"/>
                </a:cxn>
                <a:cxn ang="0">
                  <a:pos x="56" y="30"/>
                </a:cxn>
                <a:cxn ang="0">
                  <a:pos x="42" y="28"/>
                </a:cxn>
                <a:cxn ang="0">
                  <a:pos x="30" y="18"/>
                </a:cxn>
                <a:cxn ang="0">
                  <a:pos x="0" y="0"/>
                </a:cxn>
                <a:cxn ang="0">
                  <a:pos x="6" y="292"/>
                </a:cxn>
                <a:cxn ang="0">
                  <a:pos x="22" y="288"/>
                </a:cxn>
                <a:cxn ang="0">
                  <a:pos x="24" y="296"/>
                </a:cxn>
                <a:cxn ang="0">
                  <a:pos x="206" y="296"/>
                </a:cxn>
              </a:cxnLst>
              <a:rect l="0" t="0" r="r" b="b"/>
              <a:pathLst>
                <a:path w="206" h="296">
                  <a:moveTo>
                    <a:pt x="206" y="296"/>
                  </a:moveTo>
                  <a:lnTo>
                    <a:pt x="202" y="286"/>
                  </a:lnTo>
                  <a:lnTo>
                    <a:pt x="200" y="284"/>
                  </a:lnTo>
                  <a:lnTo>
                    <a:pt x="196" y="280"/>
                  </a:lnTo>
                  <a:lnTo>
                    <a:pt x="198" y="276"/>
                  </a:lnTo>
                  <a:lnTo>
                    <a:pt x="194" y="274"/>
                  </a:lnTo>
                  <a:lnTo>
                    <a:pt x="188" y="276"/>
                  </a:lnTo>
                  <a:lnTo>
                    <a:pt x="182" y="274"/>
                  </a:lnTo>
                  <a:lnTo>
                    <a:pt x="180" y="276"/>
                  </a:lnTo>
                  <a:lnTo>
                    <a:pt x="170" y="278"/>
                  </a:lnTo>
                  <a:lnTo>
                    <a:pt x="170" y="270"/>
                  </a:lnTo>
                  <a:lnTo>
                    <a:pt x="168" y="268"/>
                  </a:lnTo>
                  <a:lnTo>
                    <a:pt x="168" y="266"/>
                  </a:lnTo>
                  <a:lnTo>
                    <a:pt x="166" y="258"/>
                  </a:lnTo>
                  <a:lnTo>
                    <a:pt x="150" y="240"/>
                  </a:lnTo>
                  <a:lnTo>
                    <a:pt x="148" y="242"/>
                  </a:lnTo>
                  <a:lnTo>
                    <a:pt x="140" y="240"/>
                  </a:lnTo>
                  <a:lnTo>
                    <a:pt x="134" y="210"/>
                  </a:lnTo>
                  <a:lnTo>
                    <a:pt x="130" y="208"/>
                  </a:lnTo>
                  <a:lnTo>
                    <a:pt x="134" y="202"/>
                  </a:lnTo>
                  <a:lnTo>
                    <a:pt x="134" y="202"/>
                  </a:lnTo>
                  <a:lnTo>
                    <a:pt x="132" y="198"/>
                  </a:lnTo>
                  <a:lnTo>
                    <a:pt x="132" y="194"/>
                  </a:lnTo>
                  <a:lnTo>
                    <a:pt x="110" y="176"/>
                  </a:lnTo>
                  <a:lnTo>
                    <a:pt x="112" y="172"/>
                  </a:lnTo>
                  <a:lnTo>
                    <a:pt x="100" y="162"/>
                  </a:lnTo>
                  <a:lnTo>
                    <a:pt x="104" y="156"/>
                  </a:lnTo>
                  <a:lnTo>
                    <a:pt x="100" y="150"/>
                  </a:lnTo>
                  <a:lnTo>
                    <a:pt x="102" y="150"/>
                  </a:lnTo>
                  <a:lnTo>
                    <a:pt x="106" y="140"/>
                  </a:lnTo>
                  <a:lnTo>
                    <a:pt x="102" y="132"/>
                  </a:lnTo>
                  <a:lnTo>
                    <a:pt x="104" y="128"/>
                  </a:lnTo>
                  <a:lnTo>
                    <a:pt x="102" y="126"/>
                  </a:lnTo>
                  <a:lnTo>
                    <a:pt x="98" y="130"/>
                  </a:lnTo>
                  <a:lnTo>
                    <a:pt x="96" y="130"/>
                  </a:lnTo>
                  <a:lnTo>
                    <a:pt x="98" y="126"/>
                  </a:lnTo>
                  <a:lnTo>
                    <a:pt x="88" y="128"/>
                  </a:lnTo>
                  <a:lnTo>
                    <a:pt x="88" y="100"/>
                  </a:lnTo>
                  <a:lnTo>
                    <a:pt x="84" y="96"/>
                  </a:lnTo>
                  <a:lnTo>
                    <a:pt x="86" y="94"/>
                  </a:lnTo>
                  <a:lnTo>
                    <a:pt x="58" y="94"/>
                  </a:lnTo>
                  <a:lnTo>
                    <a:pt x="58" y="88"/>
                  </a:lnTo>
                  <a:lnTo>
                    <a:pt x="60" y="84"/>
                  </a:lnTo>
                  <a:lnTo>
                    <a:pt x="58" y="82"/>
                  </a:lnTo>
                  <a:lnTo>
                    <a:pt x="58" y="78"/>
                  </a:lnTo>
                  <a:lnTo>
                    <a:pt x="58" y="78"/>
                  </a:lnTo>
                  <a:lnTo>
                    <a:pt x="56" y="74"/>
                  </a:lnTo>
                  <a:lnTo>
                    <a:pt x="56" y="70"/>
                  </a:lnTo>
                  <a:lnTo>
                    <a:pt x="54" y="56"/>
                  </a:lnTo>
                  <a:lnTo>
                    <a:pt x="56" y="30"/>
                  </a:lnTo>
                  <a:lnTo>
                    <a:pt x="56" y="28"/>
                  </a:lnTo>
                  <a:lnTo>
                    <a:pt x="42" y="28"/>
                  </a:lnTo>
                  <a:lnTo>
                    <a:pt x="32" y="16"/>
                  </a:lnTo>
                  <a:lnTo>
                    <a:pt x="30" y="18"/>
                  </a:lnTo>
                  <a:lnTo>
                    <a:pt x="20" y="4"/>
                  </a:lnTo>
                  <a:lnTo>
                    <a:pt x="0" y="0"/>
                  </a:lnTo>
                  <a:lnTo>
                    <a:pt x="0" y="290"/>
                  </a:lnTo>
                  <a:lnTo>
                    <a:pt x="6" y="292"/>
                  </a:lnTo>
                  <a:lnTo>
                    <a:pt x="8" y="290"/>
                  </a:lnTo>
                  <a:lnTo>
                    <a:pt x="22" y="288"/>
                  </a:lnTo>
                  <a:lnTo>
                    <a:pt x="22" y="296"/>
                  </a:lnTo>
                  <a:lnTo>
                    <a:pt x="24" y="296"/>
                  </a:lnTo>
                  <a:lnTo>
                    <a:pt x="24" y="296"/>
                  </a:lnTo>
                  <a:lnTo>
                    <a:pt x="206" y="296"/>
                  </a:lnTo>
                  <a:lnTo>
                    <a:pt x="206" y="296"/>
                  </a:lnTo>
                  <a:close/>
                </a:path>
              </a:pathLst>
            </a:custGeom>
            <a:solidFill>
              <a:schemeClr val="bg2"/>
            </a:solidFill>
            <a:ln w="3175">
              <a:solidFill>
                <a:schemeClr val="bg1"/>
              </a:solidFill>
              <a:prstDash val="solid"/>
              <a:round/>
              <a:headEnd/>
              <a:tailEnd/>
            </a:ln>
          </p:spPr>
          <p:txBody>
            <a:bodyPr/>
            <a:lstStyle/>
            <a:p>
              <a:pPr>
                <a:defRPr/>
              </a:pPr>
              <a:endParaRPr lang="en-GB" sz="462">
                <a:solidFill>
                  <a:prstClr val="black"/>
                </a:solidFill>
              </a:endParaRPr>
            </a:p>
          </p:txBody>
        </p:sp>
        <p:sp>
          <p:nvSpPr>
            <p:cNvPr id="564" name="Freeform 1396"/>
            <p:cNvSpPr>
              <a:spLocks/>
            </p:cNvSpPr>
            <p:nvPr/>
          </p:nvSpPr>
          <p:spPr bwMode="auto">
            <a:xfrm>
              <a:off x="677526" y="4940431"/>
              <a:ext cx="477481" cy="274205"/>
            </a:xfrm>
            <a:custGeom>
              <a:avLst/>
              <a:gdLst/>
              <a:ahLst/>
              <a:cxnLst>
                <a:cxn ang="0">
                  <a:pos x="508" y="346"/>
                </a:cxn>
                <a:cxn ang="0">
                  <a:pos x="528" y="328"/>
                </a:cxn>
                <a:cxn ang="0">
                  <a:pos x="548" y="306"/>
                </a:cxn>
                <a:cxn ang="0">
                  <a:pos x="528" y="280"/>
                </a:cxn>
                <a:cxn ang="0">
                  <a:pos x="540" y="278"/>
                </a:cxn>
                <a:cxn ang="0">
                  <a:pos x="568" y="274"/>
                </a:cxn>
                <a:cxn ang="0">
                  <a:pos x="592" y="248"/>
                </a:cxn>
                <a:cxn ang="0">
                  <a:pos x="564" y="216"/>
                </a:cxn>
                <a:cxn ang="0">
                  <a:pos x="604" y="204"/>
                </a:cxn>
                <a:cxn ang="0">
                  <a:pos x="624" y="200"/>
                </a:cxn>
                <a:cxn ang="0">
                  <a:pos x="646" y="194"/>
                </a:cxn>
                <a:cxn ang="0">
                  <a:pos x="650" y="142"/>
                </a:cxn>
                <a:cxn ang="0">
                  <a:pos x="662" y="118"/>
                </a:cxn>
                <a:cxn ang="0">
                  <a:pos x="648" y="94"/>
                </a:cxn>
                <a:cxn ang="0">
                  <a:pos x="612" y="102"/>
                </a:cxn>
                <a:cxn ang="0">
                  <a:pos x="608" y="124"/>
                </a:cxn>
                <a:cxn ang="0">
                  <a:pos x="576" y="148"/>
                </a:cxn>
                <a:cxn ang="0">
                  <a:pos x="574" y="110"/>
                </a:cxn>
                <a:cxn ang="0">
                  <a:pos x="554" y="136"/>
                </a:cxn>
                <a:cxn ang="0">
                  <a:pos x="528" y="82"/>
                </a:cxn>
                <a:cxn ang="0">
                  <a:pos x="524" y="46"/>
                </a:cxn>
                <a:cxn ang="0">
                  <a:pos x="488" y="14"/>
                </a:cxn>
                <a:cxn ang="0">
                  <a:pos x="480" y="72"/>
                </a:cxn>
                <a:cxn ang="0">
                  <a:pos x="514" y="94"/>
                </a:cxn>
                <a:cxn ang="0">
                  <a:pos x="504" y="114"/>
                </a:cxn>
                <a:cxn ang="0">
                  <a:pos x="502" y="144"/>
                </a:cxn>
                <a:cxn ang="0">
                  <a:pos x="492" y="166"/>
                </a:cxn>
                <a:cxn ang="0">
                  <a:pos x="486" y="138"/>
                </a:cxn>
                <a:cxn ang="0">
                  <a:pos x="468" y="132"/>
                </a:cxn>
                <a:cxn ang="0">
                  <a:pos x="464" y="148"/>
                </a:cxn>
                <a:cxn ang="0">
                  <a:pos x="452" y="156"/>
                </a:cxn>
                <a:cxn ang="0">
                  <a:pos x="382" y="144"/>
                </a:cxn>
                <a:cxn ang="0">
                  <a:pos x="344" y="124"/>
                </a:cxn>
                <a:cxn ang="0">
                  <a:pos x="346" y="134"/>
                </a:cxn>
                <a:cxn ang="0">
                  <a:pos x="364" y="132"/>
                </a:cxn>
                <a:cxn ang="0">
                  <a:pos x="348" y="176"/>
                </a:cxn>
                <a:cxn ang="0">
                  <a:pos x="344" y="176"/>
                </a:cxn>
                <a:cxn ang="0">
                  <a:pos x="332" y="162"/>
                </a:cxn>
                <a:cxn ang="0">
                  <a:pos x="306" y="154"/>
                </a:cxn>
                <a:cxn ang="0">
                  <a:pos x="262" y="154"/>
                </a:cxn>
                <a:cxn ang="0">
                  <a:pos x="260" y="118"/>
                </a:cxn>
                <a:cxn ang="0">
                  <a:pos x="232" y="114"/>
                </a:cxn>
                <a:cxn ang="0">
                  <a:pos x="162" y="82"/>
                </a:cxn>
                <a:cxn ang="0">
                  <a:pos x="144" y="86"/>
                </a:cxn>
                <a:cxn ang="0">
                  <a:pos x="136" y="76"/>
                </a:cxn>
                <a:cxn ang="0">
                  <a:pos x="124" y="96"/>
                </a:cxn>
                <a:cxn ang="0">
                  <a:pos x="100" y="72"/>
                </a:cxn>
                <a:cxn ang="0">
                  <a:pos x="66" y="104"/>
                </a:cxn>
                <a:cxn ang="0">
                  <a:pos x="56" y="94"/>
                </a:cxn>
                <a:cxn ang="0">
                  <a:pos x="52" y="86"/>
                </a:cxn>
                <a:cxn ang="0">
                  <a:pos x="26" y="118"/>
                </a:cxn>
                <a:cxn ang="0">
                  <a:pos x="2" y="116"/>
                </a:cxn>
                <a:cxn ang="0">
                  <a:pos x="32" y="180"/>
                </a:cxn>
                <a:cxn ang="0">
                  <a:pos x="48" y="218"/>
                </a:cxn>
                <a:cxn ang="0">
                  <a:pos x="78" y="280"/>
                </a:cxn>
                <a:cxn ang="0">
                  <a:pos x="114" y="352"/>
                </a:cxn>
                <a:cxn ang="0">
                  <a:pos x="142" y="366"/>
                </a:cxn>
              </a:cxnLst>
              <a:rect l="0" t="0" r="r" b="b"/>
              <a:pathLst>
                <a:path w="662" h="382">
                  <a:moveTo>
                    <a:pt x="502" y="382"/>
                  </a:moveTo>
                  <a:lnTo>
                    <a:pt x="502" y="370"/>
                  </a:lnTo>
                  <a:lnTo>
                    <a:pt x="504" y="370"/>
                  </a:lnTo>
                  <a:lnTo>
                    <a:pt x="504" y="360"/>
                  </a:lnTo>
                  <a:lnTo>
                    <a:pt x="506" y="360"/>
                  </a:lnTo>
                  <a:lnTo>
                    <a:pt x="508" y="352"/>
                  </a:lnTo>
                  <a:lnTo>
                    <a:pt x="504" y="348"/>
                  </a:lnTo>
                  <a:lnTo>
                    <a:pt x="504" y="348"/>
                  </a:lnTo>
                  <a:lnTo>
                    <a:pt x="508" y="346"/>
                  </a:lnTo>
                  <a:lnTo>
                    <a:pt x="512" y="344"/>
                  </a:lnTo>
                  <a:lnTo>
                    <a:pt x="516" y="340"/>
                  </a:lnTo>
                  <a:lnTo>
                    <a:pt x="518" y="336"/>
                  </a:lnTo>
                  <a:lnTo>
                    <a:pt x="516" y="332"/>
                  </a:lnTo>
                  <a:lnTo>
                    <a:pt x="520" y="332"/>
                  </a:lnTo>
                  <a:lnTo>
                    <a:pt x="522" y="324"/>
                  </a:lnTo>
                  <a:lnTo>
                    <a:pt x="524" y="324"/>
                  </a:lnTo>
                  <a:lnTo>
                    <a:pt x="528" y="328"/>
                  </a:lnTo>
                  <a:lnTo>
                    <a:pt x="528" y="328"/>
                  </a:lnTo>
                  <a:lnTo>
                    <a:pt x="526" y="322"/>
                  </a:lnTo>
                  <a:lnTo>
                    <a:pt x="526" y="314"/>
                  </a:lnTo>
                  <a:lnTo>
                    <a:pt x="534" y="314"/>
                  </a:lnTo>
                  <a:lnTo>
                    <a:pt x="530" y="312"/>
                  </a:lnTo>
                  <a:lnTo>
                    <a:pt x="528" y="310"/>
                  </a:lnTo>
                  <a:lnTo>
                    <a:pt x="528" y="308"/>
                  </a:lnTo>
                  <a:lnTo>
                    <a:pt x="528" y="308"/>
                  </a:lnTo>
                  <a:lnTo>
                    <a:pt x="540" y="308"/>
                  </a:lnTo>
                  <a:lnTo>
                    <a:pt x="548" y="306"/>
                  </a:lnTo>
                  <a:lnTo>
                    <a:pt x="550" y="302"/>
                  </a:lnTo>
                  <a:lnTo>
                    <a:pt x="550" y="302"/>
                  </a:lnTo>
                  <a:lnTo>
                    <a:pt x="550" y="296"/>
                  </a:lnTo>
                  <a:lnTo>
                    <a:pt x="548" y="288"/>
                  </a:lnTo>
                  <a:lnTo>
                    <a:pt x="546" y="290"/>
                  </a:lnTo>
                  <a:lnTo>
                    <a:pt x="536" y="282"/>
                  </a:lnTo>
                  <a:lnTo>
                    <a:pt x="530" y="286"/>
                  </a:lnTo>
                  <a:lnTo>
                    <a:pt x="532" y="282"/>
                  </a:lnTo>
                  <a:lnTo>
                    <a:pt x="528" y="280"/>
                  </a:lnTo>
                  <a:lnTo>
                    <a:pt x="528" y="282"/>
                  </a:lnTo>
                  <a:lnTo>
                    <a:pt x="526" y="280"/>
                  </a:lnTo>
                  <a:lnTo>
                    <a:pt x="518" y="274"/>
                  </a:lnTo>
                  <a:lnTo>
                    <a:pt x="518" y="278"/>
                  </a:lnTo>
                  <a:lnTo>
                    <a:pt x="518" y="278"/>
                  </a:lnTo>
                  <a:lnTo>
                    <a:pt x="514" y="276"/>
                  </a:lnTo>
                  <a:lnTo>
                    <a:pt x="516" y="272"/>
                  </a:lnTo>
                  <a:lnTo>
                    <a:pt x="532" y="280"/>
                  </a:lnTo>
                  <a:lnTo>
                    <a:pt x="540" y="278"/>
                  </a:lnTo>
                  <a:lnTo>
                    <a:pt x="540" y="282"/>
                  </a:lnTo>
                  <a:lnTo>
                    <a:pt x="550" y="288"/>
                  </a:lnTo>
                  <a:lnTo>
                    <a:pt x="556" y="282"/>
                  </a:lnTo>
                  <a:lnTo>
                    <a:pt x="558" y="278"/>
                  </a:lnTo>
                  <a:lnTo>
                    <a:pt x="558" y="276"/>
                  </a:lnTo>
                  <a:lnTo>
                    <a:pt x="558" y="274"/>
                  </a:lnTo>
                  <a:lnTo>
                    <a:pt x="560" y="276"/>
                  </a:lnTo>
                  <a:lnTo>
                    <a:pt x="560" y="268"/>
                  </a:lnTo>
                  <a:lnTo>
                    <a:pt x="568" y="274"/>
                  </a:lnTo>
                  <a:lnTo>
                    <a:pt x="570" y="272"/>
                  </a:lnTo>
                  <a:lnTo>
                    <a:pt x="574" y="274"/>
                  </a:lnTo>
                  <a:lnTo>
                    <a:pt x="574" y="274"/>
                  </a:lnTo>
                  <a:lnTo>
                    <a:pt x="582" y="268"/>
                  </a:lnTo>
                  <a:lnTo>
                    <a:pt x="584" y="262"/>
                  </a:lnTo>
                  <a:lnTo>
                    <a:pt x="584" y="258"/>
                  </a:lnTo>
                  <a:lnTo>
                    <a:pt x="588" y="256"/>
                  </a:lnTo>
                  <a:lnTo>
                    <a:pt x="588" y="256"/>
                  </a:lnTo>
                  <a:lnTo>
                    <a:pt x="592" y="248"/>
                  </a:lnTo>
                  <a:lnTo>
                    <a:pt x="596" y="238"/>
                  </a:lnTo>
                  <a:lnTo>
                    <a:pt x="570" y="234"/>
                  </a:lnTo>
                  <a:lnTo>
                    <a:pt x="570" y="234"/>
                  </a:lnTo>
                  <a:lnTo>
                    <a:pt x="564" y="224"/>
                  </a:lnTo>
                  <a:lnTo>
                    <a:pt x="560" y="220"/>
                  </a:lnTo>
                  <a:lnTo>
                    <a:pt x="556" y="218"/>
                  </a:lnTo>
                  <a:lnTo>
                    <a:pt x="558" y="216"/>
                  </a:lnTo>
                  <a:lnTo>
                    <a:pt x="558" y="216"/>
                  </a:lnTo>
                  <a:lnTo>
                    <a:pt x="564" y="216"/>
                  </a:lnTo>
                  <a:lnTo>
                    <a:pt x="572" y="220"/>
                  </a:lnTo>
                  <a:lnTo>
                    <a:pt x="578" y="228"/>
                  </a:lnTo>
                  <a:lnTo>
                    <a:pt x="582" y="234"/>
                  </a:lnTo>
                  <a:lnTo>
                    <a:pt x="592" y="232"/>
                  </a:lnTo>
                  <a:lnTo>
                    <a:pt x="592" y="232"/>
                  </a:lnTo>
                  <a:lnTo>
                    <a:pt x="600" y="218"/>
                  </a:lnTo>
                  <a:lnTo>
                    <a:pt x="604" y="212"/>
                  </a:lnTo>
                  <a:lnTo>
                    <a:pt x="606" y="206"/>
                  </a:lnTo>
                  <a:lnTo>
                    <a:pt x="604" y="204"/>
                  </a:lnTo>
                  <a:lnTo>
                    <a:pt x="598" y="202"/>
                  </a:lnTo>
                  <a:lnTo>
                    <a:pt x="598" y="198"/>
                  </a:lnTo>
                  <a:lnTo>
                    <a:pt x="600" y="194"/>
                  </a:lnTo>
                  <a:lnTo>
                    <a:pt x="608" y="198"/>
                  </a:lnTo>
                  <a:lnTo>
                    <a:pt x="614" y="194"/>
                  </a:lnTo>
                  <a:lnTo>
                    <a:pt x="616" y="204"/>
                  </a:lnTo>
                  <a:lnTo>
                    <a:pt x="624" y="206"/>
                  </a:lnTo>
                  <a:lnTo>
                    <a:pt x="624" y="200"/>
                  </a:lnTo>
                  <a:lnTo>
                    <a:pt x="624" y="200"/>
                  </a:lnTo>
                  <a:lnTo>
                    <a:pt x="632" y="208"/>
                  </a:lnTo>
                  <a:lnTo>
                    <a:pt x="632" y="208"/>
                  </a:lnTo>
                  <a:lnTo>
                    <a:pt x="630" y="198"/>
                  </a:lnTo>
                  <a:lnTo>
                    <a:pt x="628" y="192"/>
                  </a:lnTo>
                  <a:lnTo>
                    <a:pt x="630" y="190"/>
                  </a:lnTo>
                  <a:lnTo>
                    <a:pt x="640" y="200"/>
                  </a:lnTo>
                  <a:lnTo>
                    <a:pt x="642" y="196"/>
                  </a:lnTo>
                  <a:lnTo>
                    <a:pt x="646" y="194"/>
                  </a:lnTo>
                  <a:lnTo>
                    <a:pt x="646" y="194"/>
                  </a:lnTo>
                  <a:lnTo>
                    <a:pt x="652" y="184"/>
                  </a:lnTo>
                  <a:lnTo>
                    <a:pt x="658" y="180"/>
                  </a:lnTo>
                  <a:lnTo>
                    <a:pt x="660" y="178"/>
                  </a:lnTo>
                  <a:lnTo>
                    <a:pt x="662" y="174"/>
                  </a:lnTo>
                  <a:lnTo>
                    <a:pt x="662" y="168"/>
                  </a:lnTo>
                  <a:lnTo>
                    <a:pt x="662" y="164"/>
                  </a:lnTo>
                  <a:lnTo>
                    <a:pt x="652" y="150"/>
                  </a:lnTo>
                  <a:lnTo>
                    <a:pt x="654" y="140"/>
                  </a:lnTo>
                  <a:lnTo>
                    <a:pt x="650" y="142"/>
                  </a:lnTo>
                  <a:lnTo>
                    <a:pt x="650" y="138"/>
                  </a:lnTo>
                  <a:lnTo>
                    <a:pt x="650" y="138"/>
                  </a:lnTo>
                  <a:lnTo>
                    <a:pt x="650" y="136"/>
                  </a:lnTo>
                  <a:lnTo>
                    <a:pt x="648" y="132"/>
                  </a:lnTo>
                  <a:lnTo>
                    <a:pt x="648" y="130"/>
                  </a:lnTo>
                  <a:lnTo>
                    <a:pt x="652" y="128"/>
                  </a:lnTo>
                  <a:lnTo>
                    <a:pt x="656" y="134"/>
                  </a:lnTo>
                  <a:lnTo>
                    <a:pt x="662" y="126"/>
                  </a:lnTo>
                  <a:lnTo>
                    <a:pt x="662" y="118"/>
                  </a:lnTo>
                  <a:lnTo>
                    <a:pt x="654" y="118"/>
                  </a:lnTo>
                  <a:lnTo>
                    <a:pt x="662" y="108"/>
                  </a:lnTo>
                  <a:lnTo>
                    <a:pt x="658" y="104"/>
                  </a:lnTo>
                  <a:lnTo>
                    <a:pt x="650" y="104"/>
                  </a:lnTo>
                  <a:lnTo>
                    <a:pt x="652" y="102"/>
                  </a:lnTo>
                  <a:lnTo>
                    <a:pt x="652" y="102"/>
                  </a:lnTo>
                  <a:lnTo>
                    <a:pt x="648" y="98"/>
                  </a:lnTo>
                  <a:lnTo>
                    <a:pt x="646" y="96"/>
                  </a:lnTo>
                  <a:lnTo>
                    <a:pt x="648" y="94"/>
                  </a:lnTo>
                  <a:lnTo>
                    <a:pt x="646" y="86"/>
                  </a:lnTo>
                  <a:lnTo>
                    <a:pt x="634" y="88"/>
                  </a:lnTo>
                  <a:lnTo>
                    <a:pt x="624" y="82"/>
                  </a:lnTo>
                  <a:lnTo>
                    <a:pt x="612" y="82"/>
                  </a:lnTo>
                  <a:lnTo>
                    <a:pt x="612" y="82"/>
                  </a:lnTo>
                  <a:lnTo>
                    <a:pt x="612" y="88"/>
                  </a:lnTo>
                  <a:lnTo>
                    <a:pt x="612" y="92"/>
                  </a:lnTo>
                  <a:lnTo>
                    <a:pt x="614" y="98"/>
                  </a:lnTo>
                  <a:lnTo>
                    <a:pt x="612" y="102"/>
                  </a:lnTo>
                  <a:lnTo>
                    <a:pt x="616" y="108"/>
                  </a:lnTo>
                  <a:lnTo>
                    <a:pt x="622" y="110"/>
                  </a:lnTo>
                  <a:lnTo>
                    <a:pt x="622" y="112"/>
                  </a:lnTo>
                  <a:lnTo>
                    <a:pt x="618" y="112"/>
                  </a:lnTo>
                  <a:lnTo>
                    <a:pt x="616" y="118"/>
                  </a:lnTo>
                  <a:lnTo>
                    <a:pt x="622" y="120"/>
                  </a:lnTo>
                  <a:lnTo>
                    <a:pt x="614" y="120"/>
                  </a:lnTo>
                  <a:lnTo>
                    <a:pt x="608" y="124"/>
                  </a:lnTo>
                  <a:lnTo>
                    <a:pt x="608" y="124"/>
                  </a:lnTo>
                  <a:lnTo>
                    <a:pt x="608" y="130"/>
                  </a:lnTo>
                  <a:lnTo>
                    <a:pt x="608" y="136"/>
                  </a:lnTo>
                  <a:lnTo>
                    <a:pt x="604" y="148"/>
                  </a:lnTo>
                  <a:lnTo>
                    <a:pt x="600" y="158"/>
                  </a:lnTo>
                  <a:lnTo>
                    <a:pt x="598" y="168"/>
                  </a:lnTo>
                  <a:lnTo>
                    <a:pt x="592" y="168"/>
                  </a:lnTo>
                  <a:lnTo>
                    <a:pt x="592" y="172"/>
                  </a:lnTo>
                  <a:lnTo>
                    <a:pt x="590" y="174"/>
                  </a:lnTo>
                  <a:lnTo>
                    <a:pt x="576" y="148"/>
                  </a:lnTo>
                  <a:lnTo>
                    <a:pt x="576" y="148"/>
                  </a:lnTo>
                  <a:lnTo>
                    <a:pt x="578" y="144"/>
                  </a:lnTo>
                  <a:lnTo>
                    <a:pt x="576" y="138"/>
                  </a:lnTo>
                  <a:lnTo>
                    <a:pt x="578" y="134"/>
                  </a:lnTo>
                  <a:lnTo>
                    <a:pt x="580" y="138"/>
                  </a:lnTo>
                  <a:lnTo>
                    <a:pt x="584" y="138"/>
                  </a:lnTo>
                  <a:lnTo>
                    <a:pt x="580" y="116"/>
                  </a:lnTo>
                  <a:lnTo>
                    <a:pt x="580" y="116"/>
                  </a:lnTo>
                  <a:lnTo>
                    <a:pt x="574" y="110"/>
                  </a:lnTo>
                  <a:lnTo>
                    <a:pt x="570" y="102"/>
                  </a:lnTo>
                  <a:lnTo>
                    <a:pt x="564" y="104"/>
                  </a:lnTo>
                  <a:lnTo>
                    <a:pt x="560" y="110"/>
                  </a:lnTo>
                  <a:lnTo>
                    <a:pt x="560" y="122"/>
                  </a:lnTo>
                  <a:lnTo>
                    <a:pt x="558" y="122"/>
                  </a:lnTo>
                  <a:lnTo>
                    <a:pt x="558" y="122"/>
                  </a:lnTo>
                  <a:lnTo>
                    <a:pt x="558" y="130"/>
                  </a:lnTo>
                  <a:lnTo>
                    <a:pt x="556" y="134"/>
                  </a:lnTo>
                  <a:lnTo>
                    <a:pt x="554" y="136"/>
                  </a:lnTo>
                  <a:lnTo>
                    <a:pt x="552" y="130"/>
                  </a:lnTo>
                  <a:lnTo>
                    <a:pt x="552" y="120"/>
                  </a:lnTo>
                  <a:lnTo>
                    <a:pt x="548" y="108"/>
                  </a:lnTo>
                  <a:lnTo>
                    <a:pt x="542" y="106"/>
                  </a:lnTo>
                  <a:lnTo>
                    <a:pt x="546" y="102"/>
                  </a:lnTo>
                  <a:lnTo>
                    <a:pt x="540" y="94"/>
                  </a:lnTo>
                  <a:lnTo>
                    <a:pt x="542" y="90"/>
                  </a:lnTo>
                  <a:lnTo>
                    <a:pt x="534" y="94"/>
                  </a:lnTo>
                  <a:lnTo>
                    <a:pt x="528" y="82"/>
                  </a:lnTo>
                  <a:lnTo>
                    <a:pt x="534" y="76"/>
                  </a:lnTo>
                  <a:lnTo>
                    <a:pt x="528" y="72"/>
                  </a:lnTo>
                  <a:lnTo>
                    <a:pt x="528" y="70"/>
                  </a:lnTo>
                  <a:lnTo>
                    <a:pt x="540" y="70"/>
                  </a:lnTo>
                  <a:lnTo>
                    <a:pt x="536" y="62"/>
                  </a:lnTo>
                  <a:lnTo>
                    <a:pt x="534" y="66"/>
                  </a:lnTo>
                  <a:lnTo>
                    <a:pt x="530" y="52"/>
                  </a:lnTo>
                  <a:lnTo>
                    <a:pt x="526" y="50"/>
                  </a:lnTo>
                  <a:lnTo>
                    <a:pt x="524" y="46"/>
                  </a:lnTo>
                  <a:lnTo>
                    <a:pt x="522" y="44"/>
                  </a:lnTo>
                  <a:lnTo>
                    <a:pt x="522" y="26"/>
                  </a:lnTo>
                  <a:lnTo>
                    <a:pt x="514" y="16"/>
                  </a:lnTo>
                  <a:lnTo>
                    <a:pt x="514" y="8"/>
                  </a:lnTo>
                  <a:lnTo>
                    <a:pt x="510" y="8"/>
                  </a:lnTo>
                  <a:lnTo>
                    <a:pt x="502" y="6"/>
                  </a:lnTo>
                  <a:lnTo>
                    <a:pt x="504" y="0"/>
                  </a:lnTo>
                  <a:lnTo>
                    <a:pt x="496" y="0"/>
                  </a:lnTo>
                  <a:lnTo>
                    <a:pt x="488" y="14"/>
                  </a:lnTo>
                  <a:lnTo>
                    <a:pt x="492" y="28"/>
                  </a:lnTo>
                  <a:lnTo>
                    <a:pt x="482" y="28"/>
                  </a:lnTo>
                  <a:lnTo>
                    <a:pt x="480" y="44"/>
                  </a:lnTo>
                  <a:lnTo>
                    <a:pt x="484" y="52"/>
                  </a:lnTo>
                  <a:lnTo>
                    <a:pt x="486" y="50"/>
                  </a:lnTo>
                  <a:lnTo>
                    <a:pt x="484" y="56"/>
                  </a:lnTo>
                  <a:lnTo>
                    <a:pt x="484" y="54"/>
                  </a:lnTo>
                  <a:lnTo>
                    <a:pt x="478" y="60"/>
                  </a:lnTo>
                  <a:lnTo>
                    <a:pt x="480" y="72"/>
                  </a:lnTo>
                  <a:lnTo>
                    <a:pt x="486" y="80"/>
                  </a:lnTo>
                  <a:lnTo>
                    <a:pt x="484" y="80"/>
                  </a:lnTo>
                  <a:lnTo>
                    <a:pt x="486" y="82"/>
                  </a:lnTo>
                  <a:lnTo>
                    <a:pt x="494" y="84"/>
                  </a:lnTo>
                  <a:lnTo>
                    <a:pt x="494" y="88"/>
                  </a:lnTo>
                  <a:lnTo>
                    <a:pt x="500" y="92"/>
                  </a:lnTo>
                  <a:lnTo>
                    <a:pt x="500" y="88"/>
                  </a:lnTo>
                  <a:lnTo>
                    <a:pt x="506" y="96"/>
                  </a:lnTo>
                  <a:lnTo>
                    <a:pt x="514" y="94"/>
                  </a:lnTo>
                  <a:lnTo>
                    <a:pt x="514" y="94"/>
                  </a:lnTo>
                  <a:lnTo>
                    <a:pt x="514" y="98"/>
                  </a:lnTo>
                  <a:lnTo>
                    <a:pt x="514" y="102"/>
                  </a:lnTo>
                  <a:lnTo>
                    <a:pt x="510" y="104"/>
                  </a:lnTo>
                  <a:lnTo>
                    <a:pt x="512" y="98"/>
                  </a:lnTo>
                  <a:lnTo>
                    <a:pt x="508" y="100"/>
                  </a:lnTo>
                  <a:lnTo>
                    <a:pt x="506" y="106"/>
                  </a:lnTo>
                  <a:lnTo>
                    <a:pt x="506" y="108"/>
                  </a:lnTo>
                  <a:lnTo>
                    <a:pt x="504" y="114"/>
                  </a:lnTo>
                  <a:lnTo>
                    <a:pt x="502" y="114"/>
                  </a:lnTo>
                  <a:lnTo>
                    <a:pt x="502" y="122"/>
                  </a:lnTo>
                  <a:lnTo>
                    <a:pt x="508" y="120"/>
                  </a:lnTo>
                  <a:lnTo>
                    <a:pt x="508" y="120"/>
                  </a:lnTo>
                  <a:lnTo>
                    <a:pt x="512" y="124"/>
                  </a:lnTo>
                  <a:lnTo>
                    <a:pt x="516" y="126"/>
                  </a:lnTo>
                  <a:lnTo>
                    <a:pt x="516" y="126"/>
                  </a:lnTo>
                  <a:lnTo>
                    <a:pt x="508" y="134"/>
                  </a:lnTo>
                  <a:lnTo>
                    <a:pt x="502" y="144"/>
                  </a:lnTo>
                  <a:lnTo>
                    <a:pt x="490" y="144"/>
                  </a:lnTo>
                  <a:lnTo>
                    <a:pt x="492" y="148"/>
                  </a:lnTo>
                  <a:lnTo>
                    <a:pt x="490" y="156"/>
                  </a:lnTo>
                  <a:lnTo>
                    <a:pt x="494" y="162"/>
                  </a:lnTo>
                  <a:lnTo>
                    <a:pt x="494" y="162"/>
                  </a:lnTo>
                  <a:lnTo>
                    <a:pt x="494" y="168"/>
                  </a:lnTo>
                  <a:lnTo>
                    <a:pt x="494" y="172"/>
                  </a:lnTo>
                  <a:lnTo>
                    <a:pt x="490" y="170"/>
                  </a:lnTo>
                  <a:lnTo>
                    <a:pt x="492" y="166"/>
                  </a:lnTo>
                  <a:lnTo>
                    <a:pt x="486" y="170"/>
                  </a:lnTo>
                  <a:lnTo>
                    <a:pt x="486" y="164"/>
                  </a:lnTo>
                  <a:lnTo>
                    <a:pt x="482" y="166"/>
                  </a:lnTo>
                  <a:lnTo>
                    <a:pt x="482" y="162"/>
                  </a:lnTo>
                  <a:lnTo>
                    <a:pt x="486" y="158"/>
                  </a:lnTo>
                  <a:lnTo>
                    <a:pt x="484" y="154"/>
                  </a:lnTo>
                  <a:lnTo>
                    <a:pt x="484" y="154"/>
                  </a:lnTo>
                  <a:lnTo>
                    <a:pt x="486" y="146"/>
                  </a:lnTo>
                  <a:lnTo>
                    <a:pt x="486" y="138"/>
                  </a:lnTo>
                  <a:lnTo>
                    <a:pt x="480" y="142"/>
                  </a:lnTo>
                  <a:lnTo>
                    <a:pt x="480" y="146"/>
                  </a:lnTo>
                  <a:lnTo>
                    <a:pt x="478" y="146"/>
                  </a:lnTo>
                  <a:lnTo>
                    <a:pt x="476" y="144"/>
                  </a:lnTo>
                  <a:lnTo>
                    <a:pt x="480" y="136"/>
                  </a:lnTo>
                  <a:lnTo>
                    <a:pt x="476" y="134"/>
                  </a:lnTo>
                  <a:lnTo>
                    <a:pt x="470" y="130"/>
                  </a:lnTo>
                  <a:lnTo>
                    <a:pt x="468" y="130"/>
                  </a:lnTo>
                  <a:lnTo>
                    <a:pt x="468" y="132"/>
                  </a:lnTo>
                  <a:lnTo>
                    <a:pt x="464" y="128"/>
                  </a:lnTo>
                  <a:lnTo>
                    <a:pt x="462" y="128"/>
                  </a:lnTo>
                  <a:lnTo>
                    <a:pt x="466" y="134"/>
                  </a:lnTo>
                  <a:lnTo>
                    <a:pt x="458" y="132"/>
                  </a:lnTo>
                  <a:lnTo>
                    <a:pt x="456" y="136"/>
                  </a:lnTo>
                  <a:lnTo>
                    <a:pt x="462" y="152"/>
                  </a:lnTo>
                  <a:lnTo>
                    <a:pt x="462" y="152"/>
                  </a:lnTo>
                  <a:lnTo>
                    <a:pt x="462" y="150"/>
                  </a:lnTo>
                  <a:lnTo>
                    <a:pt x="464" y="148"/>
                  </a:lnTo>
                  <a:lnTo>
                    <a:pt x="472" y="148"/>
                  </a:lnTo>
                  <a:lnTo>
                    <a:pt x="472" y="156"/>
                  </a:lnTo>
                  <a:lnTo>
                    <a:pt x="470" y="160"/>
                  </a:lnTo>
                  <a:lnTo>
                    <a:pt x="460" y="154"/>
                  </a:lnTo>
                  <a:lnTo>
                    <a:pt x="456" y="144"/>
                  </a:lnTo>
                  <a:lnTo>
                    <a:pt x="454" y="146"/>
                  </a:lnTo>
                  <a:lnTo>
                    <a:pt x="458" y="154"/>
                  </a:lnTo>
                  <a:lnTo>
                    <a:pt x="458" y="154"/>
                  </a:lnTo>
                  <a:lnTo>
                    <a:pt x="452" y="156"/>
                  </a:lnTo>
                  <a:lnTo>
                    <a:pt x="446" y="154"/>
                  </a:lnTo>
                  <a:lnTo>
                    <a:pt x="434" y="152"/>
                  </a:lnTo>
                  <a:lnTo>
                    <a:pt x="420" y="156"/>
                  </a:lnTo>
                  <a:lnTo>
                    <a:pt x="414" y="154"/>
                  </a:lnTo>
                  <a:lnTo>
                    <a:pt x="410" y="158"/>
                  </a:lnTo>
                  <a:lnTo>
                    <a:pt x="398" y="146"/>
                  </a:lnTo>
                  <a:lnTo>
                    <a:pt x="398" y="142"/>
                  </a:lnTo>
                  <a:lnTo>
                    <a:pt x="394" y="140"/>
                  </a:lnTo>
                  <a:lnTo>
                    <a:pt x="382" y="144"/>
                  </a:lnTo>
                  <a:lnTo>
                    <a:pt x="382" y="138"/>
                  </a:lnTo>
                  <a:lnTo>
                    <a:pt x="370" y="130"/>
                  </a:lnTo>
                  <a:lnTo>
                    <a:pt x="374" y="130"/>
                  </a:lnTo>
                  <a:lnTo>
                    <a:pt x="370" y="122"/>
                  </a:lnTo>
                  <a:lnTo>
                    <a:pt x="372" y="120"/>
                  </a:lnTo>
                  <a:lnTo>
                    <a:pt x="364" y="112"/>
                  </a:lnTo>
                  <a:lnTo>
                    <a:pt x="364" y="112"/>
                  </a:lnTo>
                  <a:lnTo>
                    <a:pt x="352" y="120"/>
                  </a:lnTo>
                  <a:lnTo>
                    <a:pt x="344" y="124"/>
                  </a:lnTo>
                  <a:lnTo>
                    <a:pt x="338" y="124"/>
                  </a:lnTo>
                  <a:lnTo>
                    <a:pt x="332" y="134"/>
                  </a:lnTo>
                  <a:lnTo>
                    <a:pt x="332" y="138"/>
                  </a:lnTo>
                  <a:lnTo>
                    <a:pt x="334" y="138"/>
                  </a:lnTo>
                  <a:lnTo>
                    <a:pt x="336" y="140"/>
                  </a:lnTo>
                  <a:lnTo>
                    <a:pt x="342" y="142"/>
                  </a:lnTo>
                  <a:lnTo>
                    <a:pt x="346" y="140"/>
                  </a:lnTo>
                  <a:lnTo>
                    <a:pt x="342" y="136"/>
                  </a:lnTo>
                  <a:lnTo>
                    <a:pt x="346" y="134"/>
                  </a:lnTo>
                  <a:lnTo>
                    <a:pt x="352" y="136"/>
                  </a:lnTo>
                  <a:lnTo>
                    <a:pt x="356" y="132"/>
                  </a:lnTo>
                  <a:lnTo>
                    <a:pt x="358" y="136"/>
                  </a:lnTo>
                  <a:lnTo>
                    <a:pt x="358" y="136"/>
                  </a:lnTo>
                  <a:lnTo>
                    <a:pt x="358" y="132"/>
                  </a:lnTo>
                  <a:lnTo>
                    <a:pt x="356" y="130"/>
                  </a:lnTo>
                  <a:lnTo>
                    <a:pt x="368" y="124"/>
                  </a:lnTo>
                  <a:lnTo>
                    <a:pt x="368" y="124"/>
                  </a:lnTo>
                  <a:lnTo>
                    <a:pt x="364" y="132"/>
                  </a:lnTo>
                  <a:lnTo>
                    <a:pt x="358" y="140"/>
                  </a:lnTo>
                  <a:lnTo>
                    <a:pt x="344" y="148"/>
                  </a:lnTo>
                  <a:lnTo>
                    <a:pt x="346" y="148"/>
                  </a:lnTo>
                  <a:lnTo>
                    <a:pt x="340" y="154"/>
                  </a:lnTo>
                  <a:lnTo>
                    <a:pt x="340" y="154"/>
                  </a:lnTo>
                  <a:lnTo>
                    <a:pt x="344" y="158"/>
                  </a:lnTo>
                  <a:lnTo>
                    <a:pt x="346" y="162"/>
                  </a:lnTo>
                  <a:lnTo>
                    <a:pt x="344" y="166"/>
                  </a:lnTo>
                  <a:lnTo>
                    <a:pt x="348" y="176"/>
                  </a:lnTo>
                  <a:lnTo>
                    <a:pt x="350" y="176"/>
                  </a:lnTo>
                  <a:lnTo>
                    <a:pt x="348" y="178"/>
                  </a:lnTo>
                  <a:lnTo>
                    <a:pt x="352" y="182"/>
                  </a:lnTo>
                  <a:lnTo>
                    <a:pt x="344" y="184"/>
                  </a:lnTo>
                  <a:lnTo>
                    <a:pt x="344" y="188"/>
                  </a:lnTo>
                  <a:lnTo>
                    <a:pt x="344" y="188"/>
                  </a:lnTo>
                  <a:lnTo>
                    <a:pt x="340" y="182"/>
                  </a:lnTo>
                  <a:lnTo>
                    <a:pt x="338" y="178"/>
                  </a:lnTo>
                  <a:lnTo>
                    <a:pt x="344" y="176"/>
                  </a:lnTo>
                  <a:lnTo>
                    <a:pt x="342" y="168"/>
                  </a:lnTo>
                  <a:lnTo>
                    <a:pt x="340" y="168"/>
                  </a:lnTo>
                  <a:lnTo>
                    <a:pt x="338" y="164"/>
                  </a:lnTo>
                  <a:lnTo>
                    <a:pt x="334" y="166"/>
                  </a:lnTo>
                  <a:lnTo>
                    <a:pt x="336" y="162"/>
                  </a:lnTo>
                  <a:lnTo>
                    <a:pt x="334" y="158"/>
                  </a:lnTo>
                  <a:lnTo>
                    <a:pt x="332" y="166"/>
                  </a:lnTo>
                  <a:lnTo>
                    <a:pt x="330" y="164"/>
                  </a:lnTo>
                  <a:lnTo>
                    <a:pt x="332" y="162"/>
                  </a:lnTo>
                  <a:lnTo>
                    <a:pt x="330" y="160"/>
                  </a:lnTo>
                  <a:lnTo>
                    <a:pt x="330" y="154"/>
                  </a:lnTo>
                  <a:lnTo>
                    <a:pt x="320" y="154"/>
                  </a:lnTo>
                  <a:lnTo>
                    <a:pt x="322" y="152"/>
                  </a:lnTo>
                  <a:lnTo>
                    <a:pt x="320" y="150"/>
                  </a:lnTo>
                  <a:lnTo>
                    <a:pt x="318" y="150"/>
                  </a:lnTo>
                  <a:lnTo>
                    <a:pt x="318" y="148"/>
                  </a:lnTo>
                  <a:lnTo>
                    <a:pt x="318" y="146"/>
                  </a:lnTo>
                  <a:lnTo>
                    <a:pt x="306" y="154"/>
                  </a:lnTo>
                  <a:lnTo>
                    <a:pt x="304" y="154"/>
                  </a:lnTo>
                  <a:lnTo>
                    <a:pt x="304" y="150"/>
                  </a:lnTo>
                  <a:lnTo>
                    <a:pt x="302" y="150"/>
                  </a:lnTo>
                  <a:lnTo>
                    <a:pt x="302" y="154"/>
                  </a:lnTo>
                  <a:lnTo>
                    <a:pt x="296" y="154"/>
                  </a:lnTo>
                  <a:lnTo>
                    <a:pt x="296" y="156"/>
                  </a:lnTo>
                  <a:lnTo>
                    <a:pt x="296" y="156"/>
                  </a:lnTo>
                  <a:lnTo>
                    <a:pt x="272" y="156"/>
                  </a:lnTo>
                  <a:lnTo>
                    <a:pt x="262" y="154"/>
                  </a:lnTo>
                  <a:lnTo>
                    <a:pt x="252" y="148"/>
                  </a:lnTo>
                  <a:lnTo>
                    <a:pt x="254" y="146"/>
                  </a:lnTo>
                  <a:lnTo>
                    <a:pt x="254" y="140"/>
                  </a:lnTo>
                  <a:lnTo>
                    <a:pt x="258" y="136"/>
                  </a:lnTo>
                  <a:lnTo>
                    <a:pt x="270" y="136"/>
                  </a:lnTo>
                  <a:lnTo>
                    <a:pt x="270" y="130"/>
                  </a:lnTo>
                  <a:lnTo>
                    <a:pt x="268" y="132"/>
                  </a:lnTo>
                  <a:lnTo>
                    <a:pt x="268" y="128"/>
                  </a:lnTo>
                  <a:lnTo>
                    <a:pt x="260" y="118"/>
                  </a:lnTo>
                  <a:lnTo>
                    <a:pt x="258" y="118"/>
                  </a:lnTo>
                  <a:lnTo>
                    <a:pt x="256" y="114"/>
                  </a:lnTo>
                  <a:lnTo>
                    <a:pt x="244" y="112"/>
                  </a:lnTo>
                  <a:lnTo>
                    <a:pt x="246" y="116"/>
                  </a:lnTo>
                  <a:lnTo>
                    <a:pt x="246" y="118"/>
                  </a:lnTo>
                  <a:lnTo>
                    <a:pt x="244" y="116"/>
                  </a:lnTo>
                  <a:lnTo>
                    <a:pt x="244" y="116"/>
                  </a:lnTo>
                  <a:lnTo>
                    <a:pt x="238" y="116"/>
                  </a:lnTo>
                  <a:lnTo>
                    <a:pt x="232" y="114"/>
                  </a:lnTo>
                  <a:lnTo>
                    <a:pt x="218" y="108"/>
                  </a:lnTo>
                  <a:lnTo>
                    <a:pt x="206" y="102"/>
                  </a:lnTo>
                  <a:lnTo>
                    <a:pt x="192" y="96"/>
                  </a:lnTo>
                  <a:lnTo>
                    <a:pt x="192" y="96"/>
                  </a:lnTo>
                  <a:lnTo>
                    <a:pt x="190" y="92"/>
                  </a:lnTo>
                  <a:lnTo>
                    <a:pt x="186" y="88"/>
                  </a:lnTo>
                  <a:lnTo>
                    <a:pt x="178" y="82"/>
                  </a:lnTo>
                  <a:lnTo>
                    <a:pt x="162" y="82"/>
                  </a:lnTo>
                  <a:lnTo>
                    <a:pt x="162" y="82"/>
                  </a:lnTo>
                  <a:lnTo>
                    <a:pt x="160" y="90"/>
                  </a:lnTo>
                  <a:lnTo>
                    <a:pt x="158" y="98"/>
                  </a:lnTo>
                  <a:lnTo>
                    <a:pt x="158" y="98"/>
                  </a:lnTo>
                  <a:lnTo>
                    <a:pt x="150" y="100"/>
                  </a:lnTo>
                  <a:lnTo>
                    <a:pt x="144" y="100"/>
                  </a:lnTo>
                  <a:lnTo>
                    <a:pt x="144" y="100"/>
                  </a:lnTo>
                  <a:lnTo>
                    <a:pt x="146" y="92"/>
                  </a:lnTo>
                  <a:lnTo>
                    <a:pt x="150" y="86"/>
                  </a:lnTo>
                  <a:lnTo>
                    <a:pt x="144" y="86"/>
                  </a:lnTo>
                  <a:lnTo>
                    <a:pt x="144" y="86"/>
                  </a:lnTo>
                  <a:lnTo>
                    <a:pt x="146" y="78"/>
                  </a:lnTo>
                  <a:lnTo>
                    <a:pt x="146" y="70"/>
                  </a:lnTo>
                  <a:lnTo>
                    <a:pt x="142" y="72"/>
                  </a:lnTo>
                  <a:lnTo>
                    <a:pt x="144" y="74"/>
                  </a:lnTo>
                  <a:lnTo>
                    <a:pt x="142" y="76"/>
                  </a:lnTo>
                  <a:lnTo>
                    <a:pt x="140" y="74"/>
                  </a:lnTo>
                  <a:lnTo>
                    <a:pt x="136" y="76"/>
                  </a:lnTo>
                  <a:lnTo>
                    <a:pt x="136" y="76"/>
                  </a:lnTo>
                  <a:lnTo>
                    <a:pt x="136" y="82"/>
                  </a:lnTo>
                  <a:lnTo>
                    <a:pt x="138" y="86"/>
                  </a:lnTo>
                  <a:lnTo>
                    <a:pt x="132" y="90"/>
                  </a:lnTo>
                  <a:lnTo>
                    <a:pt x="136" y="92"/>
                  </a:lnTo>
                  <a:lnTo>
                    <a:pt x="136" y="92"/>
                  </a:lnTo>
                  <a:lnTo>
                    <a:pt x="132" y="96"/>
                  </a:lnTo>
                  <a:lnTo>
                    <a:pt x="128" y="98"/>
                  </a:lnTo>
                  <a:lnTo>
                    <a:pt x="128" y="98"/>
                  </a:lnTo>
                  <a:lnTo>
                    <a:pt x="124" y="96"/>
                  </a:lnTo>
                  <a:lnTo>
                    <a:pt x="120" y="90"/>
                  </a:lnTo>
                  <a:lnTo>
                    <a:pt x="114" y="78"/>
                  </a:lnTo>
                  <a:lnTo>
                    <a:pt x="110" y="64"/>
                  </a:lnTo>
                  <a:lnTo>
                    <a:pt x="106" y="58"/>
                  </a:lnTo>
                  <a:lnTo>
                    <a:pt x="102" y="56"/>
                  </a:lnTo>
                  <a:lnTo>
                    <a:pt x="100" y="60"/>
                  </a:lnTo>
                  <a:lnTo>
                    <a:pt x="102" y="64"/>
                  </a:lnTo>
                  <a:lnTo>
                    <a:pt x="106" y="66"/>
                  </a:lnTo>
                  <a:lnTo>
                    <a:pt x="100" y="72"/>
                  </a:lnTo>
                  <a:lnTo>
                    <a:pt x="98" y="78"/>
                  </a:lnTo>
                  <a:lnTo>
                    <a:pt x="88" y="86"/>
                  </a:lnTo>
                  <a:lnTo>
                    <a:pt x="88" y="86"/>
                  </a:lnTo>
                  <a:lnTo>
                    <a:pt x="90" y="82"/>
                  </a:lnTo>
                  <a:lnTo>
                    <a:pt x="92" y="76"/>
                  </a:lnTo>
                  <a:lnTo>
                    <a:pt x="92" y="76"/>
                  </a:lnTo>
                  <a:lnTo>
                    <a:pt x="76" y="90"/>
                  </a:lnTo>
                  <a:lnTo>
                    <a:pt x="70" y="98"/>
                  </a:lnTo>
                  <a:lnTo>
                    <a:pt x="66" y="104"/>
                  </a:lnTo>
                  <a:lnTo>
                    <a:pt x="66" y="94"/>
                  </a:lnTo>
                  <a:lnTo>
                    <a:pt x="58" y="98"/>
                  </a:lnTo>
                  <a:lnTo>
                    <a:pt x="52" y="106"/>
                  </a:lnTo>
                  <a:lnTo>
                    <a:pt x="44" y="110"/>
                  </a:lnTo>
                  <a:lnTo>
                    <a:pt x="44" y="110"/>
                  </a:lnTo>
                  <a:lnTo>
                    <a:pt x="44" y="106"/>
                  </a:lnTo>
                  <a:lnTo>
                    <a:pt x="46" y="104"/>
                  </a:lnTo>
                  <a:lnTo>
                    <a:pt x="48" y="106"/>
                  </a:lnTo>
                  <a:lnTo>
                    <a:pt x="56" y="94"/>
                  </a:lnTo>
                  <a:lnTo>
                    <a:pt x="66" y="92"/>
                  </a:lnTo>
                  <a:lnTo>
                    <a:pt x="86" y="74"/>
                  </a:lnTo>
                  <a:lnTo>
                    <a:pt x="82" y="66"/>
                  </a:lnTo>
                  <a:lnTo>
                    <a:pt x="78" y="72"/>
                  </a:lnTo>
                  <a:lnTo>
                    <a:pt x="72" y="70"/>
                  </a:lnTo>
                  <a:lnTo>
                    <a:pt x="68" y="72"/>
                  </a:lnTo>
                  <a:lnTo>
                    <a:pt x="66" y="78"/>
                  </a:lnTo>
                  <a:lnTo>
                    <a:pt x="62" y="78"/>
                  </a:lnTo>
                  <a:lnTo>
                    <a:pt x="52" y="86"/>
                  </a:lnTo>
                  <a:lnTo>
                    <a:pt x="48" y="86"/>
                  </a:lnTo>
                  <a:lnTo>
                    <a:pt x="42" y="90"/>
                  </a:lnTo>
                  <a:lnTo>
                    <a:pt x="42" y="94"/>
                  </a:lnTo>
                  <a:lnTo>
                    <a:pt x="42" y="94"/>
                  </a:lnTo>
                  <a:lnTo>
                    <a:pt x="34" y="100"/>
                  </a:lnTo>
                  <a:lnTo>
                    <a:pt x="28" y="104"/>
                  </a:lnTo>
                  <a:lnTo>
                    <a:pt x="24" y="110"/>
                  </a:lnTo>
                  <a:lnTo>
                    <a:pt x="24" y="110"/>
                  </a:lnTo>
                  <a:lnTo>
                    <a:pt x="26" y="118"/>
                  </a:lnTo>
                  <a:lnTo>
                    <a:pt x="30" y="126"/>
                  </a:lnTo>
                  <a:lnTo>
                    <a:pt x="28" y="128"/>
                  </a:lnTo>
                  <a:lnTo>
                    <a:pt x="22" y="116"/>
                  </a:lnTo>
                  <a:lnTo>
                    <a:pt x="12" y="116"/>
                  </a:lnTo>
                  <a:lnTo>
                    <a:pt x="16" y="124"/>
                  </a:lnTo>
                  <a:lnTo>
                    <a:pt x="14" y="124"/>
                  </a:lnTo>
                  <a:lnTo>
                    <a:pt x="8" y="118"/>
                  </a:lnTo>
                  <a:lnTo>
                    <a:pt x="2" y="116"/>
                  </a:lnTo>
                  <a:lnTo>
                    <a:pt x="2" y="116"/>
                  </a:lnTo>
                  <a:lnTo>
                    <a:pt x="0" y="142"/>
                  </a:lnTo>
                  <a:lnTo>
                    <a:pt x="2" y="156"/>
                  </a:lnTo>
                  <a:lnTo>
                    <a:pt x="2" y="160"/>
                  </a:lnTo>
                  <a:lnTo>
                    <a:pt x="4" y="164"/>
                  </a:lnTo>
                  <a:lnTo>
                    <a:pt x="4" y="168"/>
                  </a:lnTo>
                  <a:lnTo>
                    <a:pt x="6" y="170"/>
                  </a:lnTo>
                  <a:lnTo>
                    <a:pt x="4" y="174"/>
                  </a:lnTo>
                  <a:lnTo>
                    <a:pt x="4" y="180"/>
                  </a:lnTo>
                  <a:lnTo>
                    <a:pt x="32" y="180"/>
                  </a:lnTo>
                  <a:lnTo>
                    <a:pt x="30" y="182"/>
                  </a:lnTo>
                  <a:lnTo>
                    <a:pt x="34" y="186"/>
                  </a:lnTo>
                  <a:lnTo>
                    <a:pt x="34" y="214"/>
                  </a:lnTo>
                  <a:lnTo>
                    <a:pt x="44" y="212"/>
                  </a:lnTo>
                  <a:lnTo>
                    <a:pt x="42" y="216"/>
                  </a:lnTo>
                  <a:lnTo>
                    <a:pt x="44" y="216"/>
                  </a:lnTo>
                  <a:lnTo>
                    <a:pt x="48" y="212"/>
                  </a:lnTo>
                  <a:lnTo>
                    <a:pt x="50" y="214"/>
                  </a:lnTo>
                  <a:lnTo>
                    <a:pt x="48" y="218"/>
                  </a:lnTo>
                  <a:lnTo>
                    <a:pt x="52" y="226"/>
                  </a:lnTo>
                  <a:lnTo>
                    <a:pt x="48" y="236"/>
                  </a:lnTo>
                  <a:lnTo>
                    <a:pt x="46" y="236"/>
                  </a:lnTo>
                  <a:lnTo>
                    <a:pt x="50" y="242"/>
                  </a:lnTo>
                  <a:lnTo>
                    <a:pt x="46" y="248"/>
                  </a:lnTo>
                  <a:lnTo>
                    <a:pt x="58" y="258"/>
                  </a:lnTo>
                  <a:lnTo>
                    <a:pt x="56" y="262"/>
                  </a:lnTo>
                  <a:lnTo>
                    <a:pt x="78" y="280"/>
                  </a:lnTo>
                  <a:lnTo>
                    <a:pt x="78" y="280"/>
                  </a:lnTo>
                  <a:lnTo>
                    <a:pt x="78" y="284"/>
                  </a:lnTo>
                  <a:lnTo>
                    <a:pt x="80" y="288"/>
                  </a:lnTo>
                  <a:lnTo>
                    <a:pt x="76" y="294"/>
                  </a:lnTo>
                  <a:lnTo>
                    <a:pt x="80" y="296"/>
                  </a:lnTo>
                  <a:lnTo>
                    <a:pt x="86" y="326"/>
                  </a:lnTo>
                  <a:lnTo>
                    <a:pt x="94" y="328"/>
                  </a:lnTo>
                  <a:lnTo>
                    <a:pt x="96" y="326"/>
                  </a:lnTo>
                  <a:lnTo>
                    <a:pt x="112" y="344"/>
                  </a:lnTo>
                  <a:lnTo>
                    <a:pt x="114" y="352"/>
                  </a:lnTo>
                  <a:lnTo>
                    <a:pt x="114" y="354"/>
                  </a:lnTo>
                  <a:lnTo>
                    <a:pt x="116" y="356"/>
                  </a:lnTo>
                  <a:lnTo>
                    <a:pt x="116" y="364"/>
                  </a:lnTo>
                  <a:lnTo>
                    <a:pt x="126" y="362"/>
                  </a:lnTo>
                  <a:lnTo>
                    <a:pt x="128" y="360"/>
                  </a:lnTo>
                  <a:lnTo>
                    <a:pt x="134" y="362"/>
                  </a:lnTo>
                  <a:lnTo>
                    <a:pt x="140" y="360"/>
                  </a:lnTo>
                  <a:lnTo>
                    <a:pt x="144" y="362"/>
                  </a:lnTo>
                  <a:lnTo>
                    <a:pt x="142" y="366"/>
                  </a:lnTo>
                  <a:lnTo>
                    <a:pt x="146" y="370"/>
                  </a:lnTo>
                  <a:lnTo>
                    <a:pt x="148" y="372"/>
                  </a:lnTo>
                  <a:lnTo>
                    <a:pt x="152" y="382"/>
                  </a:lnTo>
                  <a:lnTo>
                    <a:pt x="318" y="382"/>
                  </a:lnTo>
                  <a:lnTo>
                    <a:pt x="502" y="382"/>
                  </a:lnTo>
                  <a:close/>
                </a:path>
              </a:pathLst>
            </a:custGeom>
            <a:solidFill>
              <a:schemeClr val="bg2"/>
            </a:solidFill>
            <a:ln w="3175">
              <a:solidFill>
                <a:schemeClr val="bg1"/>
              </a:solidFill>
              <a:prstDash val="solid"/>
              <a:round/>
              <a:headEnd/>
              <a:tailEnd/>
            </a:ln>
          </p:spPr>
          <p:txBody>
            <a:bodyPr/>
            <a:lstStyle/>
            <a:p>
              <a:pPr>
                <a:defRPr/>
              </a:pPr>
              <a:endParaRPr lang="en-GB" sz="462">
                <a:solidFill>
                  <a:prstClr val="black"/>
                </a:solidFill>
              </a:endParaRPr>
            </a:p>
          </p:txBody>
        </p:sp>
        <p:sp>
          <p:nvSpPr>
            <p:cNvPr id="565" name="Freeform 1397"/>
            <p:cNvSpPr>
              <a:spLocks/>
            </p:cNvSpPr>
            <p:nvPr/>
          </p:nvSpPr>
          <p:spPr bwMode="auto">
            <a:xfrm>
              <a:off x="1035276" y="5272061"/>
              <a:ext cx="177433" cy="211038"/>
            </a:xfrm>
            <a:custGeom>
              <a:avLst/>
              <a:gdLst/>
              <a:ahLst/>
              <a:cxnLst>
                <a:cxn ang="0">
                  <a:pos x="222" y="230"/>
                </a:cxn>
                <a:cxn ang="0">
                  <a:pos x="244" y="240"/>
                </a:cxn>
                <a:cxn ang="0">
                  <a:pos x="236" y="246"/>
                </a:cxn>
                <a:cxn ang="0">
                  <a:pos x="218" y="256"/>
                </a:cxn>
                <a:cxn ang="0">
                  <a:pos x="218" y="260"/>
                </a:cxn>
                <a:cxn ang="0">
                  <a:pos x="200" y="260"/>
                </a:cxn>
                <a:cxn ang="0">
                  <a:pos x="184" y="272"/>
                </a:cxn>
                <a:cxn ang="0">
                  <a:pos x="194" y="272"/>
                </a:cxn>
                <a:cxn ang="0">
                  <a:pos x="190" y="278"/>
                </a:cxn>
                <a:cxn ang="0">
                  <a:pos x="176" y="284"/>
                </a:cxn>
                <a:cxn ang="0">
                  <a:pos x="160" y="288"/>
                </a:cxn>
                <a:cxn ang="0">
                  <a:pos x="144" y="294"/>
                </a:cxn>
                <a:cxn ang="0">
                  <a:pos x="146" y="286"/>
                </a:cxn>
                <a:cxn ang="0">
                  <a:pos x="152" y="286"/>
                </a:cxn>
                <a:cxn ang="0">
                  <a:pos x="154" y="274"/>
                </a:cxn>
                <a:cxn ang="0">
                  <a:pos x="162" y="264"/>
                </a:cxn>
                <a:cxn ang="0">
                  <a:pos x="166" y="246"/>
                </a:cxn>
                <a:cxn ang="0">
                  <a:pos x="162" y="236"/>
                </a:cxn>
                <a:cxn ang="0">
                  <a:pos x="172" y="244"/>
                </a:cxn>
                <a:cxn ang="0">
                  <a:pos x="180" y="244"/>
                </a:cxn>
                <a:cxn ang="0">
                  <a:pos x="172" y="224"/>
                </a:cxn>
                <a:cxn ang="0">
                  <a:pos x="150" y="218"/>
                </a:cxn>
                <a:cxn ang="0">
                  <a:pos x="130" y="214"/>
                </a:cxn>
                <a:cxn ang="0">
                  <a:pos x="122" y="192"/>
                </a:cxn>
                <a:cxn ang="0">
                  <a:pos x="114" y="186"/>
                </a:cxn>
                <a:cxn ang="0">
                  <a:pos x="104" y="170"/>
                </a:cxn>
                <a:cxn ang="0">
                  <a:pos x="92" y="168"/>
                </a:cxn>
                <a:cxn ang="0">
                  <a:pos x="84" y="172"/>
                </a:cxn>
                <a:cxn ang="0">
                  <a:pos x="80" y="168"/>
                </a:cxn>
                <a:cxn ang="0">
                  <a:pos x="76" y="174"/>
                </a:cxn>
                <a:cxn ang="0">
                  <a:pos x="66" y="186"/>
                </a:cxn>
                <a:cxn ang="0">
                  <a:pos x="46" y="184"/>
                </a:cxn>
                <a:cxn ang="0">
                  <a:pos x="22" y="174"/>
                </a:cxn>
                <a:cxn ang="0">
                  <a:pos x="8" y="170"/>
                </a:cxn>
                <a:cxn ang="0">
                  <a:pos x="0" y="88"/>
                </a:cxn>
                <a:cxn ang="0">
                  <a:pos x="56" y="22"/>
                </a:cxn>
                <a:cxn ang="0">
                  <a:pos x="80" y="4"/>
                </a:cxn>
                <a:cxn ang="0">
                  <a:pos x="90" y="18"/>
                </a:cxn>
                <a:cxn ang="0">
                  <a:pos x="106" y="24"/>
                </a:cxn>
                <a:cxn ang="0">
                  <a:pos x="154" y="38"/>
                </a:cxn>
                <a:cxn ang="0">
                  <a:pos x="188" y="116"/>
                </a:cxn>
                <a:cxn ang="0">
                  <a:pos x="186" y="182"/>
                </a:cxn>
                <a:cxn ang="0">
                  <a:pos x="194" y="212"/>
                </a:cxn>
              </a:cxnLst>
              <a:rect l="0" t="0" r="r" b="b"/>
              <a:pathLst>
                <a:path w="246" h="294">
                  <a:moveTo>
                    <a:pt x="194" y="212"/>
                  </a:moveTo>
                  <a:lnTo>
                    <a:pt x="220" y="224"/>
                  </a:lnTo>
                  <a:lnTo>
                    <a:pt x="222" y="230"/>
                  </a:lnTo>
                  <a:lnTo>
                    <a:pt x="232" y="234"/>
                  </a:lnTo>
                  <a:lnTo>
                    <a:pt x="246" y="228"/>
                  </a:lnTo>
                  <a:lnTo>
                    <a:pt x="244" y="240"/>
                  </a:lnTo>
                  <a:lnTo>
                    <a:pt x="242" y="240"/>
                  </a:lnTo>
                  <a:lnTo>
                    <a:pt x="242" y="240"/>
                  </a:lnTo>
                  <a:lnTo>
                    <a:pt x="236" y="246"/>
                  </a:lnTo>
                  <a:lnTo>
                    <a:pt x="230" y="250"/>
                  </a:lnTo>
                  <a:lnTo>
                    <a:pt x="226" y="254"/>
                  </a:lnTo>
                  <a:lnTo>
                    <a:pt x="218" y="256"/>
                  </a:lnTo>
                  <a:lnTo>
                    <a:pt x="218" y="256"/>
                  </a:lnTo>
                  <a:lnTo>
                    <a:pt x="216" y="256"/>
                  </a:lnTo>
                  <a:lnTo>
                    <a:pt x="218" y="260"/>
                  </a:lnTo>
                  <a:lnTo>
                    <a:pt x="218" y="260"/>
                  </a:lnTo>
                  <a:lnTo>
                    <a:pt x="208" y="258"/>
                  </a:lnTo>
                  <a:lnTo>
                    <a:pt x="200" y="260"/>
                  </a:lnTo>
                  <a:lnTo>
                    <a:pt x="190" y="264"/>
                  </a:lnTo>
                  <a:lnTo>
                    <a:pt x="188" y="268"/>
                  </a:lnTo>
                  <a:lnTo>
                    <a:pt x="184" y="272"/>
                  </a:lnTo>
                  <a:lnTo>
                    <a:pt x="184" y="272"/>
                  </a:lnTo>
                  <a:lnTo>
                    <a:pt x="188" y="272"/>
                  </a:lnTo>
                  <a:lnTo>
                    <a:pt x="194" y="272"/>
                  </a:lnTo>
                  <a:lnTo>
                    <a:pt x="196" y="280"/>
                  </a:lnTo>
                  <a:lnTo>
                    <a:pt x="196" y="280"/>
                  </a:lnTo>
                  <a:lnTo>
                    <a:pt x="190" y="278"/>
                  </a:lnTo>
                  <a:lnTo>
                    <a:pt x="184" y="278"/>
                  </a:lnTo>
                  <a:lnTo>
                    <a:pt x="180" y="280"/>
                  </a:lnTo>
                  <a:lnTo>
                    <a:pt x="176" y="284"/>
                  </a:lnTo>
                  <a:lnTo>
                    <a:pt x="168" y="282"/>
                  </a:lnTo>
                  <a:lnTo>
                    <a:pt x="164" y="284"/>
                  </a:lnTo>
                  <a:lnTo>
                    <a:pt x="160" y="288"/>
                  </a:lnTo>
                  <a:lnTo>
                    <a:pt x="158" y="288"/>
                  </a:lnTo>
                  <a:lnTo>
                    <a:pt x="152" y="294"/>
                  </a:lnTo>
                  <a:lnTo>
                    <a:pt x="144" y="294"/>
                  </a:lnTo>
                  <a:lnTo>
                    <a:pt x="144" y="294"/>
                  </a:lnTo>
                  <a:lnTo>
                    <a:pt x="144" y="290"/>
                  </a:lnTo>
                  <a:lnTo>
                    <a:pt x="146" y="286"/>
                  </a:lnTo>
                  <a:lnTo>
                    <a:pt x="150" y="288"/>
                  </a:lnTo>
                  <a:lnTo>
                    <a:pt x="152" y="288"/>
                  </a:lnTo>
                  <a:lnTo>
                    <a:pt x="152" y="286"/>
                  </a:lnTo>
                  <a:lnTo>
                    <a:pt x="152" y="282"/>
                  </a:lnTo>
                  <a:lnTo>
                    <a:pt x="152" y="274"/>
                  </a:lnTo>
                  <a:lnTo>
                    <a:pt x="154" y="274"/>
                  </a:lnTo>
                  <a:lnTo>
                    <a:pt x="160" y="270"/>
                  </a:lnTo>
                  <a:lnTo>
                    <a:pt x="160" y="270"/>
                  </a:lnTo>
                  <a:lnTo>
                    <a:pt x="162" y="264"/>
                  </a:lnTo>
                  <a:lnTo>
                    <a:pt x="160" y="258"/>
                  </a:lnTo>
                  <a:lnTo>
                    <a:pt x="162" y="252"/>
                  </a:lnTo>
                  <a:lnTo>
                    <a:pt x="166" y="246"/>
                  </a:lnTo>
                  <a:lnTo>
                    <a:pt x="166" y="246"/>
                  </a:lnTo>
                  <a:lnTo>
                    <a:pt x="164" y="240"/>
                  </a:lnTo>
                  <a:lnTo>
                    <a:pt x="162" y="236"/>
                  </a:lnTo>
                  <a:lnTo>
                    <a:pt x="166" y="236"/>
                  </a:lnTo>
                  <a:lnTo>
                    <a:pt x="166" y="236"/>
                  </a:lnTo>
                  <a:lnTo>
                    <a:pt x="172" y="244"/>
                  </a:lnTo>
                  <a:lnTo>
                    <a:pt x="176" y="248"/>
                  </a:lnTo>
                  <a:lnTo>
                    <a:pt x="180" y="248"/>
                  </a:lnTo>
                  <a:lnTo>
                    <a:pt x="180" y="244"/>
                  </a:lnTo>
                  <a:lnTo>
                    <a:pt x="186" y="244"/>
                  </a:lnTo>
                  <a:lnTo>
                    <a:pt x="186" y="242"/>
                  </a:lnTo>
                  <a:lnTo>
                    <a:pt x="172" y="224"/>
                  </a:lnTo>
                  <a:lnTo>
                    <a:pt x="172" y="224"/>
                  </a:lnTo>
                  <a:lnTo>
                    <a:pt x="162" y="220"/>
                  </a:lnTo>
                  <a:lnTo>
                    <a:pt x="150" y="218"/>
                  </a:lnTo>
                  <a:lnTo>
                    <a:pt x="140" y="216"/>
                  </a:lnTo>
                  <a:lnTo>
                    <a:pt x="130" y="212"/>
                  </a:lnTo>
                  <a:lnTo>
                    <a:pt x="130" y="214"/>
                  </a:lnTo>
                  <a:lnTo>
                    <a:pt x="128" y="214"/>
                  </a:lnTo>
                  <a:lnTo>
                    <a:pt x="128" y="206"/>
                  </a:lnTo>
                  <a:lnTo>
                    <a:pt x="122" y="192"/>
                  </a:lnTo>
                  <a:lnTo>
                    <a:pt x="122" y="184"/>
                  </a:lnTo>
                  <a:lnTo>
                    <a:pt x="114" y="186"/>
                  </a:lnTo>
                  <a:lnTo>
                    <a:pt x="114" y="186"/>
                  </a:lnTo>
                  <a:lnTo>
                    <a:pt x="110" y="184"/>
                  </a:lnTo>
                  <a:lnTo>
                    <a:pt x="108" y="180"/>
                  </a:lnTo>
                  <a:lnTo>
                    <a:pt x="104" y="170"/>
                  </a:lnTo>
                  <a:lnTo>
                    <a:pt x="96" y="170"/>
                  </a:lnTo>
                  <a:lnTo>
                    <a:pt x="96" y="178"/>
                  </a:lnTo>
                  <a:lnTo>
                    <a:pt x="92" y="168"/>
                  </a:lnTo>
                  <a:lnTo>
                    <a:pt x="86" y="166"/>
                  </a:lnTo>
                  <a:lnTo>
                    <a:pt x="84" y="166"/>
                  </a:lnTo>
                  <a:lnTo>
                    <a:pt x="84" y="172"/>
                  </a:lnTo>
                  <a:lnTo>
                    <a:pt x="80" y="176"/>
                  </a:lnTo>
                  <a:lnTo>
                    <a:pt x="80" y="174"/>
                  </a:lnTo>
                  <a:lnTo>
                    <a:pt x="80" y="168"/>
                  </a:lnTo>
                  <a:lnTo>
                    <a:pt x="78" y="178"/>
                  </a:lnTo>
                  <a:lnTo>
                    <a:pt x="76" y="178"/>
                  </a:lnTo>
                  <a:lnTo>
                    <a:pt x="76" y="174"/>
                  </a:lnTo>
                  <a:lnTo>
                    <a:pt x="70" y="182"/>
                  </a:lnTo>
                  <a:lnTo>
                    <a:pt x="66" y="186"/>
                  </a:lnTo>
                  <a:lnTo>
                    <a:pt x="66" y="186"/>
                  </a:lnTo>
                  <a:lnTo>
                    <a:pt x="56" y="182"/>
                  </a:lnTo>
                  <a:lnTo>
                    <a:pt x="50" y="182"/>
                  </a:lnTo>
                  <a:lnTo>
                    <a:pt x="46" y="184"/>
                  </a:lnTo>
                  <a:lnTo>
                    <a:pt x="28" y="172"/>
                  </a:lnTo>
                  <a:lnTo>
                    <a:pt x="28" y="172"/>
                  </a:lnTo>
                  <a:lnTo>
                    <a:pt x="22" y="174"/>
                  </a:lnTo>
                  <a:lnTo>
                    <a:pt x="16" y="172"/>
                  </a:lnTo>
                  <a:lnTo>
                    <a:pt x="12" y="170"/>
                  </a:lnTo>
                  <a:lnTo>
                    <a:pt x="8" y="170"/>
                  </a:lnTo>
                  <a:lnTo>
                    <a:pt x="2" y="158"/>
                  </a:lnTo>
                  <a:lnTo>
                    <a:pt x="0" y="158"/>
                  </a:lnTo>
                  <a:lnTo>
                    <a:pt x="0" y="88"/>
                  </a:lnTo>
                  <a:lnTo>
                    <a:pt x="0" y="88"/>
                  </a:lnTo>
                  <a:lnTo>
                    <a:pt x="38" y="44"/>
                  </a:lnTo>
                  <a:lnTo>
                    <a:pt x="56" y="22"/>
                  </a:lnTo>
                  <a:lnTo>
                    <a:pt x="72" y="0"/>
                  </a:lnTo>
                  <a:lnTo>
                    <a:pt x="72" y="0"/>
                  </a:lnTo>
                  <a:lnTo>
                    <a:pt x="80" y="4"/>
                  </a:lnTo>
                  <a:lnTo>
                    <a:pt x="84" y="10"/>
                  </a:lnTo>
                  <a:lnTo>
                    <a:pt x="88" y="14"/>
                  </a:lnTo>
                  <a:lnTo>
                    <a:pt x="90" y="18"/>
                  </a:lnTo>
                  <a:lnTo>
                    <a:pt x="90" y="18"/>
                  </a:lnTo>
                  <a:lnTo>
                    <a:pt x="98" y="20"/>
                  </a:lnTo>
                  <a:lnTo>
                    <a:pt x="106" y="24"/>
                  </a:lnTo>
                  <a:lnTo>
                    <a:pt x="114" y="28"/>
                  </a:lnTo>
                  <a:lnTo>
                    <a:pt x="118" y="34"/>
                  </a:lnTo>
                  <a:lnTo>
                    <a:pt x="154" y="38"/>
                  </a:lnTo>
                  <a:lnTo>
                    <a:pt x="154" y="84"/>
                  </a:lnTo>
                  <a:lnTo>
                    <a:pt x="184" y="124"/>
                  </a:lnTo>
                  <a:lnTo>
                    <a:pt x="188" y="116"/>
                  </a:lnTo>
                  <a:lnTo>
                    <a:pt x="188" y="116"/>
                  </a:lnTo>
                  <a:lnTo>
                    <a:pt x="186" y="168"/>
                  </a:lnTo>
                  <a:lnTo>
                    <a:pt x="186" y="182"/>
                  </a:lnTo>
                  <a:lnTo>
                    <a:pt x="186" y="194"/>
                  </a:lnTo>
                  <a:lnTo>
                    <a:pt x="190" y="204"/>
                  </a:lnTo>
                  <a:lnTo>
                    <a:pt x="194" y="212"/>
                  </a:lnTo>
                  <a:lnTo>
                    <a:pt x="194" y="212"/>
                  </a:lnTo>
                  <a:close/>
                </a:path>
              </a:pathLst>
            </a:custGeom>
            <a:solidFill>
              <a:schemeClr val="bg2"/>
            </a:solidFill>
            <a:ln w="3175">
              <a:solidFill>
                <a:schemeClr val="bg1"/>
              </a:solidFill>
              <a:prstDash val="solid"/>
              <a:round/>
              <a:headEnd/>
              <a:tailEnd/>
            </a:ln>
          </p:spPr>
          <p:txBody>
            <a:bodyPr/>
            <a:lstStyle/>
            <a:p>
              <a:pPr>
                <a:defRPr/>
              </a:pPr>
              <a:endParaRPr lang="en-GB" sz="462">
                <a:solidFill>
                  <a:prstClr val="black"/>
                </a:solidFill>
              </a:endParaRPr>
            </a:p>
          </p:txBody>
        </p:sp>
        <p:sp>
          <p:nvSpPr>
            <p:cNvPr id="566" name="Freeform 1398"/>
            <p:cNvSpPr>
              <a:spLocks/>
            </p:cNvSpPr>
            <p:nvPr/>
          </p:nvSpPr>
          <p:spPr bwMode="auto">
            <a:xfrm>
              <a:off x="1271854" y="5210331"/>
              <a:ext cx="105306" cy="144998"/>
            </a:xfrm>
            <a:custGeom>
              <a:avLst/>
              <a:gdLst/>
              <a:ahLst/>
              <a:cxnLst>
                <a:cxn ang="0">
                  <a:pos x="48" y="184"/>
                </a:cxn>
                <a:cxn ang="0">
                  <a:pos x="50" y="174"/>
                </a:cxn>
                <a:cxn ang="0">
                  <a:pos x="46" y="172"/>
                </a:cxn>
                <a:cxn ang="0">
                  <a:pos x="44" y="184"/>
                </a:cxn>
                <a:cxn ang="0">
                  <a:pos x="42" y="196"/>
                </a:cxn>
                <a:cxn ang="0">
                  <a:pos x="32" y="188"/>
                </a:cxn>
                <a:cxn ang="0">
                  <a:pos x="18" y="188"/>
                </a:cxn>
                <a:cxn ang="0">
                  <a:pos x="16" y="176"/>
                </a:cxn>
                <a:cxn ang="0">
                  <a:pos x="18" y="172"/>
                </a:cxn>
                <a:cxn ang="0">
                  <a:pos x="14" y="176"/>
                </a:cxn>
                <a:cxn ang="0">
                  <a:pos x="8" y="176"/>
                </a:cxn>
                <a:cxn ang="0">
                  <a:pos x="8" y="162"/>
                </a:cxn>
                <a:cxn ang="0">
                  <a:pos x="0" y="148"/>
                </a:cxn>
                <a:cxn ang="0">
                  <a:pos x="2" y="136"/>
                </a:cxn>
                <a:cxn ang="0">
                  <a:pos x="4" y="126"/>
                </a:cxn>
                <a:cxn ang="0">
                  <a:pos x="8" y="130"/>
                </a:cxn>
                <a:cxn ang="0">
                  <a:pos x="14" y="124"/>
                </a:cxn>
                <a:cxn ang="0">
                  <a:pos x="48" y="76"/>
                </a:cxn>
                <a:cxn ang="0">
                  <a:pos x="46" y="62"/>
                </a:cxn>
                <a:cxn ang="0">
                  <a:pos x="40" y="56"/>
                </a:cxn>
                <a:cxn ang="0">
                  <a:pos x="44" y="44"/>
                </a:cxn>
                <a:cxn ang="0">
                  <a:pos x="44" y="40"/>
                </a:cxn>
                <a:cxn ang="0">
                  <a:pos x="42" y="34"/>
                </a:cxn>
                <a:cxn ang="0">
                  <a:pos x="36" y="22"/>
                </a:cxn>
                <a:cxn ang="0">
                  <a:pos x="34" y="8"/>
                </a:cxn>
                <a:cxn ang="0">
                  <a:pos x="40" y="0"/>
                </a:cxn>
                <a:cxn ang="0">
                  <a:pos x="42" y="6"/>
                </a:cxn>
                <a:cxn ang="0">
                  <a:pos x="46" y="22"/>
                </a:cxn>
                <a:cxn ang="0">
                  <a:pos x="54" y="26"/>
                </a:cxn>
                <a:cxn ang="0">
                  <a:pos x="46" y="32"/>
                </a:cxn>
                <a:cxn ang="0">
                  <a:pos x="52" y="44"/>
                </a:cxn>
                <a:cxn ang="0">
                  <a:pos x="62" y="50"/>
                </a:cxn>
                <a:cxn ang="0">
                  <a:pos x="72" y="72"/>
                </a:cxn>
                <a:cxn ang="0">
                  <a:pos x="72" y="84"/>
                </a:cxn>
                <a:cxn ang="0">
                  <a:pos x="64" y="86"/>
                </a:cxn>
                <a:cxn ang="0">
                  <a:pos x="74" y="98"/>
                </a:cxn>
                <a:cxn ang="0">
                  <a:pos x="80" y="104"/>
                </a:cxn>
                <a:cxn ang="0">
                  <a:pos x="90" y="114"/>
                </a:cxn>
                <a:cxn ang="0">
                  <a:pos x="94" y="122"/>
                </a:cxn>
                <a:cxn ang="0">
                  <a:pos x="104" y="122"/>
                </a:cxn>
                <a:cxn ang="0">
                  <a:pos x="118" y="128"/>
                </a:cxn>
                <a:cxn ang="0">
                  <a:pos x="124" y="136"/>
                </a:cxn>
                <a:cxn ang="0">
                  <a:pos x="114" y="142"/>
                </a:cxn>
                <a:cxn ang="0">
                  <a:pos x="96" y="150"/>
                </a:cxn>
                <a:cxn ang="0">
                  <a:pos x="86" y="154"/>
                </a:cxn>
                <a:cxn ang="0">
                  <a:pos x="90" y="164"/>
                </a:cxn>
                <a:cxn ang="0">
                  <a:pos x="120" y="144"/>
                </a:cxn>
                <a:cxn ang="0">
                  <a:pos x="126" y="162"/>
                </a:cxn>
                <a:cxn ang="0">
                  <a:pos x="144" y="158"/>
                </a:cxn>
                <a:cxn ang="0">
                  <a:pos x="144" y="168"/>
                </a:cxn>
                <a:cxn ang="0">
                  <a:pos x="144" y="172"/>
                </a:cxn>
                <a:cxn ang="0">
                  <a:pos x="146" y="180"/>
                </a:cxn>
                <a:cxn ang="0">
                  <a:pos x="146" y="188"/>
                </a:cxn>
                <a:cxn ang="0">
                  <a:pos x="128" y="190"/>
                </a:cxn>
              </a:cxnLst>
              <a:rect l="0" t="0" r="r" b="b"/>
              <a:pathLst>
                <a:path w="146" h="202">
                  <a:moveTo>
                    <a:pt x="48" y="190"/>
                  </a:moveTo>
                  <a:lnTo>
                    <a:pt x="48" y="190"/>
                  </a:lnTo>
                  <a:lnTo>
                    <a:pt x="50" y="190"/>
                  </a:lnTo>
                  <a:lnTo>
                    <a:pt x="48" y="184"/>
                  </a:lnTo>
                  <a:lnTo>
                    <a:pt x="44" y="182"/>
                  </a:lnTo>
                  <a:lnTo>
                    <a:pt x="48" y="178"/>
                  </a:lnTo>
                  <a:lnTo>
                    <a:pt x="52" y="178"/>
                  </a:lnTo>
                  <a:lnTo>
                    <a:pt x="50" y="174"/>
                  </a:lnTo>
                  <a:lnTo>
                    <a:pt x="50" y="170"/>
                  </a:lnTo>
                  <a:lnTo>
                    <a:pt x="48" y="168"/>
                  </a:lnTo>
                  <a:lnTo>
                    <a:pt x="46" y="168"/>
                  </a:lnTo>
                  <a:lnTo>
                    <a:pt x="46" y="172"/>
                  </a:lnTo>
                  <a:lnTo>
                    <a:pt x="44" y="174"/>
                  </a:lnTo>
                  <a:lnTo>
                    <a:pt x="44" y="174"/>
                  </a:lnTo>
                  <a:lnTo>
                    <a:pt x="42" y="178"/>
                  </a:lnTo>
                  <a:lnTo>
                    <a:pt x="44" y="184"/>
                  </a:lnTo>
                  <a:lnTo>
                    <a:pt x="44" y="184"/>
                  </a:lnTo>
                  <a:lnTo>
                    <a:pt x="42" y="188"/>
                  </a:lnTo>
                  <a:lnTo>
                    <a:pt x="40" y="194"/>
                  </a:lnTo>
                  <a:lnTo>
                    <a:pt x="42" y="196"/>
                  </a:lnTo>
                  <a:lnTo>
                    <a:pt x="38" y="200"/>
                  </a:lnTo>
                  <a:lnTo>
                    <a:pt x="36" y="196"/>
                  </a:lnTo>
                  <a:lnTo>
                    <a:pt x="38" y="194"/>
                  </a:lnTo>
                  <a:lnTo>
                    <a:pt x="32" y="188"/>
                  </a:lnTo>
                  <a:lnTo>
                    <a:pt x="28" y="186"/>
                  </a:lnTo>
                  <a:lnTo>
                    <a:pt x="26" y="190"/>
                  </a:lnTo>
                  <a:lnTo>
                    <a:pt x="18" y="184"/>
                  </a:lnTo>
                  <a:lnTo>
                    <a:pt x="18" y="188"/>
                  </a:lnTo>
                  <a:lnTo>
                    <a:pt x="16" y="186"/>
                  </a:lnTo>
                  <a:lnTo>
                    <a:pt x="16" y="184"/>
                  </a:lnTo>
                  <a:lnTo>
                    <a:pt x="16" y="182"/>
                  </a:lnTo>
                  <a:lnTo>
                    <a:pt x="16" y="176"/>
                  </a:lnTo>
                  <a:lnTo>
                    <a:pt x="18" y="176"/>
                  </a:lnTo>
                  <a:lnTo>
                    <a:pt x="16" y="174"/>
                  </a:lnTo>
                  <a:lnTo>
                    <a:pt x="18" y="172"/>
                  </a:lnTo>
                  <a:lnTo>
                    <a:pt x="18" y="172"/>
                  </a:lnTo>
                  <a:lnTo>
                    <a:pt x="16" y="170"/>
                  </a:lnTo>
                  <a:lnTo>
                    <a:pt x="14" y="172"/>
                  </a:lnTo>
                  <a:lnTo>
                    <a:pt x="14" y="172"/>
                  </a:lnTo>
                  <a:lnTo>
                    <a:pt x="14" y="176"/>
                  </a:lnTo>
                  <a:lnTo>
                    <a:pt x="12" y="178"/>
                  </a:lnTo>
                  <a:lnTo>
                    <a:pt x="10" y="176"/>
                  </a:lnTo>
                  <a:lnTo>
                    <a:pt x="10" y="176"/>
                  </a:lnTo>
                  <a:lnTo>
                    <a:pt x="8" y="176"/>
                  </a:lnTo>
                  <a:lnTo>
                    <a:pt x="8" y="176"/>
                  </a:lnTo>
                  <a:lnTo>
                    <a:pt x="8" y="170"/>
                  </a:lnTo>
                  <a:lnTo>
                    <a:pt x="10" y="164"/>
                  </a:lnTo>
                  <a:lnTo>
                    <a:pt x="8" y="162"/>
                  </a:lnTo>
                  <a:lnTo>
                    <a:pt x="8" y="158"/>
                  </a:lnTo>
                  <a:lnTo>
                    <a:pt x="4" y="158"/>
                  </a:lnTo>
                  <a:lnTo>
                    <a:pt x="4" y="154"/>
                  </a:lnTo>
                  <a:lnTo>
                    <a:pt x="0" y="148"/>
                  </a:lnTo>
                  <a:lnTo>
                    <a:pt x="4" y="144"/>
                  </a:lnTo>
                  <a:lnTo>
                    <a:pt x="4" y="144"/>
                  </a:lnTo>
                  <a:lnTo>
                    <a:pt x="2" y="140"/>
                  </a:lnTo>
                  <a:lnTo>
                    <a:pt x="2" y="136"/>
                  </a:lnTo>
                  <a:lnTo>
                    <a:pt x="6" y="138"/>
                  </a:lnTo>
                  <a:lnTo>
                    <a:pt x="8" y="134"/>
                  </a:lnTo>
                  <a:lnTo>
                    <a:pt x="6" y="134"/>
                  </a:lnTo>
                  <a:lnTo>
                    <a:pt x="4" y="126"/>
                  </a:lnTo>
                  <a:lnTo>
                    <a:pt x="6" y="126"/>
                  </a:lnTo>
                  <a:lnTo>
                    <a:pt x="6" y="126"/>
                  </a:lnTo>
                  <a:lnTo>
                    <a:pt x="6" y="126"/>
                  </a:lnTo>
                  <a:lnTo>
                    <a:pt x="8" y="130"/>
                  </a:lnTo>
                  <a:lnTo>
                    <a:pt x="12" y="132"/>
                  </a:lnTo>
                  <a:lnTo>
                    <a:pt x="14" y="130"/>
                  </a:lnTo>
                  <a:lnTo>
                    <a:pt x="14" y="130"/>
                  </a:lnTo>
                  <a:lnTo>
                    <a:pt x="14" y="124"/>
                  </a:lnTo>
                  <a:lnTo>
                    <a:pt x="12" y="120"/>
                  </a:lnTo>
                  <a:lnTo>
                    <a:pt x="12" y="120"/>
                  </a:lnTo>
                  <a:lnTo>
                    <a:pt x="48" y="136"/>
                  </a:lnTo>
                  <a:lnTo>
                    <a:pt x="48" y="76"/>
                  </a:lnTo>
                  <a:lnTo>
                    <a:pt x="46" y="76"/>
                  </a:lnTo>
                  <a:lnTo>
                    <a:pt x="46" y="76"/>
                  </a:lnTo>
                  <a:lnTo>
                    <a:pt x="52" y="66"/>
                  </a:lnTo>
                  <a:lnTo>
                    <a:pt x="46" y="62"/>
                  </a:lnTo>
                  <a:lnTo>
                    <a:pt x="44" y="64"/>
                  </a:lnTo>
                  <a:lnTo>
                    <a:pt x="42" y="56"/>
                  </a:lnTo>
                  <a:lnTo>
                    <a:pt x="40" y="56"/>
                  </a:lnTo>
                  <a:lnTo>
                    <a:pt x="40" y="56"/>
                  </a:lnTo>
                  <a:lnTo>
                    <a:pt x="42" y="50"/>
                  </a:lnTo>
                  <a:lnTo>
                    <a:pt x="48" y="46"/>
                  </a:lnTo>
                  <a:lnTo>
                    <a:pt x="46" y="44"/>
                  </a:lnTo>
                  <a:lnTo>
                    <a:pt x="44" y="44"/>
                  </a:lnTo>
                  <a:lnTo>
                    <a:pt x="44" y="42"/>
                  </a:lnTo>
                  <a:lnTo>
                    <a:pt x="52" y="40"/>
                  </a:lnTo>
                  <a:lnTo>
                    <a:pt x="48" y="36"/>
                  </a:lnTo>
                  <a:lnTo>
                    <a:pt x="44" y="40"/>
                  </a:lnTo>
                  <a:lnTo>
                    <a:pt x="42" y="36"/>
                  </a:lnTo>
                  <a:lnTo>
                    <a:pt x="34" y="34"/>
                  </a:lnTo>
                  <a:lnTo>
                    <a:pt x="36" y="32"/>
                  </a:lnTo>
                  <a:lnTo>
                    <a:pt x="42" y="34"/>
                  </a:lnTo>
                  <a:lnTo>
                    <a:pt x="38" y="28"/>
                  </a:lnTo>
                  <a:lnTo>
                    <a:pt x="40" y="22"/>
                  </a:lnTo>
                  <a:lnTo>
                    <a:pt x="42" y="20"/>
                  </a:lnTo>
                  <a:lnTo>
                    <a:pt x="36" y="22"/>
                  </a:lnTo>
                  <a:lnTo>
                    <a:pt x="36" y="20"/>
                  </a:lnTo>
                  <a:lnTo>
                    <a:pt x="36" y="12"/>
                  </a:lnTo>
                  <a:lnTo>
                    <a:pt x="38" y="10"/>
                  </a:lnTo>
                  <a:lnTo>
                    <a:pt x="34" y="8"/>
                  </a:lnTo>
                  <a:lnTo>
                    <a:pt x="36" y="2"/>
                  </a:lnTo>
                  <a:lnTo>
                    <a:pt x="40" y="0"/>
                  </a:lnTo>
                  <a:lnTo>
                    <a:pt x="40" y="0"/>
                  </a:lnTo>
                  <a:lnTo>
                    <a:pt x="40" y="0"/>
                  </a:lnTo>
                  <a:lnTo>
                    <a:pt x="40" y="2"/>
                  </a:lnTo>
                  <a:lnTo>
                    <a:pt x="40" y="2"/>
                  </a:lnTo>
                  <a:lnTo>
                    <a:pt x="40" y="2"/>
                  </a:lnTo>
                  <a:lnTo>
                    <a:pt x="42" y="6"/>
                  </a:lnTo>
                  <a:lnTo>
                    <a:pt x="40" y="10"/>
                  </a:lnTo>
                  <a:lnTo>
                    <a:pt x="40" y="10"/>
                  </a:lnTo>
                  <a:lnTo>
                    <a:pt x="44" y="18"/>
                  </a:lnTo>
                  <a:lnTo>
                    <a:pt x="46" y="22"/>
                  </a:lnTo>
                  <a:lnTo>
                    <a:pt x="50" y="24"/>
                  </a:lnTo>
                  <a:lnTo>
                    <a:pt x="52" y="24"/>
                  </a:lnTo>
                  <a:lnTo>
                    <a:pt x="52" y="26"/>
                  </a:lnTo>
                  <a:lnTo>
                    <a:pt x="54" y="26"/>
                  </a:lnTo>
                  <a:lnTo>
                    <a:pt x="54" y="28"/>
                  </a:lnTo>
                  <a:lnTo>
                    <a:pt x="50" y="30"/>
                  </a:lnTo>
                  <a:lnTo>
                    <a:pt x="46" y="30"/>
                  </a:lnTo>
                  <a:lnTo>
                    <a:pt x="46" y="32"/>
                  </a:lnTo>
                  <a:lnTo>
                    <a:pt x="56" y="30"/>
                  </a:lnTo>
                  <a:lnTo>
                    <a:pt x="58" y="40"/>
                  </a:lnTo>
                  <a:lnTo>
                    <a:pt x="60" y="40"/>
                  </a:lnTo>
                  <a:lnTo>
                    <a:pt x="52" y="44"/>
                  </a:lnTo>
                  <a:lnTo>
                    <a:pt x="62" y="44"/>
                  </a:lnTo>
                  <a:lnTo>
                    <a:pt x="64" y="48"/>
                  </a:lnTo>
                  <a:lnTo>
                    <a:pt x="60" y="50"/>
                  </a:lnTo>
                  <a:lnTo>
                    <a:pt x="62" y="50"/>
                  </a:lnTo>
                  <a:lnTo>
                    <a:pt x="72" y="66"/>
                  </a:lnTo>
                  <a:lnTo>
                    <a:pt x="64" y="70"/>
                  </a:lnTo>
                  <a:lnTo>
                    <a:pt x="70" y="70"/>
                  </a:lnTo>
                  <a:lnTo>
                    <a:pt x="72" y="72"/>
                  </a:lnTo>
                  <a:lnTo>
                    <a:pt x="72" y="74"/>
                  </a:lnTo>
                  <a:lnTo>
                    <a:pt x="76" y="76"/>
                  </a:lnTo>
                  <a:lnTo>
                    <a:pt x="78" y="80"/>
                  </a:lnTo>
                  <a:lnTo>
                    <a:pt x="72" y="84"/>
                  </a:lnTo>
                  <a:lnTo>
                    <a:pt x="74" y="88"/>
                  </a:lnTo>
                  <a:lnTo>
                    <a:pt x="66" y="84"/>
                  </a:lnTo>
                  <a:lnTo>
                    <a:pt x="64" y="86"/>
                  </a:lnTo>
                  <a:lnTo>
                    <a:pt x="64" y="86"/>
                  </a:lnTo>
                  <a:lnTo>
                    <a:pt x="70" y="88"/>
                  </a:lnTo>
                  <a:lnTo>
                    <a:pt x="74" y="92"/>
                  </a:lnTo>
                  <a:lnTo>
                    <a:pt x="70" y="92"/>
                  </a:lnTo>
                  <a:lnTo>
                    <a:pt x="74" y="98"/>
                  </a:lnTo>
                  <a:lnTo>
                    <a:pt x="72" y="96"/>
                  </a:lnTo>
                  <a:lnTo>
                    <a:pt x="70" y="100"/>
                  </a:lnTo>
                  <a:lnTo>
                    <a:pt x="78" y="98"/>
                  </a:lnTo>
                  <a:lnTo>
                    <a:pt x="80" y="104"/>
                  </a:lnTo>
                  <a:lnTo>
                    <a:pt x="78" y="106"/>
                  </a:lnTo>
                  <a:lnTo>
                    <a:pt x="78" y="106"/>
                  </a:lnTo>
                  <a:lnTo>
                    <a:pt x="86" y="110"/>
                  </a:lnTo>
                  <a:lnTo>
                    <a:pt x="90" y="114"/>
                  </a:lnTo>
                  <a:lnTo>
                    <a:pt x="90" y="116"/>
                  </a:lnTo>
                  <a:lnTo>
                    <a:pt x="88" y="120"/>
                  </a:lnTo>
                  <a:lnTo>
                    <a:pt x="92" y="118"/>
                  </a:lnTo>
                  <a:lnTo>
                    <a:pt x="94" y="122"/>
                  </a:lnTo>
                  <a:lnTo>
                    <a:pt x="98" y="118"/>
                  </a:lnTo>
                  <a:lnTo>
                    <a:pt x="98" y="118"/>
                  </a:lnTo>
                  <a:lnTo>
                    <a:pt x="98" y="126"/>
                  </a:lnTo>
                  <a:lnTo>
                    <a:pt x="104" y="122"/>
                  </a:lnTo>
                  <a:lnTo>
                    <a:pt x="104" y="124"/>
                  </a:lnTo>
                  <a:lnTo>
                    <a:pt x="106" y="122"/>
                  </a:lnTo>
                  <a:lnTo>
                    <a:pt x="114" y="132"/>
                  </a:lnTo>
                  <a:lnTo>
                    <a:pt x="118" y="128"/>
                  </a:lnTo>
                  <a:lnTo>
                    <a:pt x="118" y="130"/>
                  </a:lnTo>
                  <a:lnTo>
                    <a:pt x="118" y="132"/>
                  </a:lnTo>
                  <a:lnTo>
                    <a:pt x="124" y="134"/>
                  </a:lnTo>
                  <a:lnTo>
                    <a:pt x="124" y="136"/>
                  </a:lnTo>
                  <a:lnTo>
                    <a:pt x="124" y="138"/>
                  </a:lnTo>
                  <a:lnTo>
                    <a:pt x="124" y="138"/>
                  </a:lnTo>
                  <a:lnTo>
                    <a:pt x="120" y="140"/>
                  </a:lnTo>
                  <a:lnTo>
                    <a:pt x="114" y="142"/>
                  </a:lnTo>
                  <a:lnTo>
                    <a:pt x="106" y="144"/>
                  </a:lnTo>
                  <a:lnTo>
                    <a:pt x="102" y="146"/>
                  </a:lnTo>
                  <a:lnTo>
                    <a:pt x="102" y="146"/>
                  </a:lnTo>
                  <a:lnTo>
                    <a:pt x="96" y="150"/>
                  </a:lnTo>
                  <a:lnTo>
                    <a:pt x="94" y="152"/>
                  </a:lnTo>
                  <a:lnTo>
                    <a:pt x="92" y="156"/>
                  </a:lnTo>
                  <a:lnTo>
                    <a:pt x="92" y="156"/>
                  </a:lnTo>
                  <a:lnTo>
                    <a:pt x="86" y="154"/>
                  </a:lnTo>
                  <a:lnTo>
                    <a:pt x="80" y="152"/>
                  </a:lnTo>
                  <a:lnTo>
                    <a:pt x="82" y="154"/>
                  </a:lnTo>
                  <a:lnTo>
                    <a:pt x="90" y="158"/>
                  </a:lnTo>
                  <a:lnTo>
                    <a:pt x="90" y="164"/>
                  </a:lnTo>
                  <a:lnTo>
                    <a:pt x="90" y="164"/>
                  </a:lnTo>
                  <a:lnTo>
                    <a:pt x="106" y="150"/>
                  </a:lnTo>
                  <a:lnTo>
                    <a:pt x="116" y="144"/>
                  </a:lnTo>
                  <a:lnTo>
                    <a:pt x="120" y="144"/>
                  </a:lnTo>
                  <a:lnTo>
                    <a:pt x="126" y="144"/>
                  </a:lnTo>
                  <a:lnTo>
                    <a:pt x="128" y="152"/>
                  </a:lnTo>
                  <a:lnTo>
                    <a:pt x="126" y="156"/>
                  </a:lnTo>
                  <a:lnTo>
                    <a:pt x="126" y="162"/>
                  </a:lnTo>
                  <a:lnTo>
                    <a:pt x="132" y="154"/>
                  </a:lnTo>
                  <a:lnTo>
                    <a:pt x="136" y="154"/>
                  </a:lnTo>
                  <a:lnTo>
                    <a:pt x="136" y="154"/>
                  </a:lnTo>
                  <a:lnTo>
                    <a:pt x="144" y="158"/>
                  </a:lnTo>
                  <a:lnTo>
                    <a:pt x="142" y="160"/>
                  </a:lnTo>
                  <a:lnTo>
                    <a:pt x="146" y="164"/>
                  </a:lnTo>
                  <a:lnTo>
                    <a:pt x="146" y="166"/>
                  </a:lnTo>
                  <a:lnTo>
                    <a:pt x="144" y="168"/>
                  </a:lnTo>
                  <a:lnTo>
                    <a:pt x="138" y="166"/>
                  </a:lnTo>
                  <a:lnTo>
                    <a:pt x="140" y="168"/>
                  </a:lnTo>
                  <a:lnTo>
                    <a:pt x="142" y="170"/>
                  </a:lnTo>
                  <a:lnTo>
                    <a:pt x="144" y="172"/>
                  </a:lnTo>
                  <a:lnTo>
                    <a:pt x="142" y="174"/>
                  </a:lnTo>
                  <a:lnTo>
                    <a:pt x="144" y="178"/>
                  </a:lnTo>
                  <a:lnTo>
                    <a:pt x="144" y="180"/>
                  </a:lnTo>
                  <a:lnTo>
                    <a:pt x="146" y="180"/>
                  </a:lnTo>
                  <a:lnTo>
                    <a:pt x="146" y="184"/>
                  </a:lnTo>
                  <a:lnTo>
                    <a:pt x="144" y="184"/>
                  </a:lnTo>
                  <a:lnTo>
                    <a:pt x="146" y="188"/>
                  </a:lnTo>
                  <a:lnTo>
                    <a:pt x="146" y="188"/>
                  </a:lnTo>
                  <a:lnTo>
                    <a:pt x="138" y="198"/>
                  </a:lnTo>
                  <a:lnTo>
                    <a:pt x="134" y="202"/>
                  </a:lnTo>
                  <a:lnTo>
                    <a:pt x="128" y="202"/>
                  </a:lnTo>
                  <a:lnTo>
                    <a:pt x="128" y="190"/>
                  </a:lnTo>
                  <a:lnTo>
                    <a:pt x="48" y="190"/>
                  </a:lnTo>
                  <a:close/>
                </a:path>
              </a:pathLst>
            </a:custGeom>
            <a:solidFill>
              <a:schemeClr val="bg2"/>
            </a:solidFill>
            <a:ln w="3175">
              <a:solidFill>
                <a:schemeClr val="bg1"/>
              </a:solidFill>
              <a:prstDash val="solid"/>
              <a:round/>
              <a:headEnd/>
              <a:tailEnd/>
            </a:ln>
          </p:spPr>
          <p:txBody>
            <a:bodyPr/>
            <a:lstStyle/>
            <a:p>
              <a:pPr>
                <a:defRPr/>
              </a:pPr>
              <a:endParaRPr lang="en-GB" sz="462">
                <a:solidFill>
                  <a:prstClr val="black"/>
                </a:solidFill>
              </a:endParaRPr>
            </a:p>
          </p:txBody>
        </p:sp>
        <p:sp>
          <p:nvSpPr>
            <p:cNvPr id="567" name="Line 1399"/>
            <p:cNvSpPr>
              <a:spLocks noChangeShapeType="1"/>
            </p:cNvSpPr>
            <p:nvPr/>
          </p:nvSpPr>
          <p:spPr bwMode="auto">
            <a:xfrm>
              <a:off x="1281951" y="4758107"/>
              <a:ext cx="722" cy="718"/>
            </a:xfrm>
            <a:prstGeom prst="line">
              <a:avLst/>
            </a:prstGeom>
            <a:solidFill>
              <a:schemeClr val="bg1">
                <a:lumMod val="85000"/>
              </a:schemeClr>
            </a:solidFill>
            <a:ln w="3175">
              <a:solidFill>
                <a:schemeClr val="bg1"/>
              </a:solidFill>
              <a:round/>
              <a:headEnd/>
              <a:tailEnd/>
            </a:ln>
          </p:spPr>
          <p:txBody>
            <a:bodyPr/>
            <a:lstStyle/>
            <a:p>
              <a:pPr>
                <a:defRPr/>
              </a:pPr>
              <a:endParaRPr lang="en-GB" sz="462">
                <a:solidFill>
                  <a:prstClr val="black"/>
                </a:solidFill>
              </a:endParaRPr>
            </a:p>
          </p:txBody>
        </p:sp>
        <p:sp>
          <p:nvSpPr>
            <p:cNvPr id="568" name="Freeform 1400"/>
            <p:cNvSpPr>
              <a:spLocks/>
            </p:cNvSpPr>
            <p:nvPr/>
          </p:nvSpPr>
          <p:spPr bwMode="auto">
            <a:xfrm>
              <a:off x="768406" y="4855730"/>
              <a:ext cx="92322" cy="109108"/>
            </a:xfrm>
            <a:custGeom>
              <a:avLst/>
              <a:gdLst/>
              <a:ahLst/>
              <a:cxnLst>
                <a:cxn ang="0">
                  <a:pos x="26" y="34"/>
                </a:cxn>
                <a:cxn ang="0">
                  <a:pos x="26" y="34"/>
                </a:cxn>
                <a:cxn ang="0">
                  <a:pos x="20" y="50"/>
                </a:cxn>
                <a:cxn ang="0">
                  <a:pos x="12" y="66"/>
                </a:cxn>
                <a:cxn ang="0">
                  <a:pos x="16" y="74"/>
                </a:cxn>
                <a:cxn ang="0">
                  <a:pos x="10" y="76"/>
                </a:cxn>
                <a:cxn ang="0">
                  <a:pos x="10" y="76"/>
                </a:cxn>
                <a:cxn ang="0">
                  <a:pos x="12" y="82"/>
                </a:cxn>
                <a:cxn ang="0">
                  <a:pos x="10" y="88"/>
                </a:cxn>
                <a:cxn ang="0">
                  <a:pos x="12" y="90"/>
                </a:cxn>
                <a:cxn ang="0">
                  <a:pos x="12" y="90"/>
                </a:cxn>
                <a:cxn ang="0">
                  <a:pos x="8" y="96"/>
                </a:cxn>
                <a:cxn ang="0">
                  <a:pos x="6" y="100"/>
                </a:cxn>
                <a:cxn ang="0">
                  <a:pos x="8" y="104"/>
                </a:cxn>
                <a:cxn ang="0">
                  <a:pos x="4" y="106"/>
                </a:cxn>
                <a:cxn ang="0">
                  <a:pos x="4" y="108"/>
                </a:cxn>
                <a:cxn ang="0">
                  <a:pos x="4" y="110"/>
                </a:cxn>
                <a:cxn ang="0">
                  <a:pos x="4" y="112"/>
                </a:cxn>
                <a:cxn ang="0">
                  <a:pos x="0" y="116"/>
                </a:cxn>
                <a:cxn ang="0">
                  <a:pos x="0" y="116"/>
                </a:cxn>
                <a:cxn ang="0">
                  <a:pos x="8" y="118"/>
                </a:cxn>
                <a:cxn ang="0">
                  <a:pos x="16" y="122"/>
                </a:cxn>
                <a:cxn ang="0">
                  <a:pos x="18" y="120"/>
                </a:cxn>
                <a:cxn ang="0">
                  <a:pos x="18" y="120"/>
                </a:cxn>
                <a:cxn ang="0">
                  <a:pos x="22" y="126"/>
                </a:cxn>
                <a:cxn ang="0">
                  <a:pos x="28" y="134"/>
                </a:cxn>
                <a:cxn ang="0">
                  <a:pos x="34" y="152"/>
                </a:cxn>
                <a:cxn ang="0">
                  <a:pos x="52" y="134"/>
                </a:cxn>
                <a:cxn ang="0">
                  <a:pos x="56" y="140"/>
                </a:cxn>
                <a:cxn ang="0">
                  <a:pos x="64" y="134"/>
                </a:cxn>
                <a:cxn ang="0">
                  <a:pos x="64" y="134"/>
                </a:cxn>
                <a:cxn ang="0">
                  <a:pos x="66" y="126"/>
                </a:cxn>
                <a:cxn ang="0">
                  <a:pos x="66" y="120"/>
                </a:cxn>
                <a:cxn ang="0">
                  <a:pos x="68" y="112"/>
                </a:cxn>
                <a:cxn ang="0">
                  <a:pos x="70" y="104"/>
                </a:cxn>
                <a:cxn ang="0">
                  <a:pos x="80" y="100"/>
                </a:cxn>
                <a:cxn ang="0">
                  <a:pos x="82" y="88"/>
                </a:cxn>
                <a:cxn ang="0">
                  <a:pos x="82" y="88"/>
                </a:cxn>
                <a:cxn ang="0">
                  <a:pos x="104" y="70"/>
                </a:cxn>
                <a:cxn ang="0">
                  <a:pos x="128" y="52"/>
                </a:cxn>
                <a:cxn ang="0">
                  <a:pos x="128" y="46"/>
                </a:cxn>
                <a:cxn ang="0">
                  <a:pos x="102" y="16"/>
                </a:cxn>
                <a:cxn ang="0">
                  <a:pos x="86" y="16"/>
                </a:cxn>
                <a:cxn ang="0">
                  <a:pos x="84" y="20"/>
                </a:cxn>
                <a:cxn ang="0">
                  <a:pos x="86" y="22"/>
                </a:cxn>
                <a:cxn ang="0">
                  <a:pos x="84" y="26"/>
                </a:cxn>
                <a:cxn ang="0">
                  <a:pos x="82" y="28"/>
                </a:cxn>
                <a:cxn ang="0">
                  <a:pos x="82" y="18"/>
                </a:cxn>
                <a:cxn ang="0">
                  <a:pos x="80" y="16"/>
                </a:cxn>
                <a:cxn ang="0">
                  <a:pos x="76" y="24"/>
                </a:cxn>
                <a:cxn ang="0">
                  <a:pos x="74" y="20"/>
                </a:cxn>
                <a:cxn ang="0">
                  <a:pos x="76" y="16"/>
                </a:cxn>
                <a:cxn ang="0">
                  <a:pos x="54" y="0"/>
                </a:cxn>
                <a:cxn ang="0">
                  <a:pos x="36" y="4"/>
                </a:cxn>
                <a:cxn ang="0">
                  <a:pos x="36" y="10"/>
                </a:cxn>
                <a:cxn ang="0">
                  <a:pos x="32" y="4"/>
                </a:cxn>
                <a:cxn ang="0">
                  <a:pos x="16" y="8"/>
                </a:cxn>
                <a:cxn ang="0">
                  <a:pos x="22" y="16"/>
                </a:cxn>
                <a:cxn ang="0">
                  <a:pos x="20" y="20"/>
                </a:cxn>
                <a:cxn ang="0">
                  <a:pos x="20" y="20"/>
                </a:cxn>
                <a:cxn ang="0">
                  <a:pos x="22" y="28"/>
                </a:cxn>
                <a:cxn ang="0">
                  <a:pos x="26" y="34"/>
                </a:cxn>
                <a:cxn ang="0">
                  <a:pos x="26" y="34"/>
                </a:cxn>
              </a:cxnLst>
              <a:rect l="0" t="0" r="r" b="b"/>
              <a:pathLst>
                <a:path w="128" h="152">
                  <a:moveTo>
                    <a:pt x="26" y="34"/>
                  </a:moveTo>
                  <a:lnTo>
                    <a:pt x="26" y="34"/>
                  </a:lnTo>
                  <a:lnTo>
                    <a:pt x="20" y="50"/>
                  </a:lnTo>
                  <a:lnTo>
                    <a:pt x="12" y="66"/>
                  </a:lnTo>
                  <a:lnTo>
                    <a:pt x="16" y="74"/>
                  </a:lnTo>
                  <a:lnTo>
                    <a:pt x="10" y="76"/>
                  </a:lnTo>
                  <a:lnTo>
                    <a:pt x="10" y="76"/>
                  </a:lnTo>
                  <a:lnTo>
                    <a:pt x="12" y="82"/>
                  </a:lnTo>
                  <a:lnTo>
                    <a:pt x="10" y="88"/>
                  </a:lnTo>
                  <a:lnTo>
                    <a:pt x="12" y="90"/>
                  </a:lnTo>
                  <a:lnTo>
                    <a:pt x="12" y="90"/>
                  </a:lnTo>
                  <a:lnTo>
                    <a:pt x="8" y="96"/>
                  </a:lnTo>
                  <a:lnTo>
                    <a:pt x="6" y="100"/>
                  </a:lnTo>
                  <a:lnTo>
                    <a:pt x="8" y="104"/>
                  </a:lnTo>
                  <a:lnTo>
                    <a:pt x="4" y="106"/>
                  </a:lnTo>
                  <a:lnTo>
                    <a:pt x="4" y="108"/>
                  </a:lnTo>
                  <a:lnTo>
                    <a:pt x="4" y="110"/>
                  </a:lnTo>
                  <a:lnTo>
                    <a:pt x="4" y="112"/>
                  </a:lnTo>
                  <a:lnTo>
                    <a:pt x="0" y="116"/>
                  </a:lnTo>
                  <a:lnTo>
                    <a:pt x="0" y="116"/>
                  </a:lnTo>
                  <a:lnTo>
                    <a:pt x="8" y="118"/>
                  </a:lnTo>
                  <a:lnTo>
                    <a:pt x="16" y="122"/>
                  </a:lnTo>
                  <a:lnTo>
                    <a:pt x="18" y="120"/>
                  </a:lnTo>
                  <a:lnTo>
                    <a:pt x="18" y="120"/>
                  </a:lnTo>
                  <a:lnTo>
                    <a:pt x="22" y="126"/>
                  </a:lnTo>
                  <a:lnTo>
                    <a:pt x="28" y="134"/>
                  </a:lnTo>
                  <a:lnTo>
                    <a:pt x="34" y="152"/>
                  </a:lnTo>
                  <a:lnTo>
                    <a:pt x="52" y="134"/>
                  </a:lnTo>
                  <a:lnTo>
                    <a:pt x="56" y="140"/>
                  </a:lnTo>
                  <a:lnTo>
                    <a:pt x="64" y="134"/>
                  </a:lnTo>
                  <a:lnTo>
                    <a:pt x="64" y="134"/>
                  </a:lnTo>
                  <a:lnTo>
                    <a:pt x="66" y="126"/>
                  </a:lnTo>
                  <a:lnTo>
                    <a:pt x="66" y="120"/>
                  </a:lnTo>
                  <a:lnTo>
                    <a:pt x="68" y="112"/>
                  </a:lnTo>
                  <a:lnTo>
                    <a:pt x="70" y="104"/>
                  </a:lnTo>
                  <a:lnTo>
                    <a:pt x="80" y="100"/>
                  </a:lnTo>
                  <a:lnTo>
                    <a:pt x="82" y="88"/>
                  </a:lnTo>
                  <a:lnTo>
                    <a:pt x="82" y="88"/>
                  </a:lnTo>
                  <a:lnTo>
                    <a:pt x="104" y="70"/>
                  </a:lnTo>
                  <a:lnTo>
                    <a:pt x="128" y="52"/>
                  </a:lnTo>
                  <a:lnTo>
                    <a:pt x="128" y="46"/>
                  </a:lnTo>
                  <a:lnTo>
                    <a:pt x="102" y="16"/>
                  </a:lnTo>
                  <a:lnTo>
                    <a:pt x="86" y="16"/>
                  </a:lnTo>
                  <a:lnTo>
                    <a:pt x="84" y="20"/>
                  </a:lnTo>
                  <a:lnTo>
                    <a:pt x="86" y="22"/>
                  </a:lnTo>
                  <a:lnTo>
                    <a:pt x="84" y="26"/>
                  </a:lnTo>
                  <a:lnTo>
                    <a:pt x="82" y="28"/>
                  </a:lnTo>
                  <a:lnTo>
                    <a:pt x="82" y="18"/>
                  </a:lnTo>
                  <a:lnTo>
                    <a:pt x="80" y="16"/>
                  </a:lnTo>
                  <a:lnTo>
                    <a:pt x="76" y="24"/>
                  </a:lnTo>
                  <a:lnTo>
                    <a:pt x="74" y="20"/>
                  </a:lnTo>
                  <a:lnTo>
                    <a:pt x="76" y="16"/>
                  </a:lnTo>
                  <a:lnTo>
                    <a:pt x="54" y="0"/>
                  </a:lnTo>
                  <a:lnTo>
                    <a:pt x="36" y="4"/>
                  </a:lnTo>
                  <a:lnTo>
                    <a:pt x="36" y="10"/>
                  </a:lnTo>
                  <a:lnTo>
                    <a:pt x="32" y="4"/>
                  </a:lnTo>
                  <a:lnTo>
                    <a:pt x="16" y="8"/>
                  </a:lnTo>
                  <a:lnTo>
                    <a:pt x="22" y="16"/>
                  </a:lnTo>
                  <a:lnTo>
                    <a:pt x="20" y="20"/>
                  </a:lnTo>
                  <a:lnTo>
                    <a:pt x="20" y="20"/>
                  </a:lnTo>
                  <a:lnTo>
                    <a:pt x="22" y="28"/>
                  </a:lnTo>
                  <a:lnTo>
                    <a:pt x="26" y="34"/>
                  </a:lnTo>
                  <a:lnTo>
                    <a:pt x="26" y="34"/>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569" name="Freeform 1401"/>
            <p:cNvSpPr>
              <a:spLocks/>
            </p:cNvSpPr>
            <p:nvPr/>
          </p:nvSpPr>
          <p:spPr bwMode="auto">
            <a:xfrm>
              <a:off x="828993" y="4895927"/>
              <a:ext cx="157237" cy="137820"/>
            </a:xfrm>
            <a:custGeom>
              <a:avLst/>
              <a:gdLst/>
              <a:ahLst/>
              <a:cxnLst>
                <a:cxn ang="0">
                  <a:pos x="30" y="158"/>
                </a:cxn>
                <a:cxn ang="0">
                  <a:pos x="20" y="136"/>
                </a:cxn>
                <a:cxn ang="0">
                  <a:pos x="48" y="128"/>
                </a:cxn>
                <a:cxn ang="0">
                  <a:pos x="78" y="128"/>
                </a:cxn>
                <a:cxn ang="0">
                  <a:pos x="62" y="112"/>
                </a:cxn>
                <a:cxn ang="0">
                  <a:pos x="38" y="114"/>
                </a:cxn>
                <a:cxn ang="0">
                  <a:pos x="8" y="98"/>
                </a:cxn>
                <a:cxn ang="0">
                  <a:pos x="22" y="90"/>
                </a:cxn>
                <a:cxn ang="0">
                  <a:pos x="10" y="86"/>
                </a:cxn>
                <a:cxn ang="0">
                  <a:pos x="14" y="74"/>
                </a:cxn>
                <a:cxn ang="0">
                  <a:pos x="6" y="52"/>
                </a:cxn>
                <a:cxn ang="0">
                  <a:pos x="6" y="44"/>
                </a:cxn>
                <a:cxn ang="0">
                  <a:pos x="12" y="30"/>
                </a:cxn>
                <a:cxn ang="0">
                  <a:pos x="52" y="0"/>
                </a:cxn>
                <a:cxn ang="0">
                  <a:pos x="58" y="14"/>
                </a:cxn>
                <a:cxn ang="0">
                  <a:pos x="52" y="34"/>
                </a:cxn>
                <a:cxn ang="0">
                  <a:pos x="64" y="24"/>
                </a:cxn>
                <a:cxn ang="0">
                  <a:pos x="92" y="30"/>
                </a:cxn>
                <a:cxn ang="0">
                  <a:pos x="92" y="40"/>
                </a:cxn>
                <a:cxn ang="0">
                  <a:pos x="98" y="36"/>
                </a:cxn>
                <a:cxn ang="0">
                  <a:pos x="110" y="30"/>
                </a:cxn>
                <a:cxn ang="0">
                  <a:pos x="124" y="36"/>
                </a:cxn>
                <a:cxn ang="0">
                  <a:pos x="126" y="58"/>
                </a:cxn>
                <a:cxn ang="0">
                  <a:pos x="128" y="66"/>
                </a:cxn>
                <a:cxn ang="0">
                  <a:pos x="130" y="74"/>
                </a:cxn>
                <a:cxn ang="0">
                  <a:pos x="140" y="62"/>
                </a:cxn>
                <a:cxn ang="0">
                  <a:pos x="134" y="36"/>
                </a:cxn>
                <a:cxn ang="0">
                  <a:pos x="130" y="10"/>
                </a:cxn>
                <a:cxn ang="0">
                  <a:pos x="138" y="4"/>
                </a:cxn>
                <a:cxn ang="0">
                  <a:pos x="144" y="4"/>
                </a:cxn>
                <a:cxn ang="0">
                  <a:pos x="162" y="30"/>
                </a:cxn>
                <a:cxn ang="0">
                  <a:pos x="166" y="34"/>
                </a:cxn>
                <a:cxn ang="0">
                  <a:pos x="168" y="58"/>
                </a:cxn>
                <a:cxn ang="0">
                  <a:pos x="176" y="84"/>
                </a:cxn>
                <a:cxn ang="0">
                  <a:pos x="174" y="94"/>
                </a:cxn>
                <a:cxn ang="0">
                  <a:pos x="196" y="114"/>
                </a:cxn>
                <a:cxn ang="0">
                  <a:pos x="210" y="132"/>
                </a:cxn>
                <a:cxn ang="0">
                  <a:pos x="218" y="140"/>
                </a:cxn>
                <a:cxn ang="0">
                  <a:pos x="212" y="146"/>
                </a:cxn>
                <a:cxn ang="0">
                  <a:pos x="204" y="140"/>
                </a:cxn>
                <a:cxn ang="0">
                  <a:pos x="190" y="154"/>
                </a:cxn>
                <a:cxn ang="0">
                  <a:pos x="202" y="156"/>
                </a:cxn>
                <a:cxn ang="0">
                  <a:pos x="202" y="166"/>
                </a:cxn>
                <a:cxn ang="0">
                  <a:pos x="206" y="174"/>
                </a:cxn>
                <a:cxn ang="0">
                  <a:pos x="166" y="176"/>
                </a:cxn>
                <a:cxn ang="0">
                  <a:pos x="152" y="160"/>
                </a:cxn>
                <a:cxn ang="0">
                  <a:pos x="144" y="166"/>
                </a:cxn>
                <a:cxn ang="0">
                  <a:pos x="126" y="176"/>
                </a:cxn>
                <a:cxn ang="0">
                  <a:pos x="100" y="190"/>
                </a:cxn>
                <a:cxn ang="0">
                  <a:pos x="72" y="190"/>
                </a:cxn>
                <a:cxn ang="0">
                  <a:pos x="66" y="182"/>
                </a:cxn>
                <a:cxn ang="0">
                  <a:pos x="60" y="164"/>
                </a:cxn>
                <a:cxn ang="0">
                  <a:pos x="38" y="164"/>
                </a:cxn>
              </a:cxnLst>
              <a:rect l="0" t="0" r="r" b="b"/>
              <a:pathLst>
                <a:path w="218" h="192">
                  <a:moveTo>
                    <a:pt x="38" y="164"/>
                  </a:moveTo>
                  <a:lnTo>
                    <a:pt x="38" y="164"/>
                  </a:lnTo>
                  <a:lnTo>
                    <a:pt x="30" y="158"/>
                  </a:lnTo>
                  <a:lnTo>
                    <a:pt x="26" y="152"/>
                  </a:lnTo>
                  <a:lnTo>
                    <a:pt x="22" y="146"/>
                  </a:lnTo>
                  <a:lnTo>
                    <a:pt x="20" y="136"/>
                  </a:lnTo>
                  <a:lnTo>
                    <a:pt x="20" y="136"/>
                  </a:lnTo>
                  <a:lnTo>
                    <a:pt x="32" y="132"/>
                  </a:lnTo>
                  <a:lnTo>
                    <a:pt x="48" y="128"/>
                  </a:lnTo>
                  <a:lnTo>
                    <a:pt x="64" y="126"/>
                  </a:lnTo>
                  <a:lnTo>
                    <a:pt x="72" y="126"/>
                  </a:lnTo>
                  <a:lnTo>
                    <a:pt x="78" y="128"/>
                  </a:lnTo>
                  <a:lnTo>
                    <a:pt x="80" y="126"/>
                  </a:lnTo>
                  <a:lnTo>
                    <a:pt x="80" y="122"/>
                  </a:lnTo>
                  <a:lnTo>
                    <a:pt x="62" y="112"/>
                  </a:lnTo>
                  <a:lnTo>
                    <a:pt x="42" y="118"/>
                  </a:lnTo>
                  <a:lnTo>
                    <a:pt x="42" y="118"/>
                  </a:lnTo>
                  <a:lnTo>
                    <a:pt x="38" y="114"/>
                  </a:lnTo>
                  <a:lnTo>
                    <a:pt x="30" y="114"/>
                  </a:lnTo>
                  <a:lnTo>
                    <a:pt x="18" y="114"/>
                  </a:lnTo>
                  <a:lnTo>
                    <a:pt x="8" y="98"/>
                  </a:lnTo>
                  <a:lnTo>
                    <a:pt x="8" y="98"/>
                  </a:lnTo>
                  <a:lnTo>
                    <a:pt x="16" y="94"/>
                  </a:lnTo>
                  <a:lnTo>
                    <a:pt x="22" y="90"/>
                  </a:lnTo>
                  <a:lnTo>
                    <a:pt x="38" y="86"/>
                  </a:lnTo>
                  <a:lnTo>
                    <a:pt x="36" y="82"/>
                  </a:lnTo>
                  <a:lnTo>
                    <a:pt x="10" y="86"/>
                  </a:lnTo>
                  <a:lnTo>
                    <a:pt x="10" y="82"/>
                  </a:lnTo>
                  <a:lnTo>
                    <a:pt x="14" y="78"/>
                  </a:lnTo>
                  <a:lnTo>
                    <a:pt x="14" y="74"/>
                  </a:lnTo>
                  <a:lnTo>
                    <a:pt x="2" y="74"/>
                  </a:lnTo>
                  <a:lnTo>
                    <a:pt x="0" y="64"/>
                  </a:lnTo>
                  <a:lnTo>
                    <a:pt x="6" y="52"/>
                  </a:lnTo>
                  <a:lnTo>
                    <a:pt x="12" y="50"/>
                  </a:lnTo>
                  <a:lnTo>
                    <a:pt x="10" y="46"/>
                  </a:lnTo>
                  <a:lnTo>
                    <a:pt x="6" y="44"/>
                  </a:lnTo>
                  <a:lnTo>
                    <a:pt x="6" y="44"/>
                  </a:lnTo>
                  <a:lnTo>
                    <a:pt x="8" y="38"/>
                  </a:lnTo>
                  <a:lnTo>
                    <a:pt x="12" y="30"/>
                  </a:lnTo>
                  <a:lnTo>
                    <a:pt x="24" y="18"/>
                  </a:lnTo>
                  <a:lnTo>
                    <a:pt x="40" y="6"/>
                  </a:lnTo>
                  <a:lnTo>
                    <a:pt x="52" y="0"/>
                  </a:lnTo>
                  <a:lnTo>
                    <a:pt x="56" y="4"/>
                  </a:lnTo>
                  <a:lnTo>
                    <a:pt x="56" y="4"/>
                  </a:lnTo>
                  <a:lnTo>
                    <a:pt x="58" y="14"/>
                  </a:lnTo>
                  <a:lnTo>
                    <a:pt x="60" y="22"/>
                  </a:lnTo>
                  <a:lnTo>
                    <a:pt x="52" y="32"/>
                  </a:lnTo>
                  <a:lnTo>
                    <a:pt x="52" y="34"/>
                  </a:lnTo>
                  <a:lnTo>
                    <a:pt x="64" y="30"/>
                  </a:lnTo>
                  <a:lnTo>
                    <a:pt x="66" y="28"/>
                  </a:lnTo>
                  <a:lnTo>
                    <a:pt x="64" y="24"/>
                  </a:lnTo>
                  <a:lnTo>
                    <a:pt x="66" y="20"/>
                  </a:lnTo>
                  <a:lnTo>
                    <a:pt x="72" y="16"/>
                  </a:lnTo>
                  <a:lnTo>
                    <a:pt x="92" y="30"/>
                  </a:lnTo>
                  <a:lnTo>
                    <a:pt x="92" y="34"/>
                  </a:lnTo>
                  <a:lnTo>
                    <a:pt x="84" y="46"/>
                  </a:lnTo>
                  <a:lnTo>
                    <a:pt x="92" y="40"/>
                  </a:lnTo>
                  <a:lnTo>
                    <a:pt x="92" y="44"/>
                  </a:lnTo>
                  <a:lnTo>
                    <a:pt x="94" y="46"/>
                  </a:lnTo>
                  <a:lnTo>
                    <a:pt x="98" y="36"/>
                  </a:lnTo>
                  <a:lnTo>
                    <a:pt x="106" y="38"/>
                  </a:lnTo>
                  <a:lnTo>
                    <a:pt x="106" y="30"/>
                  </a:lnTo>
                  <a:lnTo>
                    <a:pt x="110" y="30"/>
                  </a:lnTo>
                  <a:lnTo>
                    <a:pt x="102" y="16"/>
                  </a:lnTo>
                  <a:lnTo>
                    <a:pt x="114" y="20"/>
                  </a:lnTo>
                  <a:lnTo>
                    <a:pt x="124" y="36"/>
                  </a:lnTo>
                  <a:lnTo>
                    <a:pt x="124" y="36"/>
                  </a:lnTo>
                  <a:lnTo>
                    <a:pt x="124" y="48"/>
                  </a:lnTo>
                  <a:lnTo>
                    <a:pt x="126" y="58"/>
                  </a:lnTo>
                  <a:lnTo>
                    <a:pt x="130" y="62"/>
                  </a:lnTo>
                  <a:lnTo>
                    <a:pt x="130" y="62"/>
                  </a:lnTo>
                  <a:lnTo>
                    <a:pt x="128" y="66"/>
                  </a:lnTo>
                  <a:lnTo>
                    <a:pt x="128" y="70"/>
                  </a:lnTo>
                  <a:lnTo>
                    <a:pt x="130" y="74"/>
                  </a:lnTo>
                  <a:lnTo>
                    <a:pt x="130" y="74"/>
                  </a:lnTo>
                  <a:lnTo>
                    <a:pt x="136" y="68"/>
                  </a:lnTo>
                  <a:lnTo>
                    <a:pt x="140" y="62"/>
                  </a:lnTo>
                  <a:lnTo>
                    <a:pt x="140" y="62"/>
                  </a:lnTo>
                  <a:lnTo>
                    <a:pt x="138" y="60"/>
                  </a:lnTo>
                  <a:lnTo>
                    <a:pt x="136" y="54"/>
                  </a:lnTo>
                  <a:lnTo>
                    <a:pt x="134" y="36"/>
                  </a:lnTo>
                  <a:lnTo>
                    <a:pt x="132" y="18"/>
                  </a:lnTo>
                  <a:lnTo>
                    <a:pt x="130" y="12"/>
                  </a:lnTo>
                  <a:lnTo>
                    <a:pt x="130" y="10"/>
                  </a:lnTo>
                  <a:lnTo>
                    <a:pt x="132" y="8"/>
                  </a:lnTo>
                  <a:lnTo>
                    <a:pt x="130" y="2"/>
                  </a:lnTo>
                  <a:lnTo>
                    <a:pt x="138" y="4"/>
                  </a:lnTo>
                  <a:lnTo>
                    <a:pt x="146" y="10"/>
                  </a:lnTo>
                  <a:lnTo>
                    <a:pt x="146" y="8"/>
                  </a:lnTo>
                  <a:lnTo>
                    <a:pt x="144" y="4"/>
                  </a:lnTo>
                  <a:lnTo>
                    <a:pt x="148" y="6"/>
                  </a:lnTo>
                  <a:lnTo>
                    <a:pt x="164" y="24"/>
                  </a:lnTo>
                  <a:lnTo>
                    <a:pt x="162" y="30"/>
                  </a:lnTo>
                  <a:lnTo>
                    <a:pt x="162" y="30"/>
                  </a:lnTo>
                  <a:lnTo>
                    <a:pt x="166" y="34"/>
                  </a:lnTo>
                  <a:lnTo>
                    <a:pt x="166" y="34"/>
                  </a:lnTo>
                  <a:lnTo>
                    <a:pt x="166" y="46"/>
                  </a:lnTo>
                  <a:lnTo>
                    <a:pt x="168" y="58"/>
                  </a:lnTo>
                  <a:lnTo>
                    <a:pt x="168" y="58"/>
                  </a:lnTo>
                  <a:lnTo>
                    <a:pt x="174" y="70"/>
                  </a:lnTo>
                  <a:lnTo>
                    <a:pt x="176" y="76"/>
                  </a:lnTo>
                  <a:lnTo>
                    <a:pt x="176" y="84"/>
                  </a:lnTo>
                  <a:lnTo>
                    <a:pt x="174" y="84"/>
                  </a:lnTo>
                  <a:lnTo>
                    <a:pt x="174" y="84"/>
                  </a:lnTo>
                  <a:lnTo>
                    <a:pt x="174" y="94"/>
                  </a:lnTo>
                  <a:lnTo>
                    <a:pt x="176" y="100"/>
                  </a:lnTo>
                  <a:lnTo>
                    <a:pt x="188" y="114"/>
                  </a:lnTo>
                  <a:lnTo>
                    <a:pt x="196" y="114"/>
                  </a:lnTo>
                  <a:lnTo>
                    <a:pt x="204" y="124"/>
                  </a:lnTo>
                  <a:lnTo>
                    <a:pt x="210" y="126"/>
                  </a:lnTo>
                  <a:lnTo>
                    <a:pt x="210" y="132"/>
                  </a:lnTo>
                  <a:lnTo>
                    <a:pt x="218" y="132"/>
                  </a:lnTo>
                  <a:lnTo>
                    <a:pt x="218" y="132"/>
                  </a:lnTo>
                  <a:lnTo>
                    <a:pt x="218" y="140"/>
                  </a:lnTo>
                  <a:lnTo>
                    <a:pt x="216" y="150"/>
                  </a:lnTo>
                  <a:lnTo>
                    <a:pt x="214" y="150"/>
                  </a:lnTo>
                  <a:lnTo>
                    <a:pt x="212" y="146"/>
                  </a:lnTo>
                  <a:lnTo>
                    <a:pt x="210" y="150"/>
                  </a:lnTo>
                  <a:lnTo>
                    <a:pt x="206" y="148"/>
                  </a:lnTo>
                  <a:lnTo>
                    <a:pt x="204" y="140"/>
                  </a:lnTo>
                  <a:lnTo>
                    <a:pt x="196" y="146"/>
                  </a:lnTo>
                  <a:lnTo>
                    <a:pt x="198" y="154"/>
                  </a:lnTo>
                  <a:lnTo>
                    <a:pt x="190" y="154"/>
                  </a:lnTo>
                  <a:lnTo>
                    <a:pt x="192" y="164"/>
                  </a:lnTo>
                  <a:lnTo>
                    <a:pt x="198" y="156"/>
                  </a:lnTo>
                  <a:lnTo>
                    <a:pt x="202" y="156"/>
                  </a:lnTo>
                  <a:lnTo>
                    <a:pt x="206" y="158"/>
                  </a:lnTo>
                  <a:lnTo>
                    <a:pt x="202" y="164"/>
                  </a:lnTo>
                  <a:lnTo>
                    <a:pt x="202" y="166"/>
                  </a:lnTo>
                  <a:lnTo>
                    <a:pt x="204" y="164"/>
                  </a:lnTo>
                  <a:lnTo>
                    <a:pt x="210" y="168"/>
                  </a:lnTo>
                  <a:lnTo>
                    <a:pt x="206" y="174"/>
                  </a:lnTo>
                  <a:lnTo>
                    <a:pt x="196" y="178"/>
                  </a:lnTo>
                  <a:lnTo>
                    <a:pt x="192" y="182"/>
                  </a:lnTo>
                  <a:lnTo>
                    <a:pt x="166" y="176"/>
                  </a:lnTo>
                  <a:lnTo>
                    <a:pt x="168" y="170"/>
                  </a:lnTo>
                  <a:lnTo>
                    <a:pt x="152" y="166"/>
                  </a:lnTo>
                  <a:lnTo>
                    <a:pt x="152" y="160"/>
                  </a:lnTo>
                  <a:lnTo>
                    <a:pt x="148" y="156"/>
                  </a:lnTo>
                  <a:lnTo>
                    <a:pt x="144" y="160"/>
                  </a:lnTo>
                  <a:lnTo>
                    <a:pt x="144" y="166"/>
                  </a:lnTo>
                  <a:lnTo>
                    <a:pt x="140" y="174"/>
                  </a:lnTo>
                  <a:lnTo>
                    <a:pt x="126" y="176"/>
                  </a:lnTo>
                  <a:lnTo>
                    <a:pt x="126" y="176"/>
                  </a:lnTo>
                  <a:lnTo>
                    <a:pt x="124" y="182"/>
                  </a:lnTo>
                  <a:lnTo>
                    <a:pt x="118" y="184"/>
                  </a:lnTo>
                  <a:lnTo>
                    <a:pt x="100" y="190"/>
                  </a:lnTo>
                  <a:lnTo>
                    <a:pt x="82" y="192"/>
                  </a:lnTo>
                  <a:lnTo>
                    <a:pt x="70" y="192"/>
                  </a:lnTo>
                  <a:lnTo>
                    <a:pt x="72" y="190"/>
                  </a:lnTo>
                  <a:lnTo>
                    <a:pt x="72" y="190"/>
                  </a:lnTo>
                  <a:lnTo>
                    <a:pt x="68" y="186"/>
                  </a:lnTo>
                  <a:lnTo>
                    <a:pt x="66" y="182"/>
                  </a:lnTo>
                  <a:lnTo>
                    <a:pt x="64" y="176"/>
                  </a:lnTo>
                  <a:lnTo>
                    <a:pt x="66" y="172"/>
                  </a:lnTo>
                  <a:lnTo>
                    <a:pt x="60" y="164"/>
                  </a:lnTo>
                  <a:lnTo>
                    <a:pt x="60" y="164"/>
                  </a:lnTo>
                  <a:lnTo>
                    <a:pt x="38" y="164"/>
                  </a:lnTo>
                  <a:lnTo>
                    <a:pt x="38" y="164"/>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570" name="Freeform 1402"/>
            <p:cNvSpPr>
              <a:spLocks/>
            </p:cNvSpPr>
            <p:nvPr/>
          </p:nvSpPr>
          <p:spPr bwMode="auto">
            <a:xfrm>
              <a:off x="973247" y="4878700"/>
              <a:ext cx="51931" cy="81831"/>
            </a:xfrm>
            <a:custGeom>
              <a:avLst/>
              <a:gdLst/>
              <a:ahLst/>
              <a:cxnLst>
                <a:cxn ang="0">
                  <a:pos x="20" y="80"/>
                </a:cxn>
                <a:cxn ang="0">
                  <a:pos x="10" y="76"/>
                </a:cxn>
                <a:cxn ang="0">
                  <a:pos x="0" y="58"/>
                </a:cxn>
                <a:cxn ang="0">
                  <a:pos x="0" y="44"/>
                </a:cxn>
                <a:cxn ang="0">
                  <a:pos x="6" y="42"/>
                </a:cxn>
                <a:cxn ang="0">
                  <a:pos x="14" y="54"/>
                </a:cxn>
                <a:cxn ang="0">
                  <a:pos x="26" y="52"/>
                </a:cxn>
                <a:cxn ang="0">
                  <a:pos x="26" y="48"/>
                </a:cxn>
                <a:cxn ang="0">
                  <a:pos x="24" y="40"/>
                </a:cxn>
                <a:cxn ang="0">
                  <a:pos x="30" y="34"/>
                </a:cxn>
                <a:cxn ang="0">
                  <a:pos x="22" y="32"/>
                </a:cxn>
                <a:cxn ang="0">
                  <a:pos x="12" y="22"/>
                </a:cxn>
                <a:cxn ang="0">
                  <a:pos x="20" y="24"/>
                </a:cxn>
                <a:cxn ang="0">
                  <a:pos x="14" y="12"/>
                </a:cxn>
                <a:cxn ang="0">
                  <a:pos x="26" y="10"/>
                </a:cxn>
                <a:cxn ang="0">
                  <a:pos x="22" y="4"/>
                </a:cxn>
                <a:cxn ang="0">
                  <a:pos x="42" y="10"/>
                </a:cxn>
                <a:cxn ang="0">
                  <a:pos x="64" y="8"/>
                </a:cxn>
                <a:cxn ang="0">
                  <a:pos x="56" y="18"/>
                </a:cxn>
                <a:cxn ang="0">
                  <a:pos x="60" y="26"/>
                </a:cxn>
                <a:cxn ang="0">
                  <a:pos x="56" y="28"/>
                </a:cxn>
                <a:cxn ang="0">
                  <a:pos x="48" y="40"/>
                </a:cxn>
                <a:cxn ang="0">
                  <a:pos x="58" y="40"/>
                </a:cxn>
                <a:cxn ang="0">
                  <a:pos x="62" y="58"/>
                </a:cxn>
                <a:cxn ang="0">
                  <a:pos x="72" y="64"/>
                </a:cxn>
                <a:cxn ang="0">
                  <a:pos x="70" y="80"/>
                </a:cxn>
                <a:cxn ang="0">
                  <a:pos x="70" y="84"/>
                </a:cxn>
                <a:cxn ang="0">
                  <a:pos x="60" y="100"/>
                </a:cxn>
                <a:cxn ang="0">
                  <a:pos x="54" y="106"/>
                </a:cxn>
                <a:cxn ang="0">
                  <a:pos x="44" y="110"/>
                </a:cxn>
                <a:cxn ang="0">
                  <a:pos x="40" y="112"/>
                </a:cxn>
                <a:cxn ang="0">
                  <a:pos x="34" y="94"/>
                </a:cxn>
                <a:cxn ang="0">
                  <a:pos x="24" y="80"/>
                </a:cxn>
              </a:cxnLst>
              <a:rect l="0" t="0" r="r" b="b"/>
              <a:pathLst>
                <a:path w="72" h="114">
                  <a:moveTo>
                    <a:pt x="24" y="80"/>
                  </a:moveTo>
                  <a:lnTo>
                    <a:pt x="20" y="80"/>
                  </a:lnTo>
                  <a:lnTo>
                    <a:pt x="18" y="74"/>
                  </a:lnTo>
                  <a:lnTo>
                    <a:pt x="10" y="76"/>
                  </a:lnTo>
                  <a:lnTo>
                    <a:pt x="0" y="58"/>
                  </a:lnTo>
                  <a:lnTo>
                    <a:pt x="0" y="58"/>
                  </a:lnTo>
                  <a:lnTo>
                    <a:pt x="0" y="52"/>
                  </a:lnTo>
                  <a:lnTo>
                    <a:pt x="0" y="44"/>
                  </a:lnTo>
                  <a:lnTo>
                    <a:pt x="6" y="42"/>
                  </a:lnTo>
                  <a:lnTo>
                    <a:pt x="6" y="42"/>
                  </a:lnTo>
                  <a:lnTo>
                    <a:pt x="12" y="50"/>
                  </a:lnTo>
                  <a:lnTo>
                    <a:pt x="14" y="54"/>
                  </a:lnTo>
                  <a:lnTo>
                    <a:pt x="14" y="58"/>
                  </a:lnTo>
                  <a:lnTo>
                    <a:pt x="26" y="52"/>
                  </a:lnTo>
                  <a:lnTo>
                    <a:pt x="24" y="46"/>
                  </a:lnTo>
                  <a:lnTo>
                    <a:pt x="26" y="48"/>
                  </a:lnTo>
                  <a:lnTo>
                    <a:pt x="28" y="44"/>
                  </a:lnTo>
                  <a:lnTo>
                    <a:pt x="24" y="40"/>
                  </a:lnTo>
                  <a:lnTo>
                    <a:pt x="24" y="34"/>
                  </a:lnTo>
                  <a:lnTo>
                    <a:pt x="30" y="34"/>
                  </a:lnTo>
                  <a:lnTo>
                    <a:pt x="24" y="28"/>
                  </a:lnTo>
                  <a:lnTo>
                    <a:pt x="22" y="32"/>
                  </a:lnTo>
                  <a:lnTo>
                    <a:pt x="16" y="30"/>
                  </a:lnTo>
                  <a:lnTo>
                    <a:pt x="12" y="22"/>
                  </a:lnTo>
                  <a:lnTo>
                    <a:pt x="16" y="18"/>
                  </a:lnTo>
                  <a:lnTo>
                    <a:pt x="20" y="24"/>
                  </a:lnTo>
                  <a:lnTo>
                    <a:pt x="20" y="16"/>
                  </a:lnTo>
                  <a:lnTo>
                    <a:pt x="14" y="12"/>
                  </a:lnTo>
                  <a:lnTo>
                    <a:pt x="20" y="6"/>
                  </a:lnTo>
                  <a:lnTo>
                    <a:pt x="26" y="10"/>
                  </a:lnTo>
                  <a:lnTo>
                    <a:pt x="26" y="6"/>
                  </a:lnTo>
                  <a:lnTo>
                    <a:pt x="22" y="4"/>
                  </a:lnTo>
                  <a:lnTo>
                    <a:pt x="26" y="2"/>
                  </a:lnTo>
                  <a:lnTo>
                    <a:pt x="42" y="10"/>
                  </a:lnTo>
                  <a:lnTo>
                    <a:pt x="58" y="0"/>
                  </a:lnTo>
                  <a:lnTo>
                    <a:pt x="64" y="8"/>
                  </a:lnTo>
                  <a:lnTo>
                    <a:pt x="64" y="12"/>
                  </a:lnTo>
                  <a:lnTo>
                    <a:pt x="56" y="18"/>
                  </a:lnTo>
                  <a:lnTo>
                    <a:pt x="60" y="20"/>
                  </a:lnTo>
                  <a:lnTo>
                    <a:pt x="60" y="26"/>
                  </a:lnTo>
                  <a:lnTo>
                    <a:pt x="60" y="26"/>
                  </a:lnTo>
                  <a:lnTo>
                    <a:pt x="56" y="28"/>
                  </a:lnTo>
                  <a:lnTo>
                    <a:pt x="52" y="32"/>
                  </a:lnTo>
                  <a:lnTo>
                    <a:pt x="48" y="40"/>
                  </a:lnTo>
                  <a:lnTo>
                    <a:pt x="48" y="46"/>
                  </a:lnTo>
                  <a:lnTo>
                    <a:pt x="58" y="40"/>
                  </a:lnTo>
                  <a:lnTo>
                    <a:pt x="64" y="52"/>
                  </a:lnTo>
                  <a:lnTo>
                    <a:pt x="62" y="58"/>
                  </a:lnTo>
                  <a:lnTo>
                    <a:pt x="68" y="52"/>
                  </a:lnTo>
                  <a:lnTo>
                    <a:pt x="72" y="64"/>
                  </a:lnTo>
                  <a:lnTo>
                    <a:pt x="68" y="70"/>
                  </a:lnTo>
                  <a:lnTo>
                    <a:pt x="70" y="80"/>
                  </a:lnTo>
                  <a:lnTo>
                    <a:pt x="68" y="84"/>
                  </a:lnTo>
                  <a:lnTo>
                    <a:pt x="70" y="84"/>
                  </a:lnTo>
                  <a:lnTo>
                    <a:pt x="70" y="90"/>
                  </a:lnTo>
                  <a:lnTo>
                    <a:pt x="60" y="100"/>
                  </a:lnTo>
                  <a:lnTo>
                    <a:pt x="52" y="100"/>
                  </a:lnTo>
                  <a:lnTo>
                    <a:pt x="54" y="106"/>
                  </a:lnTo>
                  <a:lnTo>
                    <a:pt x="48" y="114"/>
                  </a:lnTo>
                  <a:lnTo>
                    <a:pt x="44" y="110"/>
                  </a:lnTo>
                  <a:lnTo>
                    <a:pt x="40" y="112"/>
                  </a:lnTo>
                  <a:lnTo>
                    <a:pt x="40" y="112"/>
                  </a:lnTo>
                  <a:lnTo>
                    <a:pt x="38" y="100"/>
                  </a:lnTo>
                  <a:lnTo>
                    <a:pt x="34" y="94"/>
                  </a:lnTo>
                  <a:lnTo>
                    <a:pt x="28" y="88"/>
                  </a:lnTo>
                  <a:lnTo>
                    <a:pt x="24" y="80"/>
                  </a:lnTo>
                  <a:lnTo>
                    <a:pt x="24" y="80"/>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571" name="Freeform 1403"/>
            <p:cNvSpPr>
              <a:spLocks/>
            </p:cNvSpPr>
            <p:nvPr/>
          </p:nvSpPr>
          <p:spPr bwMode="auto">
            <a:xfrm>
              <a:off x="1017967" y="4903106"/>
              <a:ext cx="5770" cy="8614"/>
            </a:xfrm>
            <a:custGeom>
              <a:avLst/>
              <a:gdLst/>
              <a:ahLst/>
              <a:cxnLst>
                <a:cxn ang="0">
                  <a:pos x="8" y="4"/>
                </a:cxn>
                <a:cxn ang="0">
                  <a:pos x="4" y="0"/>
                </a:cxn>
                <a:cxn ang="0">
                  <a:pos x="0" y="4"/>
                </a:cxn>
                <a:cxn ang="0">
                  <a:pos x="2" y="12"/>
                </a:cxn>
                <a:cxn ang="0">
                  <a:pos x="2" y="12"/>
                </a:cxn>
                <a:cxn ang="0">
                  <a:pos x="6" y="8"/>
                </a:cxn>
                <a:cxn ang="0">
                  <a:pos x="8" y="4"/>
                </a:cxn>
                <a:cxn ang="0">
                  <a:pos x="8" y="4"/>
                </a:cxn>
              </a:cxnLst>
              <a:rect l="0" t="0" r="r" b="b"/>
              <a:pathLst>
                <a:path w="8" h="12">
                  <a:moveTo>
                    <a:pt x="8" y="4"/>
                  </a:moveTo>
                  <a:lnTo>
                    <a:pt x="4" y="0"/>
                  </a:lnTo>
                  <a:lnTo>
                    <a:pt x="0" y="4"/>
                  </a:lnTo>
                  <a:lnTo>
                    <a:pt x="2" y="12"/>
                  </a:lnTo>
                  <a:lnTo>
                    <a:pt x="2" y="12"/>
                  </a:lnTo>
                  <a:lnTo>
                    <a:pt x="6" y="8"/>
                  </a:lnTo>
                  <a:lnTo>
                    <a:pt x="8" y="4"/>
                  </a:lnTo>
                  <a:lnTo>
                    <a:pt x="8" y="4"/>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572" name="Freeform 1404"/>
            <p:cNvSpPr>
              <a:spLocks/>
            </p:cNvSpPr>
            <p:nvPr/>
          </p:nvSpPr>
          <p:spPr bwMode="auto">
            <a:xfrm>
              <a:off x="1017967" y="4814097"/>
              <a:ext cx="10099" cy="11485"/>
            </a:xfrm>
            <a:custGeom>
              <a:avLst/>
              <a:gdLst/>
              <a:ahLst/>
              <a:cxnLst>
                <a:cxn ang="0">
                  <a:pos x="10" y="6"/>
                </a:cxn>
                <a:cxn ang="0">
                  <a:pos x="4" y="16"/>
                </a:cxn>
                <a:cxn ang="0">
                  <a:pos x="2" y="16"/>
                </a:cxn>
                <a:cxn ang="0">
                  <a:pos x="0" y="10"/>
                </a:cxn>
                <a:cxn ang="0">
                  <a:pos x="8" y="0"/>
                </a:cxn>
                <a:cxn ang="0">
                  <a:pos x="14" y="4"/>
                </a:cxn>
                <a:cxn ang="0">
                  <a:pos x="14" y="8"/>
                </a:cxn>
                <a:cxn ang="0">
                  <a:pos x="12" y="12"/>
                </a:cxn>
                <a:cxn ang="0">
                  <a:pos x="10" y="6"/>
                </a:cxn>
              </a:cxnLst>
              <a:rect l="0" t="0" r="r" b="b"/>
              <a:pathLst>
                <a:path w="14" h="16">
                  <a:moveTo>
                    <a:pt x="10" y="6"/>
                  </a:moveTo>
                  <a:lnTo>
                    <a:pt x="4" y="16"/>
                  </a:lnTo>
                  <a:lnTo>
                    <a:pt x="2" y="16"/>
                  </a:lnTo>
                  <a:lnTo>
                    <a:pt x="0" y="10"/>
                  </a:lnTo>
                  <a:lnTo>
                    <a:pt x="8" y="0"/>
                  </a:lnTo>
                  <a:lnTo>
                    <a:pt x="14" y="4"/>
                  </a:lnTo>
                  <a:lnTo>
                    <a:pt x="14" y="8"/>
                  </a:lnTo>
                  <a:lnTo>
                    <a:pt x="12" y="12"/>
                  </a:lnTo>
                  <a:lnTo>
                    <a:pt x="10" y="6"/>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573" name="Freeform 1405"/>
            <p:cNvSpPr>
              <a:spLocks/>
            </p:cNvSpPr>
            <p:nvPr/>
          </p:nvSpPr>
          <p:spPr bwMode="auto">
            <a:xfrm>
              <a:off x="968919" y="4776770"/>
              <a:ext cx="46161" cy="64603"/>
            </a:xfrm>
            <a:custGeom>
              <a:avLst/>
              <a:gdLst/>
              <a:ahLst/>
              <a:cxnLst>
                <a:cxn ang="0">
                  <a:pos x="58" y="48"/>
                </a:cxn>
                <a:cxn ang="0">
                  <a:pos x="64" y="68"/>
                </a:cxn>
                <a:cxn ang="0">
                  <a:pos x="58" y="58"/>
                </a:cxn>
                <a:cxn ang="0">
                  <a:pos x="56" y="62"/>
                </a:cxn>
                <a:cxn ang="0">
                  <a:pos x="54" y="72"/>
                </a:cxn>
                <a:cxn ang="0">
                  <a:pos x="54" y="78"/>
                </a:cxn>
                <a:cxn ang="0">
                  <a:pos x="40" y="88"/>
                </a:cxn>
                <a:cxn ang="0">
                  <a:pos x="38" y="90"/>
                </a:cxn>
                <a:cxn ang="0">
                  <a:pos x="28" y="86"/>
                </a:cxn>
                <a:cxn ang="0">
                  <a:pos x="26" y="66"/>
                </a:cxn>
                <a:cxn ang="0">
                  <a:pos x="32" y="62"/>
                </a:cxn>
                <a:cxn ang="0">
                  <a:pos x="36" y="54"/>
                </a:cxn>
                <a:cxn ang="0">
                  <a:pos x="0" y="56"/>
                </a:cxn>
                <a:cxn ang="0">
                  <a:pos x="10" y="54"/>
                </a:cxn>
                <a:cxn ang="0">
                  <a:pos x="10" y="44"/>
                </a:cxn>
                <a:cxn ang="0">
                  <a:pos x="18" y="48"/>
                </a:cxn>
                <a:cxn ang="0">
                  <a:pos x="18" y="36"/>
                </a:cxn>
                <a:cxn ang="0">
                  <a:pos x="12" y="38"/>
                </a:cxn>
                <a:cxn ang="0">
                  <a:pos x="10" y="26"/>
                </a:cxn>
                <a:cxn ang="0">
                  <a:pos x="8" y="20"/>
                </a:cxn>
                <a:cxn ang="0">
                  <a:pos x="18" y="14"/>
                </a:cxn>
                <a:cxn ang="0">
                  <a:pos x="28" y="32"/>
                </a:cxn>
                <a:cxn ang="0">
                  <a:pos x="38" y="38"/>
                </a:cxn>
                <a:cxn ang="0">
                  <a:pos x="34" y="24"/>
                </a:cxn>
                <a:cxn ang="0">
                  <a:pos x="22" y="10"/>
                </a:cxn>
                <a:cxn ang="0">
                  <a:pos x="38" y="2"/>
                </a:cxn>
                <a:cxn ang="0">
                  <a:pos x="44" y="12"/>
                </a:cxn>
                <a:cxn ang="0">
                  <a:pos x="48" y="10"/>
                </a:cxn>
                <a:cxn ang="0">
                  <a:pos x="48" y="0"/>
                </a:cxn>
                <a:cxn ang="0">
                  <a:pos x="60" y="12"/>
                </a:cxn>
                <a:cxn ang="0">
                  <a:pos x="60" y="28"/>
                </a:cxn>
                <a:cxn ang="0">
                  <a:pos x="62" y="44"/>
                </a:cxn>
              </a:cxnLst>
              <a:rect l="0" t="0" r="r" b="b"/>
              <a:pathLst>
                <a:path w="64" h="90">
                  <a:moveTo>
                    <a:pt x="62" y="44"/>
                  </a:moveTo>
                  <a:lnTo>
                    <a:pt x="58" y="48"/>
                  </a:lnTo>
                  <a:lnTo>
                    <a:pt x="64" y="50"/>
                  </a:lnTo>
                  <a:lnTo>
                    <a:pt x="64" y="68"/>
                  </a:lnTo>
                  <a:lnTo>
                    <a:pt x="62" y="58"/>
                  </a:lnTo>
                  <a:lnTo>
                    <a:pt x="58" y="58"/>
                  </a:lnTo>
                  <a:lnTo>
                    <a:pt x="60" y="62"/>
                  </a:lnTo>
                  <a:lnTo>
                    <a:pt x="56" y="62"/>
                  </a:lnTo>
                  <a:lnTo>
                    <a:pt x="58" y="66"/>
                  </a:lnTo>
                  <a:lnTo>
                    <a:pt x="54" y="72"/>
                  </a:lnTo>
                  <a:lnTo>
                    <a:pt x="60" y="82"/>
                  </a:lnTo>
                  <a:lnTo>
                    <a:pt x="54" y="78"/>
                  </a:lnTo>
                  <a:lnTo>
                    <a:pt x="56" y="86"/>
                  </a:lnTo>
                  <a:lnTo>
                    <a:pt x="40" y="88"/>
                  </a:lnTo>
                  <a:lnTo>
                    <a:pt x="40" y="84"/>
                  </a:lnTo>
                  <a:lnTo>
                    <a:pt x="38" y="90"/>
                  </a:lnTo>
                  <a:lnTo>
                    <a:pt x="32" y="90"/>
                  </a:lnTo>
                  <a:lnTo>
                    <a:pt x="28" y="86"/>
                  </a:lnTo>
                  <a:lnTo>
                    <a:pt x="28" y="86"/>
                  </a:lnTo>
                  <a:lnTo>
                    <a:pt x="26" y="66"/>
                  </a:lnTo>
                  <a:lnTo>
                    <a:pt x="26" y="66"/>
                  </a:lnTo>
                  <a:lnTo>
                    <a:pt x="32" y="62"/>
                  </a:lnTo>
                  <a:lnTo>
                    <a:pt x="38" y="56"/>
                  </a:lnTo>
                  <a:lnTo>
                    <a:pt x="36" y="54"/>
                  </a:lnTo>
                  <a:lnTo>
                    <a:pt x="4" y="62"/>
                  </a:lnTo>
                  <a:lnTo>
                    <a:pt x="0" y="56"/>
                  </a:lnTo>
                  <a:lnTo>
                    <a:pt x="2" y="52"/>
                  </a:lnTo>
                  <a:lnTo>
                    <a:pt x="10" y="54"/>
                  </a:lnTo>
                  <a:lnTo>
                    <a:pt x="6" y="48"/>
                  </a:lnTo>
                  <a:lnTo>
                    <a:pt x="10" y="44"/>
                  </a:lnTo>
                  <a:lnTo>
                    <a:pt x="16" y="50"/>
                  </a:lnTo>
                  <a:lnTo>
                    <a:pt x="18" y="48"/>
                  </a:lnTo>
                  <a:lnTo>
                    <a:pt x="14" y="42"/>
                  </a:lnTo>
                  <a:lnTo>
                    <a:pt x="18" y="36"/>
                  </a:lnTo>
                  <a:lnTo>
                    <a:pt x="12" y="38"/>
                  </a:lnTo>
                  <a:lnTo>
                    <a:pt x="12" y="38"/>
                  </a:lnTo>
                  <a:lnTo>
                    <a:pt x="10" y="32"/>
                  </a:lnTo>
                  <a:lnTo>
                    <a:pt x="10" y="26"/>
                  </a:lnTo>
                  <a:lnTo>
                    <a:pt x="8" y="26"/>
                  </a:lnTo>
                  <a:lnTo>
                    <a:pt x="8" y="20"/>
                  </a:lnTo>
                  <a:lnTo>
                    <a:pt x="12" y="12"/>
                  </a:lnTo>
                  <a:lnTo>
                    <a:pt x="18" y="14"/>
                  </a:lnTo>
                  <a:lnTo>
                    <a:pt x="26" y="32"/>
                  </a:lnTo>
                  <a:lnTo>
                    <a:pt x="28" y="32"/>
                  </a:lnTo>
                  <a:lnTo>
                    <a:pt x="26" y="34"/>
                  </a:lnTo>
                  <a:lnTo>
                    <a:pt x="38" y="38"/>
                  </a:lnTo>
                  <a:lnTo>
                    <a:pt x="32" y="28"/>
                  </a:lnTo>
                  <a:lnTo>
                    <a:pt x="34" y="24"/>
                  </a:lnTo>
                  <a:lnTo>
                    <a:pt x="32" y="20"/>
                  </a:lnTo>
                  <a:lnTo>
                    <a:pt x="22" y="10"/>
                  </a:lnTo>
                  <a:lnTo>
                    <a:pt x="28" y="2"/>
                  </a:lnTo>
                  <a:lnTo>
                    <a:pt x="38" y="2"/>
                  </a:lnTo>
                  <a:lnTo>
                    <a:pt x="44" y="8"/>
                  </a:lnTo>
                  <a:lnTo>
                    <a:pt x="44" y="12"/>
                  </a:lnTo>
                  <a:lnTo>
                    <a:pt x="48" y="10"/>
                  </a:lnTo>
                  <a:lnTo>
                    <a:pt x="48" y="10"/>
                  </a:lnTo>
                  <a:lnTo>
                    <a:pt x="48" y="6"/>
                  </a:lnTo>
                  <a:lnTo>
                    <a:pt x="48" y="0"/>
                  </a:lnTo>
                  <a:lnTo>
                    <a:pt x="52" y="0"/>
                  </a:lnTo>
                  <a:lnTo>
                    <a:pt x="60" y="12"/>
                  </a:lnTo>
                  <a:lnTo>
                    <a:pt x="60" y="12"/>
                  </a:lnTo>
                  <a:lnTo>
                    <a:pt x="60" y="28"/>
                  </a:lnTo>
                  <a:lnTo>
                    <a:pt x="62" y="44"/>
                  </a:lnTo>
                  <a:lnTo>
                    <a:pt x="62" y="44"/>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574" name="Freeform 1406"/>
            <p:cNvSpPr>
              <a:spLocks/>
            </p:cNvSpPr>
            <p:nvPr/>
          </p:nvSpPr>
          <p:spPr bwMode="auto">
            <a:xfrm>
              <a:off x="953052" y="4778205"/>
              <a:ext cx="14425" cy="12921"/>
            </a:xfrm>
            <a:custGeom>
              <a:avLst/>
              <a:gdLst/>
              <a:ahLst/>
              <a:cxnLst>
                <a:cxn ang="0">
                  <a:pos x="20" y="14"/>
                </a:cxn>
                <a:cxn ang="0">
                  <a:pos x="4" y="18"/>
                </a:cxn>
                <a:cxn ang="0">
                  <a:pos x="6" y="16"/>
                </a:cxn>
                <a:cxn ang="0">
                  <a:pos x="2" y="14"/>
                </a:cxn>
                <a:cxn ang="0">
                  <a:pos x="4" y="8"/>
                </a:cxn>
                <a:cxn ang="0">
                  <a:pos x="0" y="4"/>
                </a:cxn>
                <a:cxn ang="0">
                  <a:pos x="6" y="0"/>
                </a:cxn>
                <a:cxn ang="0">
                  <a:pos x="6" y="0"/>
                </a:cxn>
                <a:cxn ang="0">
                  <a:pos x="12" y="8"/>
                </a:cxn>
                <a:cxn ang="0">
                  <a:pos x="20" y="14"/>
                </a:cxn>
                <a:cxn ang="0">
                  <a:pos x="20" y="14"/>
                </a:cxn>
              </a:cxnLst>
              <a:rect l="0" t="0" r="r" b="b"/>
              <a:pathLst>
                <a:path w="20" h="18">
                  <a:moveTo>
                    <a:pt x="20" y="14"/>
                  </a:moveTo>
                  <a:lnTo>
                    <a:pt x="4" y="18"/>
                  </a:lnTo>
                  <a:lnTo>
                    <a:pt x="6" y="16"/>
                  </a:lnTo>
                  <a:lnTo>
                    <a:pt x="2" y="14"/>
                  </a:lnTo>
                  <a:lnTo>
                    <a:pt x="4" y="8"/>
                  </a:lnTo>
                  <a:lnTo>
                    <a:pt x="0" y="4"/>
                  </a:lnTo>
                  <a:lnTo>
                    <a:pt x="6" y="0"/>
                  </a:lnTo>
                  <a:lnTo>
                    <a:pt x="6" y="0"/>
                  </a:lnTo>
                  <a:lnTo>
                    <a:pt x="12" y="8"/>
                  </a:lnTo>
                  <a:lnTo>
                    <a:pt x="20" y="14"/>
                  </a:lnTo>
                  <a:lnTo>
                    <a:pt x="20" y="14"/>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575" name="Freeform 1407"/>
            <p:cNvSpPr>
              <a:spLocks/>
            </p:cNvSpPr>
            <p:nvPr/>
          </p:nvSpPr>
          <p:spPr bwMode="auto">
            <a:xfrm>
              <a:off x="954494" y="4791126"/>
              <a:ext cx="17310" cy="10049"/>
            </a:xfrm>
            <a:custGeom>
              <a:avLst/>
              <a:gdLst/>
              <a:ahLst/>
              <a:cxnLst>
                <a:cxn ang="0">
                  <a:pos x="18" y="0"/>
                </a:cxn>
                <a:cxn ang="0">
                  <a:pos x="24" y="4"/>
                </a:cxn>
                <a:cxn ang="0">
                  <a:pos x="22" y="10"/>
                </a:cxn>
                <a:cxn ang="0">
                  <a:pos x="22" y="10"/>
                </a:cxn>
                <a:cxn ang="0">
                  <a:pos x="18" y="12"/>
                </a:cxn>
                <a:cxn ang="0">
                  <a:pos x="14" y="14"/>
                </a:cxn>
                <a:cxn ang="0">
                  <a:pos x="4" y="14"/>
                </a:cxn>
                <a:cxn ang="0">
                  <a:pos x="0" y="8"/>
                </a:cxn>
                <a:cxn ang="0">
                  <a:pos x="18" y="0"/>
                </a:cxn>
              </a:cxnLst>
              <a:rect l="0" t="0" r="r" b="b"/>
              <a:pathLst>
                <a:path w="24" h="14">
                  <a:moveTo>
                    <a:pt x="18" y="0"/>
                  </a:moveTo>
                  <a:lnTo>
                    <a:pt x="24" y="4"/>
                  </a:lnTo>
                  <a:lnTo>
                    <a:pt x="22" y="10"/>
                  </a:lnTo>
                  <a:lnTo>
                    <a:pt x="22" y="10"/>
                  </a:lnTo>
                  <a:lnTo>
                    <a:pt x="18" y="12"/>
                  </a:lnTo>
                  <a:lnTo>
                    <a:pt x="14" y="14"/>
                  </a:lnTo>
                  <a:lnTo>
                    <a:pt x="4" y="14"/>
                  </a:lnTo>
                  <a:lnTo>
                    <a:pt x="0" y="8"/>
                  </a:lnTo>
                  <a:lnTo>
                    <a:pt x="18" y="0"/>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576" name="Freeform 1408"/>
            <p:cNvSpPr>
              <a:spLocks/>
            </p:cNvSpPr>
            <p:nvPr/>
          </p:nvSpPr>
          <p:spPr bwMode="auto">
            <a:xfrm>
              <a:off x="960265" y="4801175"/>
              <a:ext cx="12983" cy="5742"/>
            </a:xfrm>
            <a:custGeom>
              <a:avLst/>
              <a:gdLst/>
              <a:ahLst/>
              <a:cxnLst>
                <a:cxn ang="0">
                  <a:pos x="10" y="0"/>
                </a:cxn>
                <a:cxn ang="0">
                  <a:pos x="18" y="0"/>
                </a:cxn>
                <a:cxn ang="0">
                  <a:pos x="16" y="4"/>
                </a:cxn>
                <a:cxn ang="0">
                  <a:pos x="0" y="8"/>
                </a:cxn>
                <a:cxn ang="0">
                  <a:pos x="10" y="0"/>
                </a:cxn>
              </a:cxnLst>
              <a:rect l="0" t="0" r="r" b="b"/>
              <a:pathLst>
                <a:path w="18" h="8">
                  <a:moveTo>
                    <a:pt x="10" y="0"/>
                  </a:moveTo>
                  <a:lnTo>
                    <a:pt x="18" y="0"/>
                  </a:lnTo>
                  <a:lnTo>
                    <a:pt x="16" y="4"/>
                  </a:lnTo>
                  <a:lnTo>
                    <a:pt x="0" y="8"/>
                  </a:lnTo>
                  <a:lnTo>
                    <a:pt x="10" y="0"/>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577" name="Freeform 1409"/>
            <p:cNvSpPr>
              <a:spLocks/>
            </p:cNvSpPr>
            <p:nvPr/>
          </p:nvSpPr>
          <p:spPr bwMode="auto">
            <a:xfrm>
              <a:off x="964592" y="4805483"/>
              <a:ext cx="10099" cy="8614"/>
            </a:xfrm>
            <a:custGeom>
              <a:avLst/>
              <a:gdLst/>
              <a:ahLst/>
              <a:cxnLst>
                <a:cxn ang="0">
                  <a:pos x="4" y="2"/>
                </a:cxn>
                <a:cxn ang="0">
                  <a:pos x="14" y="0"/>
                </a:cxn>
                <a:cxn ang="0">
                  <a:pos x="8" y="10"/>
                </a:cxn>
                <a:cxn ang="0">
                  <a:pos x="2" y="12"/>
                </a:cxn>
                <a:cxn ang="0">
                  <a:pos x="0" y="10"/>
                </a:cxn>
                <a:cxn ang="0">
                  <a:pos x="4" y="2"/>
                </a:cxn>
              </a:cxnLst>
              <a:rect l="0" t="0" r="r" b="b"/>
              <a:pathLst>
                <a:path w="14" h="12">
                  <a:moveTo>
                    <a:pt x="4" y="2"/>
                  </a:moveTo>
                  <a:lnTo>
                    <a:pt x="14" y="0"/>
                  </a:lnTo>
                  <a:lnTo>
                    <a:pt x="8" y="10"/>
                  </a:lnTo>
                  <a:lnTo>
                    <a:pt x="2" y="12"/>
                  </a:lnTo>
                  <a:lnTo>
                    <a:pt x="0" y="10"/>
                  </a:lnTo>
                  <a:lnTo>
                    <a:pt x="4" y="2"/>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578" name="Freeform 1410"/>
            <p:cNvSpPr>
              <a:spLocks/>
            </p:cNvSpPr>
            <p:nvPr/>
          </p:nvSpPr>
          <p:spPr bwMode="auto">
            <a:xfrm>
              <a:off x="951609" y="4824146"/>
              <a:ext cx="10099" cy="14356"/>
            </a:xfrm>
            <a:custGeom>
              <a:avLst/>
              <a:gdLst/>
              <a:ahLst/>
              <a:cxnLst>
                <a:cxn ang="0">
                  <a:pos x="10" y="0"/>
                </a:cxn>
                <a:cxn ang="0">
                  <a:pos x="14" y="14"/>
                </a:cxn>
                <a:cxn ang="0">
                  <a:pos x="12" y="18"/>
                </a:cxn>
                <a:cxn ang="0">
                  <a:pos x="8" y="20"/>
                </a:cxn>
                <a:cxn ang="0">
                  <a:pos x="0" y="14"/>
                </a:cxn>
                <a:cxn ang="0">
                  <a:pos x="4" y="2"/>
                </a:cxn>
                <a:cxn ang="0">
                  <a:pos x="10" y="0"/>
                </a:cxn>
              </a:cxnLst>
              <a:rect l="0" t="0" r="r" b="b"/>
              <a:pathLst>
                <a:path w="14" h="20">
                  <a:moveTo>
                    <a:pt x="10" y="0"/>
                  </a:moveTo>
                  <a:lnTo>
                    <a:pt x="14" y="14"/>
                  </a:lnTo>
                  <a:lnTo>
                    <a:pt x="12" y="18"/>
                  </a:lnTo>
                  <a:lnTo>
                    <a:pt x="8" y="20"/>
                  </a:lnTo>
                  <a:lnTo>
                    <a:pt x="0" y="14"/>
                  </a:lnTo>
                  <a:lnTo>
                    <a:pt x="4" y="2"/>
                  </a:lnTo>
                  <a:lnTo>
                    <a:pt x="10" y="0"/>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579" name="Freeform 1411"/>
            <p:cNvSpPr>
              <a:spLocks/>
            </p:cNvSpPr>
            <p:nvPr/>
          </p:nvSpPr>
          <p:spPr bwMode="auto">
            <a:xfrm>
              <a:off x="840534" y="4771028"/>
              <a:ext cx="105306" cy="89009"/>
            </a:xfrm>
            <a:custGeom>
              <a:avLst/>
              <a:gdLst/>
              <a:ahLst/>
              <a:cxnLst>
                <a:cxn ang="0">
                  <a:pos x="100" y="2"/>
                </a:cxn>
                <a:cxn ang="0">
                  <a:pos x="110" y="6"/>
                </a:cxn>
                <a:cxn ang="0">
                  <a:pos x="108" y="10"/>
                </a:cxn>
                <a:cxn ang="0">
                  <a:pos x="110" y="22"/>
                </a:cxn>
                <a:cxn ang="0">
                  <a:pos x="110" y="42"/>
                </a:cxn>
                <a:cxn ang="0">
                  <a:pos x="116" y="56"/>
                </a:cxn>
                <a:cxn ang="0">
                  <a:pos x="130" y="62"/>
                </a:cxn>
                <a:cxn ang="0">
                  <a:pos x="130" y="48"/>
                </a:cxn>
                <a:cxn ang="0">
                  <a:pos x="144" y="50"/>
                </a:cxn>
                <a:cxn ang="0">
                  <a:pos x="146" y="54"/>
                </a:cxn>
                <a:cxn ang="0">
                  <a:pos x="146" y="72"/>
                </a:cxn>
                <a:cxn ang="0">
                  <a:pos x="126" y="100"/>
                </a:cxn>
                <a:cxn ang="0">
                  <a:pos x="120" y="92"/>
                </a:cxn>
                <a:cxn ang="0">
                  <a:pos x="108" y="98"/>
                </a:cxn>
                <a:cxn ang="0">
                  <a:pos x="108" y="90"/>
                </a:cxn>
                <a:cxn ang="0">
                  <a:pos x="104" y="96"/>
                </a:cxn>
                <a:cxn ang="0">
                  <a:pos x="90" y="104"/>
                </a:cxn>
                <a:cxn ang="0">
                  <a:pos x="82" y="112"/>
                </a:cxn>
                <a:cxn ang="0">
                  <a:pos x="44" y="120"/>
                </a:cxn>
                <a:cxn ang="0">
                  <a:pos x="40" y="108"/>
                </a:cxn>
                <a:cxn ang="0">
                  <a:pos x="56" y="96"/>
                </a:cxn>
                <a:cxn ang="0">
                  <a:pos x="80" y="82"/>
                </a:cxn>
                <a:cxn ang="0">
                  <a:pos x="64" y="84"/>
                </a:cxn>
                <a:cxn ang="0">
                  <a:pos x="58" y="90"/>
                </a:cxn>
                <a:cxn ang="0">
                  <a:pos x="46" y="94"/>
                </a:cxn>
                <a:cxn ang="0">
                  <a:pos x="48" y="86"/>
                </a:cxn>
                <a:cxn ang="0">
                  <a:pos x="52" y="74"/>
                </a:cxn>
                <a:cxn ang="0">
                  <a:pos x="42" y="84"/>
                </a:cxn>
                <a:cxn ang="0">
                  <a:pos x="38" y="92"/>
                </a:cxn>
                <a:cxn ang="0">
                  <a:pos x="32" y="96"/>
                </a:cxn>
                <a:cxn ang="0">
                  <a:pos x="24" y="90"/>
                </a:cxn>
                <a:cxn ang="0">
                  <a:pos x="18" y="92"/>
                </a:cxn>
                <a:cxn ang="0">
                  <a:pos x="18" y="86"/>
                </a:cxn>
                <a:cxn ang="0">
                  <a:pos x="0" y="84"/>
                </a:cxn>
                <a:cxn ang="0">
                  <a:pos x="20" y="72"/>
                </a:cxn>
                <a:cxn ang="0">
                  <a:pos x="30" y="60"/>
                </a:cxn>
                <a:cxn ang="0">
                  <a:pos x="10" y="68"/>
                </a:cxn>
                <a:cxn ang="0">
                  <a:pos x="6" y="68"/>
                </a:cxn>
                <a:cxn ang="0">
                  <a:pos x="8" y="56"/>
                </a:cxn>
                <a:cxn ang="0">
                  <a:pos x="12" y="42"/>
                </a:cxn>
                <a:cxn ang="0">
                  <a:pos x="14" y="36"/>
                </a:cxn>
                <a:cxn ang="0">
                  <a:pos x="22" y="26"/>
                </a:cxn>
                <a:cxn ang="0">
                  <a:pos x="32" y="18"/>
                </a:cxn>
                <a:cxn ang="0">
                  <a:pos x="42" y="22"/>
                </a:cxn>
                <a:cxn ang="0">
                  <a:pos x="42" y="34"/>
                </a:cxn>
                <a:cxn ang="0">
                  <a:pos x="56" y="30"/>
                </a:cxn>
                <a:cxn ang="0">
                  <a:pos x="70" y="48"/>
                </a:cxn>
                <a:cxn ang="0">
                  <a:pos x="74" y="52"/>
                </a:cxn>
                <a:cxn ang="0">
                  <a:pos x="74" y="60"/>
                </a:cxn>
                <a:cxn ang="0">
                  <a:pos x="104" y="70"/>
                </a:cxn>
                <a:cxn ang="0">
                  <a:pos x="94" y="50"/>
                </a:cxn>
                <a:cxn ang="0">
                  <a:pos x="98" y="34"/>
                </a:cxn>
                <a:cxn ang="0">
                  <a:pos x="86" y="22"/>
                </a:cxn>
                <a:cxn ang="0">
                  <a:pos x="96" y="16"/>
                </a:cxn>
              </a:cxnLst>
              <a:rect l="0" t="0" r="r" b="b"/>
              <a:pathLst>
                <a:path w="146" h="124">
                  <a:moveTo>
                    <a:pt x="96" y="16"/>
                  </a:moveTo>
                  <a:lnTo>
                    <a:pt x="100" y="2"/>
                  </a:lnTo>
                  <a:lnTo>
                    <a:pt x="106" y="0"/>
                  </a:lnTo>
                  <a:lnTo>
                    <a:pt x="110" y="6"/>
                  </a:lnTo>
                  <a:lnTo>
                    <a:pt x="108" y="10"/>
                  </a:lnTo>
                  <a:lnTo>
                    <a:pt x="108" y="10"/>
                  </a:lnTo>
                  <a:lnTo>
                    <a:pt x="110" y="16"/>
                  </a:lnTo>
                  <a:lnTo>
                    <a:pt x="110" y="22"/>
                  </a:lnTo>
                  <a:lnTo>
                    <a:pt x="116" y="30"/>
                  </a:lnTo>
                  <a:lnTo>
                    <a:pt x="110" y="42"/>
                  </a:lnTo>
                  <a:lnTo>
                    <a:pt x="122" y="46"/>
                  </a:lnTo>
                  <a:lnTo>
                    <a:pt x="116" y="56"/>
                  </a:lnTo>
                  <a:lnTo>
                    <a:pt x="126" y="50"/>
                  </a:lnTo>
                  <a:lnTo>
                    <a:pt x="130" y="62"/>
                  </a:lnTo>
                  <a:lnTo>
                    <a:pt x="132" y="56"/>
                  </a:lnTo>
                  <a:lnTo>
                    <a:pt x="130" y="48"/>
                  </a:lnTo>
                  <a:lnTo>
                    <a:pt x="132" y="42"/>
                  </a:lnTo>
                  <a:lnTo>
                    <a:pt x="144" y="50"/>
                  </a:lnTo>
                  <a:lnTo>
                    <a:pt x="144" y="50"/>
                  </a:lnTo>
                  <a:lnTo>
                    <a:pt x="146" y="54"/>
                  </a:lnTo>
                  <a:lnTo>
                    <a:pt x="146" y="60"/>
                  </a:lnTo>
                  <a:lnTo>
                    <a:pt x="146" y="72"/>
                  </a:lnTo>
                  <a:lnTo>
                    <a:pt x="138" y="94"/>
                  </a:lnTo>
                  <a:lnTo>
                    <a:pt x="126" y="100"/>
                  </a:lnTo>
                  <a:lnTo>
                    <a:pt x="120" y="96"/>
                  </a:lnTo>
                  <a:lnTo>
                    <a:pt x="120" y="92"/>
                  </a:lnTo>
                  <a:lnTo>
                    <a:pt x="112" y="98"/>
                  </a:lnTo>
                  <a:lnTo>
                    <a:pt x="108" y="98"/>
                  </a:lnTo>
                  <a:lnTo>
                    <a:pt x="110" y="96"/>
                  </a:lnTo>
                  <a:lnTo>
                    <a:pt x="108" y="90"/>
                  </a:lnTo>
                  <a:lnTo>
                    <a:pt x="108" y="90"/>
                  </a:lnTo>
                  <a:lnTo>
                    <a:pt x="104" y="96"/>
                  </a:lnTo>
                  <a:lnTo>
                    <a:pt x="98" y="100"/>
                  </a:lnTo>
                  <a:lnTo>
                    <a:pt x="90" y="104"/>
                  </a:lnTo>
                  <a:lnTo>
                    <a:pt x="84" y="106"/>
                  </a:lnTo>
                  <a:lnTo>
                    <a:pt x="82" y="112"/>
                  </a:lnTo>
                  <a:lnTo>
                    <a:pt x="60" y="124"/>
                  </a:lnTo>
                  <a:lnTo>
                    <a:pt x="44" y="120"/>
                  </a:lnTo>
                  <a:lnTo>
                    <a:pt x="38" y="112"/>
                  </a:lnTo>
                  <a:lnTo>
                    <a:pt x="40" y="108"/>
                  </a:lnTo>
                  <a:lnTo>
                    <a:pt x="52" y="104"/>
                  </a:lnTo>
                  <a:lnTo>
                    <a:pt x="56" y="96"/>
                  </a:lnTo>
                  <a:lnTo>
                    <a:pt x="72" y="98"/>
                  </a:lnTo>
                  <a:lnTo>
                    <a:pt x="80" y="82"/>
                  </a:lnTo>
                  <a:lnTo>
                    <a:pt x="64" y="88"/>
                  </a:lnTo>
                  <a:lnTo>
                    <a:pt x="64" y="84"/>
                  </a:lnTo>
                  <a:lnTo>
                    <a:pt x="60" y="82"/>
                  </a:lnTo>
                  <a:lnTo>
                    <a:pt x="58" y="90"/>
                  </a:lnTo>
                  <a:lnTo>
                    <a:pt x="54" y="88"/>
                  </a:lnTo>
                  <a:lnTo>
                    <a:pt x="46" y="94"/>
                  </a:lnTo>
                  <a:lnTo>
                    <a:pt x="44" y="92"/>
                  </a:lnTo>
                  <a:lnTo>
                    <a:pt x="48" y="86"/>
                  </a:lnTo>
                  <a:lnTo>
                    <a:pt x="46" y="78"/>
                  </a:lnTo>
                  <a:lnTo>
                    <a:pt x="52" y="74"/>
                  </a:lnTo>
                  <a:lnTo>
                    <a:pt x="44" y="76"/>
                  </a:lnTo>
                  <a:lnTo>
                    <a:pt x="42" y="84"/>
                  </a:lnTo>
                  <a:lnTo>
                    <a:pt x="38" y="80"/>
                  </a:lnTo>
                  <a:lnTo>
                    <a:pt x="38" y="92"/>
                  </a:lnTo>
                  <a:lnTo>
                    <a:pt x="34" y="96"/>
                  </a:lnTo>
                  <a:lnTo>
                    <a:pt x="32" y="96"/>
                  </a:lnTo>
                  <a:lnTo>
                    <a:pt x="30" y="88"/>
                  </a:lnTo>
                  <a:lnTo>
                    <a:pt x="24" y="90"/>
                  </a:lnTo>
                  <a:lnTo>
                    <a:pt x="26" y="98"/>
                  </a:lnTo>
                  <a:lnTo>
                    <a:pt x="18" y="92"/>
                  </a:lnTo>
                  <a:lnTo>
                    <a:pt x="18" y="90"/>
                  </a:lnTo>
                  <a:lnTo>
                    <a:pt x="18" y="86"/>
                  </a:lnTo>
                  <a:lnTo>
                    <a:pt x="12" y="90"/>
                  </a:lnTo>
                  <a:lnTo>
                    <a:pt x="0" y="84"/>
                  </a:lnTo>
                  <a:lnTo>
                    <a:pt x="6" y="72"/>
                  </a:lnTo>
                  <a:lnTo>
                    <a:pt x="20" y="72"/>
                  </a:lnTo>
                  <a:lnTo>
                    <a:pt x="30" y="60"/>
                  </a:lnTo>
                  <a:lnTo>
                    <a:pt x="30" y="60"/>
                  </a:lnTo>
                  <a:lnTo>
                    <a:pt x="18" y="66"/>
                  </a:lnTo>
                  <a:lnTo>
                    <a:pt x="10" y="68"/>
                  </a:lnTo>
                  <a:lnTo>
                    <a:pt x="6" y="68"/>
                  </a:lnTo>
                  <a:lnTo>
                    <a:pt x="6" y="68"/>
                  </a:lnTo>
                  <a:lnTo>
                    <a:pt x="6" y="62"/>
                  </a:lnTo>
                  <a:lnTo>
                    <a:pt x="8" y="56"/>
                  </a:lnTo>
                  <a:lnTo>
                    <a:pt x="14" y="46"/>
                  </a:lnTo>
                  <a:lnTo>
                    <a:pt x="12" y="42"/>
                  </a:lnTo>
                  <a:lnTo>
                    <a:pt x="12" y="42"/>
                  </a:lnTo>
                  <a:lnTo>
                    <a:pt x="14" y="36"/>
                  </a:lnTo>
                  <a:lnTo>
                    <a:pt x="18" y="32"/>
                  </a:lnTo>
                  <a:lnTo>
                    <a:pt x="22" y="26"/>
                  </a:lnTo>
                  <a:lnTo>
                    <a:pt x="24" y="20"/>
                  </a:lnTo>
                  <a:lnTo>
                    <a:pt x="32" y="18"/>
                  </a:lnTo>
                  <a:lnTo>
                    <a:pt x="42" y="22"/>
                  </a:lnTo>
                  <a:lnTo>
                    <a:pt x="42" y="22"/>
                  </a:lnTo>
                  <a:lnTo>
                    <a:pt x="42" y="28"/>
                  </a:lnTo>
                  <a:lnTo>
                    <a:pt x="42" y="34"/>
                  </a:lnTo>
                  <a:lnTo>
                    <a:pt x="56" y="30"/>
                  </a:lnTo>
                  <a:lnTo>
                    <a:pt x="56" y="30"/>
                  </a:lnTo>
                  <a:lnTo>
                    <a:pt x="64" y="38"/>
                  </a:lnTo>
                  <a:lnTo>
                    <a:pt x="70" y="48"/>
                  </a:lnTo>
                  <a:lnTo>
                    <a:pt x="66" y="54"/>
                  </a:lnTo>
                  <a:lnTo>
                    <a:pt x="74" y="52"/>
                  </a:lnTo>
                  <a:lnTo>
                    <a:pt x="74" y="58"/>
                  </a:lnTo>
                  <a:lnTo>
                    <a:pt x="74" y="60"/>
                  </a:lnTo>
                  <a:lnTo>
                    <a:pt x="76" y="68"/>
                  </a:lnTo>
                  <a:lnTo>
                    <a:pt x="104" y="70"/>
                  </a:lnTo>
                  <a:lnTo>
                    <a:pt x="106" y="60"/>
                  </a:lnTo>
                  <a:lnTo>
                    <a:pt x="94" y="50"/>
                  </a:lnTo>
                  <a:lnTo>
                    <a:pt x="100" y="44"/>
                  </a:lnTo>
                  <a:lnTo>
                    <a:pt x="98" y="34"/>
                  </a:lnTo>
                  <a:lnTo>
                    <a:pt x="88" y="28"/>
                  </a:lnTo>
                  <a:lnTo>
                    <a:pt x="86" y="22"/>
                  </a:lnTo>
                  <a:lnTo>
                    <a:pt x="86" y="22"/>
                  </a:lnTo>
                  <a:lnTo>
                    <a:pt x="96" y="16"/>
                  </a:lnTo>
                  <a:lnTo>
                    <a:pt x="96" y="16"/>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580" name="Freeform 1412"/>
            <p:cNvSpPr>
              <a:spLocks/>
            </p:cNvSpPr>
            <p:nvPr/>
          </p:nvSpPr>
          <p:spPr bwMode="auto">
            <a:xfrm>
              <a:off x="826107" y="4799740"/>
              <a:ext cx="15868" cy="21535"/>
            </a:xfrm>
            <a:custGeom>
              <a:avLst/>
              <a:gdLst/>
              <a:ahLst/>
              <a:cxnLst>
                <a:cxn ang="0">
                  <a:pos x="20" y="0"/>
                </a:cxn>
                <a:cxn ang="0">
                  <a:pos x="22" y="4"/>
                </a:cxn>
                <a:cxn ang="0">
                  <a:pos x="10" y="30"/>
                </a:cxn>
                <a:cxn ang="0">
                  <a:pos x="0" y="22"/>
                </a:cxn>
                <a:cxn ang="0">
                  <a:pos x="0" y="22"/>
                </a:cxn>
                <a:cxn ang="0">
                  <a:pos x="20" y="0"/>
                </a:cxn>
                <a:cxn ang="0">
                  <a:pos x="20" y="0"/>
                </a:cxn>
              </a:cxnLst>
              <a:rect l="0" t="0" r="r" b="b"/>
              <a:pathLst>
                <a:path w="22" h="30">
                  <a:moveTo>
                    <a:pt x="20" y="0"/>
                  </a:moveTo>
                  <a:lnTo>
                    <a:pt x="22" y="4"/>
                  </a:lnTo>
                  <a:lnTo>
                    <a:pt x="10" y="30"/>
                  </a:lnTo>
                  <a:lnTo>
                    <a:pt x="0" y="22"/>
                  </a:lnTo>
                  <a:lnTo>
                    <a:pt x="0" y="22"/>
                  </a:lnTo>
                  <a:lnTo>
                    <a:pt x="20" y="0"/>
                  </a:lnTo>
                  <a:lnTo>
                    <a:pt x="20" y="0"/>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581" name="Freeform 1413"/>
            <p:cNvSpPr>
              <a:spLocks/>
            </p:cNvSpPr>
            <p:nvPr/>
          </p:nvSpPr>
          <p:spPr bwMode="auto">
            <a:xfrm>
              <a:off x="1023735" y="4816967"/>
              <a:ext cx="25966" cy="37326"/>
            </a:xfrm>
            <a:custGeom>
              <a:avLst/>
              <a:gdLst/>
              <a:ahLst/>
              <a:cxnLst>
                <a:cxn ang="0">
                  <a:pos x="18" y="0"/>
                </a:cxn>
                <a:cxn ang="0">
                  <a:pos x="36" y="22"/>
                </a:cxn>
                <a:cxn ang="0">
                  <a:pos x="36" y="22"/>
                </a:cxn>
                <a:cxn ang="0">
                  <a:pos x="34" y="26"/>
                </a:cxn>
                <a:cxn ang="0">
                  <a:pos x="34" y="34"/>
                </a:cxn>
                <a:cxn ang="0">
                  <a:pos x="36" y="48"/>
                </a:cxn>
                <a:cxn ang="0">
                  <a:pos x="22" y="52"/>
                </a:cxn>
                <a:cxn ang="0">
                  <a:pos x="14" y="42"/>
                </a:cxn>
                <a:cxn ang="0">
                  <a:pos x="8" y="40"/>
                </a:cxn>
                <a:cxn ang="0">
                  <a:pos x="6" y="36"/>
                </a:cxn>
                <a:cxn ang="0">
                  <a:pos x="6" y="32"/>
                </a:cxn>
                <a:cxn ang="0">
                  <a:pos x="2" y="36"/>
                </a:cxn>
                <a:cxn ang="0">
                  <a:pos x="2" y="36"/>
                </a:cxn>
                <a:cxn ang="0">
                  <a:pos x="0" y="30"/>
                </a:cxn>
                <a:cxn ang="0">
                  <a:pos x="0" y="22"/>
                </a:cxn>
                <a:cxn ang="0">
                  <a:pos x="0" y="22"/>
                </a:cxn>
                <a:cxn ang="0">
                  <a:pos x="4" y="18"/>
                </a:cxn>
                <a:cxn ang="0">
                  <a:pos x="8" y="16"/>
                </a:cxn>
                <a:cxn ang="0">
                  <a:pos x="8" y="16"/>
                </a:cxn>
                <a:cxn ang="0">
                  <a:pos x="6" y="14"/>
                </a:cxn>
                <a:cxn ang="0">
                  <a:pos x="4" y="10"/>
                </a:cxn>
                <a:cxn ang="0">
                  <a:pos x="10" y="10"/>
                </a:cxn>
                <a:cxn ang="0">
                  <a:pos x="8" y="4"/>
                </a:cxn>
                <a:cxn ang="0">
                  <a:pos x="14" y="0"/>
                </a:cxn>
                <a:cxn ang="0">
                  <a:pos x="18" y="0"/>
                </a:cxn>
              </a:cxnLst>
              <a:rect l="0" t="0" r="r" b="b"/>
              <a:pathLst>
                <a:path w="36" h="52">
                  <a:moveTo>
                    <a:pt x="18" y="0"/>
                  </a:moveTo>
                  <a:lnTo>
                    <a:pt x="36" y="22"/>
                  </a:lnTo>
                  <a:lnTo>
                    <a:pt x="36" y="22"/>
                  </a:lnTo>
                  <a:lnTo>
                    <a:pt x="34" y="26"/>
                  </a:lnTo>
                  <a:lnTo>
                    <a:pt x="34" y="34"/>
                  </a:lnTo>
                  <a:lnTo>
                    <a:pt x="36" y="48"/>
                  </a:lnTo>
                  <a:lnTo>
                    <a:pt x="22" y="52"/>
                  </a:lnTo>
                  <a:lnTo>
                    <a:pt x="14" y="42"/>
                  </a:lnTo>
                  <a:lnTo>
                    <a:pt x="8" y="40"/>
                  </a:lnTo>
                  <a:lnTo>
                    <a:pt x="6" y="36"/>
                  </a:lnTo>
                  <a:lnTo>
                    <a:pt x="6" y="32"/>
                  </a:lnTo>
                  <a:lnTo>
                    <a:pt x="2" y="36"/>
                  </a:lnTo>
                  <a:lnTo>
                    <a:pt x="2" y="36"/>
                  </a:lnTo>
                  <a:lnTo>
                    <a:pt x="0" y="30"/>
                  </a:lnTo>
                  <a:lnTo>
                    <a:pt x="0" y="22"/>
                  </a:lnTo>
                  <a:lnTo>
                    <a:pt x="0" y="22"/>
                  </a:lnTo>
                  <a:lnTo>
                    <a:pt x="4" y="18"/>
                  </a:lnTo>
                  <a:lnTo>
                    <a:pt x="8" y="16"/>
                  </a:lnTo>
                  <a:lnTo>
                    <a:pt x="8" y="16"/>
                  </a:lnTo>
                  <a:lnTo>
                    <a:pt x="6" y="14"/>
                  </a:lnTo>
                  <a:lnTo>
                    <a:pt x="4" y="10"/>
                  </a:lnTo>
                  <a:lnTo>
                    <a:pt x="10" y="10"/>
                  </a:lnTo>
                  <a:lnTo>
                    <a:pt x="8" y="4"/>
                  </a:lnTo>
                  <a:lnTo>
                    <a:pt x="14" y="0"/>
                  </a:lnTo>
                  <a:lnTo>
                    <a:pt x="18" y="0"/>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582" name="Freeform 1414"/>
            <p:cNvSpPr>
              <a:spLocks/>
            </p:cNvSpPr>
            <p:nvPr/>
          </p:nvSpPr>
          <p:spPr bwMode="auto">
            <a:xfrm>
              <a:off x="1030948" y="4870085"/>
              <a:ext cx="46161" cy="68910"/>
            </a:xfrm>
            <a:custGeom>
              <a:avLst/>
              <a:gdLst/>
              <a:ahLst/>
              <a:cxnLst>
                <a:cxn ang="0">
                  <a:pos x="26" y="0"/>
                </a:cxn>
                <a:cxn ang="0">
                  <a:pos x="38" y="4"/>
                </a:cxn>
                <a:cxn ang="0">
                  <a:pos x="40" y="10"/>
                </a:cxn>
                <a:cxn ang="0">
                  <a:pos x="50" y="6"/>
                </a:cxn>
                <a:cxn ang="0">
                  <a:pos x="64" y="12"/>
                </a:cxn>
                <a:cxn ang="0">
                  <a:pos x="60" y="26"/>
                </a:cxn>
                <a:cxn ang="0">
                  <a:pos x="56" y="26"/>
                </a:cxn>
                <a:cxn ang="0">
                  <a:pos x="56" y="26"/>
                </a:cxn>
                <a:cxn ang="0">
                  <a:pos x="56" y="34"/>
                </a:cxn>
                <a:cxn ang="0">
                  <a:pos x="54" y="40"/>
                </a:cxn>
                <a:cxn ang="0">
                  <a:pos x="48" y="42"/>
                </a:cxn>
                <a:cxn ang="0">
                  <a:pos x="52" y="44"/>
                </a:cxn>
                <a:cxn ang="0">
                  <a:pos x="52" y="44"/>
                </a:cxn>
                <a:cxn ang="0">
                  <a:pos x="48" y="54"/>
                </a:cxn>
                <a:cxn ang="0">
                  <a:pos x="42" y="64"/>
                </a:cxn>
                <a:cxn ang="0">
                  <a:pos x="42" y="64"/>
                </a:cxn>
                <a:cxn ang="0">
                  <a:pos x="36" y="62"/>
                </a:cxn>
                <a:cxn ang="0">
                  <a:pos x="28" y="62"/>
                </a:cxn>
                <a:cxn ang="0">
                  <a:pos x="22" y="62"/>
                </a:cxn>
                <a:cxn ang="0">
                  <a:pos x="16" y="64"/>
                </a:cxn>
                <a:cxn ang="0">
                  <a:pos x="22" y="66"/>
                </a:cxn>
                <a:cxn ang="0">
                  <a:pos x="26" y="76"/>
                </a:cxn>
                <a:cxn ang="0">
                  <a:pos x="18" y="92"/>
                </a:cxn>
                <a:cxn ang="0">
                  <a:pos x="8" y="96"/>
                </a:cxn>
                <a:cxn ang="0">
                  <a:pos x="6" y="94"/>
                </a:cxn>
                <a:cxn ang="0">
                  <a:pos x="8" y="90"/>
                </a:cxn>
                <a:cxn ang="0">
                  <a:pos x="6" y="88"/>
                </a:cxn>
                <a:cxn ang="0">
                  <a:pos x="6" y="78"/>
                </a:cxn>
                <a:cxn ang="0">
                  <a:pos x="8" y="72"/>
                </a:cxn>
                <a:cxn ang="0">
                  <a:pos x="6" y="72"/>
                </a:cxn>
                <a:cxn ang="0">
                  <a:pos x="6" y="72"/>
                </a:cxn>
                <a:cxn ang="0">
                  <a:pos x="2" y="68"/>
                </a:cxn>
                <a:cxn ang="0">
                  <a:pos x="2" y="62"/>
                </a:cxn>
                <a:cxn ang="0">
                  <a:pos x="0" y="48"/>
                </a:cxn>
                <a:cxn ang="0">
                  <a:pos x="0" y="20"/>
                </a:cxn>
                <a:cxn ang="0">
                  <a:pos x="0" y="20"/>
                </a:cxn>
                <a:cxn ang="0">
                  <a:pos x="2" y="16"/>
                </a:cxn>
                <a:cxn ang="0">
                  <a:pos x="4" y="14"/>
                </a:cxn>
                <a:cxn ang="0">
                  <a:pos x="4" y="6"/>
                </a:cxn>
                <a:cxn ang="0">
                  <a:pos x="4" y="6"/>
                </a:cxn>
                <a:cxn ang="0">
                  <a:pos x="14" y="2"/>
                </a:cxn>
                <a:cxn ang="0">
                  <a:pos x="26" y="0"/>
                </a:cxn>
                <a:cxn ang="0">
                  <a:pos x="26" y="0"/>
                </a:cxn>
              </a:cxnLst>
              <a:rect l="0" t="0" r="r" b="b"/>
              <a:pathLst>
                <a:path w="64" h="96">
                  <a:moveTo>
                    <a:pt x="26" y="0"/>
                  </a:moveTo>
                  <a:lnTo>
                    <a:pt x="38" y="4"/>
                  </a:lnTo>
                  <a:lnTo>
                    <a:pt x="40" y="10"/>
                  </a:lnTo>
                  <a:lnTo>
                    <a:pt x="50" y="6"/>
                  </a:lnTo>
                  <a:lnTo>
                    <a:pt x="64" y="12"/>
                  </a:lnTo>
                  <a:lnTo>
                    <a:pt x="60" y="26"/>
                  </a:lnTo>
                  <a:lnTo>
                    <a:pt x="56" y="26"/>
                  </a:lnTo>
                  <a:lnTo>
                    <a:pt x="56" y="26"/>
                  </a:lnTo>
                  <a:lnTo>
                    <a:pt x="56" y="34"/>
                  </a:lnTo>
                  <a:lnTo>
                    <a:pt x="54" y="40"/>
                  </a:lnTo>
                  <a:lnTo>
                    <a:pt x="48" y="42"/>
                  </a:lnTo>
                  <a:lnTo>
                    <a:pt x="52" y="44"/>
                  </a:lnTo>
                  <a:lnTo>
                    <a:pt x="52" y="44"/>
                  </a:lnTo>
                  <a:lnTo>
                    <a:pt x="48" y="54"/>
                  </a:lnTo>
                  <a:lnTo>
                    <a:pt x="42" y="64"/>
                  </a:lnTo>
                  <a:lnTo>
                    <a:pt x="42" y="64"/>
                  </a:lnTo>
                  <a:lnTo>
                    <a:pt x="36" y="62"/>
                  </a:lnTo>
                  <a:lnTo>
                    <a:pt x="28" y="62"/>
                  </a:lnTo>
                  <a:lnTo>
                    <a:pt x="22" y="62"/>
                  </a:lnTo>
                  <a:lnTo>
                    <a:pt x="16" y="64"/>
                  </a:lnTo>
                  <a:lnTo>
                    <a:pt x="22" y="66"/>
                  </a:lnTo>
                  <a:lnTo>
                    <a:pt x="26" y="76"/>
                  </a:lnTo>
                  <a:lnTo>
                    <a:pt x="18" y="92"/>
                  </a:lnTo>
                  <a:lnTo>
                    <a:pt x="8" y="96"/>
                  </a:lnTo>
                  <a:lnTo>
                    <a:pt x="6" y="94"/>
                  </a:lnTo>
                  <a:lnTo>
                    <a:pt x="8" y="90"/>
                  </a:lnTo>
                  <a:lnTo>
                    <a:pt x="6" y="88"/>
                  </a:lnTo>
                  <a:lnTo>
                    <a:pt x="6" y="78"/>
                  </a:lnTo>
                  <a:lnTo>
                    <a:pt x="8" y="72"/>
                  </a:lnTo>
                  <a:lnTo>
                    <a:pt x="6" y="72"/>
                  </a:lnTo>
                  <a:lnTo>
                    <a:pt x="6" y="72"/>
                  </a:lnTo>
                  <a:lnTo>
                    <a:pt x="2" y="68"/>
                  </a:lnTo>
                  <a:lnTo>
                    <a:pt x="2" y="62"/>
                  </a:lnTo>
                  <a:lnTo>
                    <a:pt x="0" y="48"/>
                  </a:lnTo>
                  <a:lnTo>
                    <a:pt x="0" y="20"/>
                  </a:lnTo>
                  <a:lnTo>
                    <a:pt x="0" y="20"/>
                  </a:lnTo>
                  <a:lnTo>
                    <a:pt x="2" y="16"/>
                  </a:lnTo>
                  <a:lnTo>
                    <a:pt x="4" y="14"/>
                  </a:lnTo>
                  <a:lnTo>
                    <a:pt x="4" y="6"/>
                  </a:lnTo>
                  <a:lnTo>
                    <a:pt x="4" y="6"/>
                  </a:lnTo>
                  <a:lnTo>
                    <a:pt x="14" y="2"/>
                  </a:lnTo>
                  <a:lnTo>
                    <a:pt x="26" y="0"/>
                  </a:lnTo>
                  <a:lnTo>
                    <a:pt x="26" y="0"/>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583" name="Freeform 1415"/>
            <p:cNvSpPr>
              <a:spLocks/>
            </p:cNvSpPr>
            <p:nvPr/>
          </p:nvSpPr>
          <p:spPr bwMode="auto">
            <a:xfrm>
              <a:off x="1105961" y="5038055"/>
              <a:ext cx="4328" cy="14356"/>
            </a:xfrm>
            <a:custGeom>
              <a:avLst/>
              <a:gdLst/>
              <a:ahLst/>
              <a:cxnLst>
                <a:cxn ang="0">
                  <a:pos x="4" y="2"/>
                </a:cxn>
                <a:cxn ang="0">
                  <a:pos x="4" y="2"/>
                </a:cxn>
                <a:cxn ang="0">
                  <a:pos x="6" y="12"/>
                </a:cxn>
                <a:cxn ang="0">
                  <a:pos x="4" y="20"/>
                </a:cxn>
                <a:cxn ang="0">
                  <a:pos x="0" y="16"/>
                </a:cxn>
                <a:cxn ang="0">
                  <a:pos x="0" y="4"/>
                </a:cxn>
                <a:cxn ang="0">
                  <a:pos x="2" y="0"/>
                </a:cxn>
                <a:cxn ang="0">
                  <a:pos x="4" y="2"/>
                </a:cxn>
              </a:cxnLst>
              <a:rect l="0" t="0" r="r" b="b"/>
              <a:pathLst>
                <a:path w="6" h="20">
                  <a:moveTo>
                    <a:pt x="4" y="2"/>
                  </a:moveTo>
                  <a:lnTo>
                    <a:pt x="4" y="2"/>
                  </a:lnTo>
                  <a:lnTo>
                    <a:pt x="6" y="12"/>
                  </a:lnTo>
                  <a:lnTo>
                    <a:pt x="4" y="20"/>
                  </a:lnTo>
                  <a:lnTo>
                    <a:pt x="0" y="16"/>
                  </a:lnTo>
                  <a:lnTo>
                    <a:pt x="0" y="4"/>
                  </a:lnTo>
                  <a:lnTo>
                    <a:pt x="2" y="0"/>
                  </a:lnTo>
                  <a:lnTo>
                    <a:pt x="4" y="2"/>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584" name="Freeform 1416"/>
            <p:cNvSpPr>
              <a:spLocks/>
            </p:cNvSpPr>
            <p:nvPr/>
          </p:nvSpPr>
          <p:spPr bwMode="auto">
            <a:xfrm>
              <a:off x="1104519" y="5095479"/>
              <a:ext cx="60587" cy="58861"/>
            </a:xfrm>
            <a:custGeom>
              <a:avLst/>
              <a:gdLst/>
              <a:ahLst/>
              <a:cxnLst>
                <a:cxn ang="0">
                  <a:pos x="20" y="0"/>
                </a:cxn>
                <a:cxn ang="0">
                  <a:pos x="20" y="4"/>
                </a:cxn>
                <a:cxn ang="0">
                  <a:pos x="22" y="2"/>
                </a:cxn>
                <a:cxn ang="0">
                  <a:pos x="26" y="10"/>
                </a:cxn>
                <a:cxn ang="0">
                  <a:pos x="24" y="12"/>
                </a:cxn>
                <a:cxn ang="0">
                  <a:pos x="26" y="20"/>
                </a:cxn>
                <a:cxn ang="0">
                  <a:pos x="28" y="20"/>
                </a:cxn>
                <a:cxn ang="0">
                  <a:pos x="30" y="14"/>
                </a:cxn>
                <a:cxn ang="0">
                  <a:pos x="30" y="14"/>
                </a:cxn>
                <a:cxn ang="0">
                  <a:pos x="34" y="16"/>
                </a:cxn>
                <a:cxn ang="0">
                  <a:pos x="36" y="18"/>
                </a:cxn>
                <a:cxn ang="0">
                  <a:pos x="36" y="22"/>
                </a:cxn>
                <a:cxn ang="0">
                  <a:pos x="44" y="24"/>
                </a:cxn>
                <a:cxn ang="0">
                  <a:pos x="44" y="24"/>
                </a:cxn>
                <a:cxn ang="0">
                  <a:pos x="52" y="32"/>
                </a:cxn>
                <a:cxn ang="0">
                  <a:pos x="56" y="36"/>
                </a:cxn>
                <a:cxn ang="0">
                  <a:pos x="62" y="38"/>
                </a:cxn>
                <a:cxn ang="0">
                  <a:pos x="66" y="52"/>
                </a:cxn>
                <a:cxn ang="0">
                  <a:pos x="66" y="56"/>
                </a:cxn>
                <a:cxn ang="0">
                  <a:pos x="72" y="56"/>
                </a:cxn>
                <a:cxn ang="0">
                  <a:pos x="74" y="54"/>
                </a:cxn>
                <a:cxn ang="0">
                  <a:pos x="78" y="58"/>
                </a:cxn>
                <a:cxn ang="0">
                  <a:pos x="78" y="62"/>
                </a:cxn>
                <a:cxn ang="0">
                  <a:pos x="84" y="64"/>
                </a:cxn>
                <a:cxn ang="0">
                  <a:pos x="72" y="74"/>
                </a:cxn>
                <a:cxn ang="0">
                  <a:pos x="60" y="66"/>
                </a:cxn>
                <a:cxn ang="0">
                  <a:pos x="56" y="66"/>
                </a:cxn>
                <a:cxn ang="0">
                  <a:pos x="56" y="60"/>
                </a:cxn>
                <a:cxn ang="0">
                  <a:pos x="48" y="58"/>
                </a:cxn>
                <a:cxn ang="0">
                  <a:pos x="50" y="52"/>
                </a:cxn>
                <a:cxn ang="0">
                  <a:pos x="42" y="56"/>
                </a:cxn>
                <a:cxn ang="0">
                  <a:pos x="42" y="64"/>
                </a:cxn>
                <a:cxn ang="0">
                  <a:pos x="42" y="64"/>
                </a:cxn>
                <a:cxn ang="0">
                  <a:pos x="38" y="66"/>
                </a:cxn>
                <a:cxn ang="0">
                  <a:pos x="34" y="70"/>
                </a:cxn>
                <a:cxn ang="0">
                  <a:pos x="30" y="78"/>
                </a:cxn>
                <a:cxn ang="0">
                  <a:pos x="30" y="78"/>
                </a:cxn>
                <a:cxn ang="0">
                  <a:pos x="24" y="82"/>
                </a:cxn>
                <a:cxn ang="0">
                  <a:pos x="20" y="82"/>
                </a:cxn>
                <a:cxn ang="0">
                  <a:pos x="20" y="82"/>
                </a:cxn>
                <a:cxn ang="0">
                  <a:pos x="18" y="72"/>
                </a:cxn>
                <a:cxn ang="0">
                  <a:pos x="18" y="62"/>
                </a:cxn>
                <a:cxn ang="0">
                  <a:pos x="16" y="66"/>
                </a:cxn>
                <a:cxn ang="0">
                  <a:pos x="2" y="70"/>
                </a:cxn>
                <a:cxn ang="0">
                  <a:pos x="0" y="66"/>
                </a:cxn>
                <a:cxn ang="0">
                  <a:pos x="0" y="66"/>
                </a:cxn>
                <a:cxn ang="0">
                  <a:pos x="0" y="62"/>
                </a:cxn>
                <a:cxn ang="0">
                  <a:pos x="4" y="58"/>
                </a:cxn>
                <a:cxn ang="0">
                  <a:pos x="10" y="52"/>
                </a:cxn>
                <a:cxn ang="0">
                  <a:pos x="10" y="52"/>
                </a:cxn>
                <a:cxn ang="0">
                  <a:pos x="10" y="42"/>
                </a:cxn>
                <a:cxn ang="0">
                  <a:pos x="10" y="26"/>
                </a:cxn>
                <a:cxn ang="0">
                  <a:pos x="14" y="10"/>
                </a:cxn>
                <a:cxn ang="0">
                  <a:pos x="16" y="4"/>
                </a:cxn>
                <a:cxn ang="0">
                  <a:pos x="20" y="0"/>
                </a:cxn>
                <a:cxn ang="0">
                  <a:pos x="20" y="0"/>
                </a:cxn>
              </a:cxnLst>
              <a:rect l="0" t="0" r="r" b="b"/>
              <a:pathLst>
                <a:path w="84" h="82">
                  <a:moveTo>
                    <a:pt x="20" y="0"/>
                  </a:moveTo>
                  <a:lnTo>
                    <a:pt x="20" y="4"/>
                  </a:lnTo>
                  <a:lnTo>
                    <a:pt x="22" y="2"/>
                  </a:lnTo>
                  <a:lnTo>
                    <a:pt x="26" y="10"/>
                  </a:lnTo>
                  <a:lnTo>
                    <a:pt x="24" y="12"/>
                  </a:lnTo>
                  <a:lnTo>
                    <a:pt x="26" y="20"/>
                  </a:lnTo>
                  <a:lnTo>
                    <a:pt x="28" y="20"/>
                  </a:lnTo>
                  <a:lnTo>
                    <a:pt x="30" y="14"/>
                  </a:lnTo>
                  <a:lnTo>
                    <a:pt x="30" y="14"/>
                  </a:lnTo>
                  <a:lnTo>
                    <a:pt x="34" y="16"/>
                  </a:lnTo>
                  <a:lnTo>
                    <a:pt x="36" y="18"/>
                  </a:lnTo>
                  <a:lnTo>
                    <a:pt x="36" y="22"/>
                  </a:lnTo>
                  <a:lnTo>
                    <a:pt x="44" y="24"/>
                  </a:lnTo>
                  <a:lnTo>
                    <a:pt x="44" y="24"/>
                  </a:lnTo>
                  <a:lnTo>
                    <a:pt x="52" y="32"/>
                  </a:lnTo>
                  <a:lnTo>
                    <a:pt x="56" y="36"/>
                  </a:lnTo>
                  <a:lnTo>
                    <a:pt x="62" y="38"/>
                  </a:lnTo>
                  <a:lnTo>
                    <a:pt x="66" y="52"/>
                  </a:lnTo>
                  <a:lnTo>
                    <a:pt x="66" y="56"/>
                  </a:lnTo>
                  <a:lnTo>
                    <a:pt x="72" y="56"/>
                  </a:lnTo>
                  <a:lnTo>
                    <a:pt x="74" y="54"/>
                  </a:lnTo>
                  <a:lnTo>
                    <a:pt x="78" y="58"/>
                  </a:lnTo>
                  <a:lnTo>
                    <a:pt x="78" y="62"/>
                  </a:lnTo>
                  <a:lnTo>
                    <a:pt x="84" y="64"/>
                  </a:lnTo>
                  <a:lnTo>
                    <a:pt x="72" y="74"/>
                  </a:lnTo>
                  <a:lnTo>
                    <a:pt x="60" y="66"/>
                  </a:lnTo>
                  <a:lnTo>
                    <a:pt x="56" y="66"/>
                  </a:lnTo>
                  <a:lnTo>
                    <a:pt x="56" y="60"/>
                  </a:lnTo>
                  <a:lnTo>
                    <a:pt x="48" y="58"/>
                  </a:lnTo>
                  <a:lnTo>
                    <a:pt x="50" y="52"/>
                  </a:lnTo>
                  <a:lnTo>
                    <a:pt x="42" y="56"/>
                  </a:lnTo>
                  <a:lnTo>
                    <a:pt x="42" y="64"/>
                  </a:lnTo>
                  <a:lnTo>
                    <a:pt x="42" y="64"/>
                  </a:lnTo>
                  <a:lnTo>
                    <a:pt x="38" y="66"/>
                  </a:lnTo>
                  <a:lnTo>
                    <a:pt x="34" y="70"/>
                  </a:lnTo>
                  <a:lnTo>
                    <a:pt x="30" y="78"/>
                  </a:lnTo>
                  <a:lnTo>
                    <a:pt x="30" y="78"/>
                  </a:lnTo>
                  <a:lnTo>
                    <a:pt x="24" y="82"/>
                  </a:lnTo>
                  <a:lnTo>
                    <a:pt x="20" y="82"/>
                  </a:lnTo>
                  <a:lnTo>
                    <a:pt x="20" y="82"/>
                  </a:lnTo>
                  <a:lnTo>
                    <a:pt x="18" y="72"/>
                  </a:lnTo>
                  <a:lnTo>
                    <a:pt x="18" y="62"/>
                  </a:lnTo>
                  <a:lnTo>
                    <a:pt x="16" y="66"/>
                  </a:lnTo>
                  <a:lnTo>
                    <a:pt x="2" y="70"/>
                  </a:lnTo>
                  <a:lnTo>
                    <a:pt x="0" y="66"/>
                  </a:lnTo>
                  <a:lnTo>
                    <a:pt x="0" y="66"/>
                  </a:lnTo>
                  <a:lnTo>
                    <a:pt x="0" y="62"/>
                  </a:lnTo>
                  <a:lnTo>
                    <a:pt x="4" y="58"/>
                  </a:lnTo>
                  <a:lnTo>
                    <a:pt x="10" y="52"/>
                  </a:lnTo>
                  <a:lnTo>
                    <a:pt x="10" y="52"/>
                  </a:lnTo>
                  <a:lnTo>
                    <a:pt x="10" y="42"/>
                  </a:lnTo>
                  <a:lnTo>
                    <a:pt x="10" y="26"/>
                  </a:lnTo>
                  <a:lnTo>
                    <a:pt x="14" y="10"/>
                  </a:lnTo>
                  <a:lnTo>
                    <a:pt x="16" y="4"/>
                  </a:lnTo>
                  <a:lnTo>
                    <a:pt x="20" y="0"/>
                  </a:lnTo>
                  <a:lnTo>
                    <a:pt x="20" y="0"/>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585" name="Freeform 1417"/>
            <p:cNvSpPr>
              <a:spLocks/>
            </p:cNvSpPr>
            <p:nvPr/>
          </p:nvSpPr>
          <p:spPr bwMode="auto">
            <a:xfrm>
              <a:off x="1127600" y="5091173"/>
              <a:ext cx="10099" cy="10049"/>
            </a:xfrm>
            <a:custGeom>
              <a:avLst/>
              <a:gdLst/>
              <a:ahLst/>
              <a:cxnLst>
                <a:cxn ang="0">
                  <a:pos x="14" y="14"/>
                </a:cxn>
                <a:cxn ang="0">
                  <a:pos x="8" y="14"/>
                </a:cxn>
                <a:cxn ang="0">
                  <a:pos x="8" y="14"/>
                </a:cxn>
                <a:cxn ang="0">
                  <a:pos x="4" y="8"/>
                </a:cxn>
                <a:cxn ang="0">
                  <a:pos x="0" y="0"/>
                </a:cxn>
                <a:cxn ang="0">
                  <a:pos x="0" y="0"/>
                </a:cxn>
                <a:cxn ang="0">
                  <a:pos x="4" y="2"/>
                </a:cxn>
                <a:cxn ang="0">
                  <a:pos x="8" y="6"/>
                </a:cxn>
                <a:cxn ang="0">
                  <a:pos x="14" y="14"/>
                </a:cxn>
                <a:cxn ang="0">
                  <a:pos x="14" y="14"/>
                </a:cxn>
              </a:cxnLst>
              <a:rect l="0" t="0" r="r" b="b"/>
              <a:pathLst>
                <a:path w="14" h="14">
                  <a:moveTo>
                    <a:pt x="14" y="14"/>
                  </a:moveTo>
                  <a:lnTo>
                    <a:pt x="8" y="14"/>
                  </a:lnTo>
                  <a:lnTo>
                    <a:pt x="8" y="14"/>
                  </a:lnTo>
                  <a:lnTo>
                    <a:pt x="4" y="8"/>
                  </a:lnTo>
                  <a:lnTo>
                    <a:pt x="0" y="0"/>
                  </a:lnTo>
                  <a:lnTo>
                    <a:pt x="0" y="0"/>
                  </a:lnTo>
                  <a:lnTo>
                    <a:pt x="4" y="2"/>
                  </a:lnTo>
                  <a:lnTo>
                    <a:pt x="8" y="6"/>
                  </a:lnTo>
                  <a:lnTo>
                    <a:pt x="14" y="14"/>
                  </a:lnTo>
                  <a:lnTo>
                    <a:pt x="14" y="14"/>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586" name="Freeform 1418"/>
            <p:cNvSpPr>
              <a:spLocks/>
            </p:cNvSpPr>
            <p:nvPr/>
          </p:nvSpPr>
          <p:spPr bwMode="auto">
            <a:xfrm>
              <a:off x="1189628" y="5039490"/>
              <a:ext cx="18753" cy="24406"/>
            </a:xfrm>
            <a:custGeom>
              <a:avLst/>
              <a:gdLst/>
              <a:ahLst/>
              <a:cxnLst>
                <a:cxn ang="0">
                  <a:pos x="12" y="0"/>
                </a:cxn>
                <a:cxn ang="0">
                  <a:pos x="24" y="2"/>
                </a:cxn>
                <a:cxn ang="0">
                  <a:pos x="24" y="2"/>
                </a:cxn>
                <a:cxn ang="0">
                  <a:pos x="26" y="8"/>
                </a:cxn>
                <a:cxn ang="0">
                  <a:pos x="26" y="14"/>
                </a:cxn>
                <a:cxn ang="0">
                  <a:pos x="26" y="26"/>
                </a:cxn>
                <a:cxn ang="0">
                  <a:pos x="20" y="34"/>
                </a:cxn>
                <a:cxn ang="0">
                  <a:pos x="4" y="34"/>
                </a:cxn>
                <a:cxn ang="0">
                  <a:pos x="4" y="34"/>
                </a:cxn>
                <a:cxn ang="0">
                  <a:pos x="0" y="26"/>
                </a:cxn>
                <a:cxn ang="0">
                  <a:pos x="0" y="18"/>
                </a:cxn>
                <a:cxn ang="0">
                  <a:pos x="2" y="10"/>
                </a:cxn>
                <a:cxn ang="0">
                  <a:pos x="6" y="2"/>
                </a:cxn>
                <a:cxn ang="0">
                  <a:pos x="12" y="0"/>
                </a:cxn>
              </a:cxnLst>
              <a:rect l="0" t="0" r="r" b="b"/>
              <a:pathLst>
                <a:path w="26" h="34">
                  <a:moveTo>
                    <a:pt x="12" y="0"/>
                  </a:moveTo>
                  <a:lnTo>
                    <a:pt x="24" y="2"/>
                  </a:lnTo>
                  <a:lnTo>
                    <a:pt x="24" y="2"/>
                  </a:lnTo>
                  <a:lnTo>
                    <a:pt x="26" y="8"/>
                  </a:lnTo>
                  <a:lnTo>
                    <a:pt x="26" y="14"/>
                  </a:lnTo>
                  <a:lnTo>
                    <a:pt x="26" y="26"/>
                  </a:lnTo>
                  <a:lnTo>
                    <a:pt x="20" y="34"/>
                  </a:lnTo>
                  <a:lnTo>
                    <a:pt x="4" y="34"/>
                  </a:lnTo>
                  <a:lnTo>
                    <a:pt x="4" y="34"/>
                  </a:lnTo>
                  <a:lnTo>
                    <a:pt x="0" y="26"/>
                  </a:lnTo>
                  <a:lnTo>
                    <a:pt x="0" y="18"/>
                  </a:lnTo>
                  <a:lnTo>
                    <a:pt x="2" y="10"/>
                  </a:lnTo>
                  <a:lnTo>
                    <a:pt x="6" y="2"/>
                  </a:lnTo>
                  <a:lnTo>
                    <a:pt x="12" y="0"/>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587" name="Freeform 1419"/>
            <p:cNvSpPr>
              <a:spLocks/>
            </p:cNvSpPr>
            <p:nvPr/>
          </p:nvSpPr>
          <p:spPr bwMode="auto">
            <a:xfrm>
              <a:off x="1211267" y="5042361"/>
              <a:ext cx="11540" cy="10049"/>
            </a:xfrm>
            <a:custGeom>
              <a:avLst/>
              <a:gdLst/>
              <a:ahLst/>
              <a:cxnLst>
                <a:cxn ang="0">
                  <a:pos x="0" y="6"/>
                </a:cxn>
                <a:cxn ang="0">
                  <a:pos x="6" y="0"/>
                </a:cxn>
                <a:cxn ang="0">
                  <a:pos x="14" y="6"/>
                </a:cxn>
                <a:cxn ang="0">
                  <a:pos x="16" y="12"/>
                </a:cxn>
                <a:cxn ang="0">
                  <a:pos x="4" y="14"/>
                </a:cxn>
                <a:cxn ang="0">
                  <a:pos x="0" y="10"/>
                </a:cxn>
                <a:cxn ang="0">
                  <a:pos x="0" y="6"/>
                </a:cxn>
              </a:cxnLst>
              <a:rect l="0" t="0" r="r" b="b"/>
              <a:pathLst>
                <a:path w="16" h="14">
                  <a:moveTo>
                    <a:pt x="0" y="6"/>
                  </a:moveTo>
                  <a:lnTo>
                    <a:pt x="6" y="0"/>
                  </a:lnTo>
                  <a:lnTo>
                    <a:pt x="14" y="6"/>
                  </a:lnTo>
                  <a:lnTo>
                    <a:pt x="16" y="12"/>
                  </a:lnTo>
                  <a:lnTo>
                    <a:pt x="4" y="14"/>
                  </a:lnTo>
                  <a:lnTo>
                    <a:pt x="0" y="10"/>
                  </a:lnTo>
                  <a:lnTo>
                    <a:pt x="0" y="6"/>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588" name="Freeform 1420"/>
            <p:cNvSpPr>
              <a:spLocks/>
            </p:cNvSpPr>
            <p:nvPr/>
          </p:nvSpPr>
          <p:spPr bwMode="auto">
            <a:xfrm>
              <a:off x="1162220" y="5000728"/>
              <a:ext cx="8656" cy="8614"/>
            </a:xfrm>
            <a:custGeom>
              <a:avLst/>
              <a:gdLst/>
              <a:ahLst/>
              <a:cxnLst>
                <a:cxn ang="0">
                  <a:pos x="12" y="2"/>
                </a:cxn>
                <a:cxn ang="0">
                  <a:pos x="8" y="8"/>
                </a:cxn>
                <a:cxn ang="0">
                  <a:pos x="6" y="6"/>
                </a:cxn>
                <a:cxn ang="0">
                  <a:pos x="6" y="12"/>
                </a:cxn>
                <a:cxn ang="0">
                  <a:pos x="0" y="0"/>
                </a:cxn>
                <a:cxn ang="0">
                  <a:pos x="0" y="0"/>
                </a:cxn>
                <a:cxn ang="0">
                  <a:pos x="6" y="0"/>
                </a:cxn>
                <a:cxn ang="0">
                  <a:pos x="12" y="2"/>
                </a:cxn>
                <a:cxn ang="0">
                  <a:pos x="12" y="2"/>
                </a:cxn>
              </a:cxnLst>
              <a:rect l="0" t="0" r="r" b="b"/>
              <a:pathLst>
                <a:path w="12" h="12">
                  <a:moveTo>
                    <a:pt x="12" y="2"/>
                  </a:moveTo>
                  <a:lnTo>
                    <a:pt x="8" y="8"/>
                  </a:lnTo>
                  <a:lnTo>
                    <a:pt x="6" y="6"/>
                  </a:lnTo>
                  <a:lnTo>
                    <a:pt x="6" y="12"/>
                  </a:lnTo>
                  <a:lnTo>
                    <a:pt x="0" y="0"/>
                  </a:lnTo>
                  <a:lnTo>
                    <a:pt x="0" y="0"/>
                  </a:lnTo>
                  <a:lnTo>
                    <a:pt x="6" y="0"/>
                  </a:lnTo>
                  <a:lnTo>
                    <a:pt x="12" y="2"/>
                  </a:lnTo>
                  <a:lnTo>
                    <a:pt x="12" y="2"/>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589" name="Freeform 1421"/>
            <p:cNvSpPr>
              <a:spLocks/>
            </p:cNvSpPr>
            <p:nvPr/>
          </p:nvSpPr>
          <p:spPr bwMode="auto">
            <a:xfrm>
              <a:off x="1028064" y="4598752"/>
              <a:ext cx="258215" cy="275641"/>
            </a:xfrm>
            <a:custGeom>
              <a:avLst/>
              <a:gdLst/>
              <a:ahLst/>
              <a:cxnLst>
                <a:cxn ang="0">
                  <a:pos x="124" y="368"/>
                </a:cxn>
                <a:cxn ang="0">
                  <a:pos x="132" y="358"/>
                </a:cxn>
                <a:cxn ang="0">
                  <a:pos x="148" y="370"/>
                </a:cxn>
                <a:cxn ang="0">
                  <a:pos x="154" y="356"/>
                </a:cxn>
                <a:cxn ang="0">
                  <a:pos x="174" y="374"/>
                </a:cxn>
                <a:cxn ang="0">
                  <a:pos x="198" y="362"/>
                </a:cxn>
                <a:cxn ang="0">
                  <a:pos x="210" y="350"/>
                </a:cxn>
                <a:cxn ang="0">
                  <a:pos x="198" y="332"/>
                </a:cxn>
                <a:cxn ang="0">
                  <a:pos x="184" y="326"/>
                </a:cxn>
                <a:cxn ang="0">
                  <a:pos x="170" y="322"/>
                </a:cxn>
                <a:cxn ang="0">
                  <a:pos x="206" y="318"/>
                </a:cxn>
                <a:cxn ang="0">
                  <a:pos x="208" y="292"/>
                </a:cxn>
                <a:cxn ang="0">
                  <a:pos x="234" y="282"/>
                </a:cxn>
                <a:cxn ang="0">
                  <a:pos x="242" y="250"/>
                </a:cxn>
                <a:cxn ang="0">
                  <a:pos x="250" y="210"/>
                </a:cxn>
                <a:cxn ang="0">
                  <a:pos x="262" y="176"/>
                </a:cxn>
                <a:cxn ang="0">
                  <a:pos x="358" y="116"/>
                </a:cxn>
                <a:cxn ang="0">
                  <a:pos x="312" y="44"/>
                </a:cxn>
                <a:cxn ang="0">
                  <a:pos x="292" y="42"/>
                </a:cxn>
                <a:cxn ang="0">
                  <a:pos x="202" y="0"/>
                </a:cxn>
                <a:cxn ang="0">
                  <a:pos x="184" y="62"/>
                </a:cxn>
                <a:cxn ang="0">
                  <a:pos x="170" y="16"/>
                </a:cxn>
                <a:cxn ang="0">
                  <a:pos x="116" y="26"/>
                </a:cxn>
                <a:cxn ang="0">
                  <a:pos x="114" y="56"/>
                </a:cxn>
                <a:cxn ang="0">
                  <a:pos x="126" y="96"/>
                </a:cxn>
                <a:cxn ang="0">
                  <a:pos x="98" y="94"/>
                </a:cxn>
                <a:cxn ang="0">
                  <a:pos x="94" y="74"/>
                </a:cxn>
                <a:cxn ang="0">
                  <a:pos x="70" y="78"/>
                </a:cxn>
                <a:cxn ang="0">
                  <a:pos x="80" y="106"/>
                </a:cxn>
                <a:cxn ang="0">
                  <a:pos x="52" y="96"/>
                </a:cxn>
                <a:cxn ang="0">
                  <a:pos x="28" y="108"/>
                </a:cxn>
                <a:cxn ang="0">
                  <a:pos x="0" y="136"/>
                </a:cxn>
                <a:cxn ang="0">
                  <a:pos x="16" y="154"/>
                </a:cxn>
                <a:cxn ang="0">
                  <a:pos x="28" y="162"/>
                </a:cxn>
                <a:cxn ang="0">
                  <a:pos x="30" y="188"/>
                </a:cxn>
                <a:cxn ang="0">
                  <a:pos x="60" y="224"/>
                </a:cxn>
                <a:cxn ang="0">
                  <a:pos x="80" y="188"/>
                </a:cxn>
                <a:cxn ang="0">
                  <a:pos x="68" y="216"/>
                </a:cxn>
                <a:cxn ang="0">
                  <a:pos x="82" y="222"/>
                </a:cxn>
                <a:cxn ang="0">
                  <a:pos x="94" y="224"/>
                </a:cxn>
                <a:cxn ang="0">
                  <a:pos x="102" y="220"/>
                </a:cxn>
                <a:cxn ang="0">
                  <a:pos x="118" y="206"/>
                </a:cxn>
                <a:cxn ang="0">
                  <a:pos x="144" y="204"/>
                </a:cxn>
                <a:cxn ang="0">
                  <a:pos x="142" y="174"/>
                </a:cxn>
                <a:cxn ang="0">
                  <a:pos x="158" y="164"/>
                </a:cxn>
                <a:cxn ang="0">
                  <a:pos x="166" y="158"/>
                </a:cxn>
                <a:cxn ang="0">
                  <a:pos x="150" y="200"/>
                </a:cxn>
                <a:cxn ang="0">
                  <a:pos x="166" y="204"/>
                </a:cxn>
                <a:cxn ang="0">
                  <a:pos x="96" y="270"/>
                </a:cxn>
                <a:cxn ang="0">
                  <a:pos x="112" y="272"/>
                </a:cxn>
                <a:cxn ang="0">
                  <a:pos x="124" y="276"/>
                </a:cxn>
                <a:cxn ang="0">
                  <a:pos x="124" y="288"/>
                </a:cxn>
                <a:cxn ang="0">
                  <a:pos x="152" y="276"/>
                </a:cxn>
                <a:cxn ang="0">
                  <a:pos x="146" y="302"/>
                </a:cxn>
                <a:cxn ang="0">
                  <a:pos x="132" y="318"/>
                </a:cxn>
                <a:cxn ang="0">
                  <a:pos x="114" y="298"/>
                </a:cxn>
                <a:cxn ang="0">
                  <a:pos x="92" y="308"/>
                </a:cxn>
                <a:cxn ang="0">
                  <a:pos x="100" y="322"/>
                </a:cxn>
                <a:cxn ang="0">
                  <a:pos x="78" y="342"/>
                </a:cxn>
                <a:cxn ang="0">
                  <a:pos x="80" y="368"/>
                </a:cxn>
                <a:cxn ang="0">
                  <a:pos x="88" y="374"/>
                </a:cxn>
                <a:cxn ang="0">
                  <a:pos x="104" y="366"/>
                </a:cxn>
              </a:cxnLst>
              <a:rect l="0" t="0" r="r" b="b"/>
              <a:pathLst>
                <a:path w="358" h="384">
                  <a:moveTo>
                    <a:pt x="106" y="372"/>
                  </a:moveTo>
                  <a:lnTo>
                    <a:pt x="120" y="380"/>
                  </a:lnTo>
                  <a:lnTo>
                    <a:pt x="130" y="378"/>
                  </a:lnTo>
                  <a:lnTo>
                    <a:pt x="124" y="368"/>
                  </a:lnTo>
                  <a:lnTo>
                    <a:pt x="122" y="362"/>
                  </a:lnTo>
                  <a:lnTo>
                    <a:pt x="130" y="370"/>
                  </a:lnTo>
                  <a:lnTo>
                    <a:pt x="132" y="366"/>
                  </a:lnTo>
                  <a:lnTo>
                    <a:pt x="132" y="358"/>
                  </a:lnTo>
                  <a:lnTo>
                    <a:pt x="142" y="370"/>
                  </a:lnTo>
                  <a:lnTo>
                    <a:pt x="146" y="368"/>
                  </a:lnTo>
                  <a:lnTo>
                    <a:pt x="146" y="362"/>
                  </a:lnTo>
                  <a:lnTo>
                    <a:pt x="148" y="370"/>
                  </a:lnTo>
                  <a:lnTo>
                    <a:pt x="152" y="372"/>
                  </a:lnTo>
                  <a:lnTo>
                    <a:pt x="158" y="370"/>
                  </a:lnTo>
                  <a:lnTo>
                    <a:pt x="158" y="364"/>
                  </a:lnTo>
                  <a:lnTo>
                    <a:pt x="154" y="356"/>
                  </a:lnTo>
                  <a:lnTo>
                    <a:pt x="160" y="358"/>
                  </a:lnTo>
                  <a:lnTo>
                    <a:pt x="162" y="366"/>
                  </a:lnTo>
                  <a:lnTo>
                    <a:pt x="172" y="366"/>
                  </a:lnTo>
                  <a:lnTo>
                    <a:pt x="174" y="374"/>
                  </a:lnTo>
                  <a:lnTo>
                    <a:pt x="172" y="382"/>
                  </a:lnTo>
                  <a:lnTo>
                    <a:pt x="172" y="384"/>
                  </a:lnTo>
                  <a:lnTo>
                    <a:pt x="188" y="376"/>
                  </a:lnTo>
                  <a:lnTo>
                    <a:pt x="198" y="362"/>
                  </a:lnTo>
                  <a:lnTo>
                    <a:pt x="198" y="370"/>
                  </a:lnTo>
                  <a:lnTo>
                    <a:pt x="208" y="360"/>
                  </a:lnTo>
                  <a:lnTo>
                    <a:pt x="208" y="360"/>
                  </a:lnTo>
                  <a:lnTo>
                    <a:pt x="210" y="350"/>
                  </a:lnTo>
                  <a:lnTo>
                    <a:pt x="206" y="340"/>
                  </a:lnTo>
                  <a:lnTo>
                    <a:pt x="198" y="348"/>
                  </a:lnTo>
                  <a:lnTo>
                    <a:pt x="192" y="340"/>
                  </a:lnTo>
                  <a:lnTo>
                    <a:pt x="198" y="332"/>
                  </a:lnTo>
                  <a:lnTo>
                    <a:pt x="192" y="326"/>
                  </a:lnTo>
                  <a:lnTo>
                    <a:pt x="182" y="334"/>
                  </a:lnTo>
                  <a:lnTo>
                    <a:pt x="180" y="334"/>
                  </a:lnTo>
                  <a:lnTo>
                    <a:pt x="184" y="326"/>
                  </a:lnTo>
                  <a:lnTo>
                    <a:pt x="174" y="324"/>
                  </a:lnTo>
                  <a:lnTo>
                    <a:pt x="164" y="334"/>
                  </a:lnTo>
                  <a:lnTo>
                    <a:pt x="160" y="324"/>
                  </a:lnTo>
                  <a:lnTo>
                    <a:pt x="170" y="322"/>
                  </a:lnTo>
                  <a:lnTo>
                    <a:pt x="166" y="316"/>
                  </a:lnTo>
                  <a:lnTo>
                    <a:pt x="166" y="310"/>
                  </a:lnTo>
                  <a:lnTo>
                    <a:pt x="178" y="322"/>
                  </a:lnTo>
                  <a:lnTo>
                    <a:pt x="206" y="318"/>
                  </a:lnTo>
                  <a:lnTo>
                    <a:pt x="210" y="306"/>
                  </a:lnTo>
                  <a:lnTo>
                    <a:pt x="214" y="302"/>
                  </a:lnTo>
                  <a:lnTo>
                    <a:pt x="214" y="302"/>
                  </a:lnTo>
                  <a:lnTo>
                    <a:pt x="208" y="292"/>
                  </a:lnTo>
                  <a:lnTo>
                    <a:pt x="206" y="286"/>
                  </a:lnTo>
                  <a:lnTo>
                    <a:pt x="206" y="282"/>
                  </a:lnTo>
                  <a:lnTo>
                    <a:pt x="234" y="282"/>
                  </a:lnTo>
                  <a:lnTo>
                    <a:pt x="234" y="282"/>
                  </a:lnTo>
                  <a:lnTo>
                    <a:pt x="234" y="274"/>
                  </a:lnTo>
                  <a:lnTo>
                    <a:pt x="238" y="266"/>
                  </a:lnTo>
                  <a:lnTo>
                    <a:pt x="248" y="252"/>
                  </a:lnTo>
                  <a:lnTo>
                    <a:pt x="242" y="250"/>
                  </a:lnTo>
                  <a:lnTo>
                    <a:pt x="288" y="204"/>
                  </a:lnTo>
                  <a:lnTo>
                    <a:pt x="282" y="196"/>
                  </a:lnTo>
                  <a:lnTo>
                    <a:pt x="248" y="218"/>
                  </a:lnTo>
                  <a:lnTo>
                    <a:pt x="250" y="210"/>
                  </a:lnTo>
                  <a:lnTo>
                    <a:pt x="288" y="180"/>
                  </a:lnTo>
                  <a:lnTo>
                    <a:pt x="262" y="182"/>
                  </a:lnTo>
                  <a:lnTo>
                    <a:pt x="262" y="176"/>
                  </a:lnTo>
                  <a:lnTo>
                    <a:pt x="262" y="176"/>
                  </a:lnTo>
                  <a:lnTo>
                    <a:pt x="278" y="174"/>
                  </a:lnTo>
                  <a:lnTo>
                    <a:pt x="294" y="168"/>
                  </a:lnTo>
                  <a:lnTo>
                    <a:pt x="324" y="158"/>
                  </a:lnTo>
                  <a:lnTo>
                    <a:pt x="358" y="116"/>
                  </a:lnTo>
                  <a:lnTo>
                    <a:pt x="356" y="94"/>
                  </a:lnTo>
                  <a:lnTo>
                    <a:pt x="332" y="96"/>
                  </a:lnTo>
                  <a:lnTo>
                    <a:pt x="336" y="82"/>
                  </a:lnTo>
                  <a:lnTo>
                    <a:pt x="312" y="44"/>
                  </a:lnTo>
                  <a:lnTo>
                    <a:pt x="306" y="64"/>
                  </a:lnTo>
                  <a:lnTo>
                    <a:pt x="300" y="52"/>
                  </a:lnTo>
                  <a:lnTo>
                    <a:pt x="264" y="76"/>
                  </a:lnTo>
                  <a:lnTo>
                    <a:pt x="292" y="42"/>
                  </a:lnTo>
                  <a:lnTo>
                    <a:pt x="258" y="40"/>
                  </a:lnTo>
                  <a:lnTo>
                    <a:pt x="244" y="24"/>
                  </a:lnTo>
                  <a:lnTo>
                    <a:pt x="218" y="26"/>
                  </a:lnTo>
                  <a:lnTo>
                    <a:pt x="202" y="0"/>
                  </a:lnTo>
                  <a:lnTo>
                    <a:pt x="166" y="2"/>
                  </a:lnTo>
                  <a:lnTo>
                    <a:pt x="192" y="48"/>
                  </a:lnTo>
                  <a:lnTo>
                    <a:pt x="184" y="62"/>
                  </a:lnTo>
                  <a:lnTo>
                    <a:pt x="184" y="62"/>
                  </a:lnTo>
                  <a:lnTo>
                    <a:pt x="184" y="56"/>
                  </a:lnTo>
                  <a:lnTo>
                    <a:pt x="184" y="50"/>
                  </a:lnTo>
                  <a:lnTo>
                    <a:pt x="180" y="38"/>
                  </a:lnTo>
                  <a:lnTo>
                    <a:pt x="170" y="16"/>
                  </a:lnTo>
                  <a:lnTo>
                    <a:pt x="134" y="8"/>
                  </a:lnTo>
                  <a:lnTo>
                    <a:pt x="130" y="16"/>
                  </a:lnTo>
                  <a:lnTo>
                    <a:pt x="142" y="34"/>
                  </a:lnTo>
                  <a:lnTo>
                    <a:pt x="116" y="26"/>
                  </a:lnTo>
                  <a:lnTo>
                    <a:pt x="130" y="56"/>
                  </a:lnTo>
                  <a:lnTo>
                    <a:pt x="108" y="40"/>
                  </a:lnTo>
                  <a:lnTo>
                    <a:pt x="106" y="48"/>
                  </a:lnTo>
                  <a:lnTo>
                    <a:pt x="114" y="56"/>
                  </a:lnTo>
                  <a:lnTo>
                    <a:pt x="102" y="62"/>
                  </a:lnTo>
                  <a:lnTo>
                    <a:pt x="104" y="72"/>
                  </a:lnTo>
                  <a:lnTo>
                    <a:pt x="128" y="90"/>
                  </a:lnTo>
                  <a:lnTo>
                    <a:pt x="126" y="96"/>
                  </a:lnTo>
                  <a:lnTo>
                    <a:pt x="104" y="78"/>
                  </a:lnTo>
                  <a:lnTo>
                    <a:pt x="98" y="80"/>
                  </a:lnTo>
                  <a:lnTo>
                    <a:pt x="106" y="94"/>
                  </a:lnTo>
                  <a:lnTo>
                    <a:pt x="98" y="94"/>
                  </a:lnTo>
                  <a:lnTo>
                    <a:pt x="98" y="94"/>
                  </a:lnTo>
                  <a:lnTo>
                    <a:pt x="98" y="90"/>
                  </a:lnTo>
                  <a:lnTo>
                    <a:pt x="98" y="84"/>
                  </a:lnTo>
                  <a:lnTo>
                    <a:pt x="94" y="74"/>
                  </a:lnTo>
                  <a:lnTo>
                    <a:pt x="74" y="58"/>
                  </a:lnTo>
                  <a:lnTo>
                    <a:pt x="66" y="64"/>
                  </a:lnTo>
                  <a:lnTo>
                    <a:pt x="70" y="72"/>
                  </a:lnTo>
                  <a:lnTo>
                    <a:pt x="70" y="78"/>
                  </a:lnTo>
                  <a:lnTo>
                    <a:pt x="56" y="86"/>
                  </a:lnTo>
                  <a:lnTo>
                    <a:pt x="82" y="100"/>
                  </a:lnTo>
                  <a:lnTo>
                    <a:pt x="80" y="102"/>
                  </a:lnTo>
                  <a:lnTo>
                    <a:pt x="80" y="106"/>
                  </a:lnTo>
                  <a:lnTo>
                    <a:pt x="64" y="96"/>
                  </a:lnTo>
                  <a:lnTo>
                    <a:pt x="58" y="98"/>
                  </a:lnTo>
                  <a:lnTo>
                    <a:pt x="56" y="102"/>
                  </a:lnTo>
                  <a:lnTo>
                    <a:pt x="52" y="96"/>
                  </a:lnTo>
                  <a:lnTo>
                    <a:pt x="42" y="92"/>
                  </a:lnTo>
                  <a:lnTo>
                    <a:pt x="30" y="104"/>
                  </a:lnTo>
                  <a:lnTo>
                    <a:pt x="34" y="114"/>
                  </a:lnTo>
                  <a:lnTo>
                    <a:pt x="28" y="108"/>
                  </a:lnTo>
                  <a:lnTo>
                    <a:pt x="30" y="120"/>
                  </a:lnTo>
                  <a:lnTo>
                    <a:pt x="22" y="110"/>
                  </a:lnTo>
                  <a:lnTo>
                    <a:pt x="4" y="124"/>
                  </a:lnTo>
                  <a:lnTo>
                    <a:pt x="0" y="136"/>
                  </a:lnTo>
                  <a:lnTo>
                    <a:pt x="8" y="144"/>
                  </a:lnTo>
                  <a:lnTo>
                    <a:pt x="24" y="130"/>
                  </a:lnTo>
                  <a:lnTo>
                    <a:pt x="32" y="138"/>
                  </a:lnTo>
                  <a:lnTo>
                    <a:pt x="16" y="154"/>
                  </a:lnTo>
                  <a:lnTo>
                    <a:pt x="22" y="160"/>
                  </a:lnTo>
                  <a:lnTo>
                    <a:pt x="48" y="140"/>
                  </a:lnTo>
                  <a:lnTo>
                    <a:pt x="48" y="146"/>
                  </a:lnTo>
                  <a:lnTo>
                    <a:pt x="28" y="162"/>
                  </a:lnTo>
                  <a:lnTo>
                    <a:pt x="40" y="168"/>
                  </a:lnTo>
                  <a:lnTo>
                    <a:pt x="26" y="172"/>
                  </a:lnTo>
                  <a:lnTo>
                    <a:pt x="26" y="182"/>
                  </a:lnTo>
                  <a:lnTo>
                    <a:pt x="30" y="188"/>
                  </a:lnTo>
                  <a:lnTo>
                    <a:pt x="58" y="186"/>
                  </a:lnTo>
                  <a:lnTo>
                    <a:pt x="66" y="190"/>
                  </a:lnTo>
                  <a:lnTo>
                    <a:pt x="32" y="198"/>
                  </a:lnTo>
                  <a:lnTo>
                    <a:pt x="60" y="224"/>
                  </a:lnTo>
                  <a:lnTo>
                    <a:pt x="60" y="224"/>
                  </a:lnTo>
                  <a:lnTo>
                    <a:pt x="68" y="204"/>
                  </a:lnTo>
                  <a:lnTo>
                    <a:pt x="74" y="194"/>
                  </a:lnTo>
                  <a:lnTo>
                    <a:pt x="80" y="188"/>
                  </a:lnTo>
                  <a:lnTo>
                    <a:pt x="80" y="188"/>
                  </a:lnTo>
                  <a:lnTo>
                    <a:pt x="78" y="196"/>
                  </a:lnTo>
                  <a:lnTo>
                    <a:pt x="72" y="206"/>
                  </a:lnTo>
                  <a:lnTo>
                    <a:pt x="68" y="216"/>
                  </a:lnTo>
                  <a:lnTo>
                    <a:pt x="68" y="220"/>
                  </a:lnTo>
                  <a:lnTo>
                    <a:pt x="68" y="224"/>
                  </a:lnTo>
                  <a:lnTo>
                    <a:pt x="74" y="228"/>
                  </a:lnTo>
                  <a:lnTo>
                    <a:pt x="82" y="222"/>
                  </a:lnTo>
                  <a:lnTo>
                    <a:pt x="80" y="228"/>
                  </a:lnTo>
                  <a:lnTo>
                    <a:pt x="92" y="230"/>
                  </a:lnTo>
                  <a:lnTo>
                    <a:pt x="92" y="230"/>
                  </a:lnTo>
                  <a:lnTo>
                    <a:pt x="94" y="224"/>
                  </a:lnTo>
                  <a:lnTo>
                    <a:pt x="94" y="216"/>
                  </a:lnTo>
                  <a:lnTo>
                    <a:pt x="100" y="208"/>
                  </a:lnTo>
                  <a:lnTo>
                    <a:pt x="98" y="220"/>
                  </a:lnTo>
                  <a:lnTo>
                    <a:pt x="102" y="220"/>
                  </a:lnTo>
                  <a:lnTo>
                    <a:pt x="118" y="196"/>
                  </a:lnTo>
                  <a:lnTo>
                    <a:pt x="118" y="196"/>
                  </a:lnTo>
                  <a:lnTo>
                    <a:pt x="116" y="202"/>
                  </a:lnTo>
                  <a:lnTo>
                    <a:pt x="118" y="206"/>
                  </a:lnTo>
                  <a:lnTo>
                    <a:pt x="120" y="206"/>
                  </a:lnTo>
                  <a:lnTo>
                    <a:pt x="102" y="224"/>
                  </a:lnTo>
                  <a:lnTo>
                    <a:pt x="106" y="232"/>
                  </a:lnTo>
                  <a:lnTo>
                    <a:pt x="144" y="204"/>
                  </a:lnTo>
                  <a:lnTo>
                    <a:pt x="148" y="194"/>
                  </a:lnTo>
                  <a:lnTo>
                    <a:pt x="146" y="192"/>
                  </a:lnTo>
                  <a:lnTo>
                    <a:pt x="148" y="184"/>
                  </a:lnTo>
                  <a:lnTo>
                    <a:pt x="142" y="174"/>
                  </a:lnTo>
                  <a:lnTo>
                    <a:pt x="150" y="182"/>
                  </a:lnTo>
                  <a:lnTo>
                    <a:pt x="150" y="182"/>
                  </a:lnTo>
                  <a:lnTo>
                    <a:pt x="154" y="172"/>
                  </a:lnTo>
                  <a:lnTo>
                    <a:pt x="158" y="164"/>
                  </a:lnTo>
                  <a:lnTo>
                    <a:pt x="166" y="154"/>
                  </a:lnTo>
                  <a:lnTo>
                    <a:pt x="172" y="148"/>
                  </a:lnTo>
                  <a:lnTo>
                    <a:pt x="172" y="148"/>
                  </a:lnTo>
                  <a:lnTo>
                    <a:pt x="166" y="158"/>
                  </a:lnTo>
                  <a:lnTo>
                    <a:pt x="158" y="172"/>
                  </a:lnTo>
                  <a:lnTo>
                    <a:pt x="152" y="188"/>
                  </a:lnTo>
                  <a:lnTo>
                    <a:pt x="150" y="194"/>
                  </a:lnTo>
                  <a:lnTo>
                    <a:pt x="150" y="200"/>
                  </a:lnTo>
                  <a:lnTo>
                    <a:pt x="184" y="198"/>
                  </a:lnTo>
                  <a:lnTo>
                    <a:pt x="186" y="204"/>
                  </a:lnTo>
                  <a:lnTo>
                    <a:pt x="166" y="204"/>
                  </a:lnTo>
                  <a:lnTo>
                    <a:pt x="166" y="204"/>
                  </a:lnTo>
                  <a:lnTo>
                    <a:pt x="130" y="226"/>
                  </a:lnTo>
                  <a:lnTo>
                    <a:pt x="94" y="248"/>
                  </a:lnTo>
                  <a:lnTo>
                    <a:pt x="94" y="248"/>
                  </a:lnTo>
                  <a:lnTo>
                    <a:pt x="96" y="270"/>
                  </a:lnTo>
                  <a:lnTo>
                    <a:pt x="96" y="270"/>
                  </a:lnTo>
                  <a:lnTo>
                    <a:pt x="104" y="270"/>
                  </a:lnTo>
                  <a:lnTo>
                    <a:pt x="110" y="268"/>
                  </a:lnTo>
                  <a:lnTo>
                    <a:pt x="112" y="272"/>
                  </a:lnTo>
                  <a:lnTo>
                    <a:pt x="120" y="272"/>
                  </a:lnTo>
                  <a:lnTo>
                    <a:pt x="124" y="264"/>
                  </a:lnTo>
                  <a:lnTo>
                    <a:pt x="126" y="266"/>
                  </a:lnTo>
                  <a:lnTo>
                    <a:pt x="124" y="276"/>
                  </a:lnTo>
                  <a:lnTo>
                    <a:pt x="126" y="276"/>
                  </a:lnTo>
                  <a:lnTo>
                    <a:pt x="116" y="282"/>
                  </a:lnTo>
                  <a:lnTo>
                    <a:pt x="120" y="288"/>
                  </a:lnTo>
                  <a:lnTo>
                    <a:pt x="124" y="288"/>
                  </a:lnTo>
                  <a:lnTo>
                    <a:pt x="122" y="294"/>
                  </a:lnTo>
                  <a:lnTo>
                    <a:pt x="128" y="306"/>
                  </a:lnTo>
                  <a:lnTo>
                    <a:pt x="142" y="306"/>
                  </a:lnTo>
                  <a:lnTo>
                    <a:pt x="152" y="276"/>
                  </a:lnTo>
                  <a:lnTo>
                    <a:pt x="156" y="276"/>
                  </a:lnTo>
                  <a:lnTo>
                    <a:pt x="156" y="276"/>
                  </a:lnTo>
                  <a:lnTo>
                    <a:pt x="150" y="294"/>
                  </a:lnTo>
                  <a:lnTo>
                    <a:pt x="146" y="302"/>
                  </a:lnTo>
                  <a:lnTo>
                    <a:pt x="140" y="310"/>
                  </a:lnTo>
                  <a:lnTo>
                    <a:pt x="144" y="314"/>
                  </a:lnTo>
                  <a:lnTo>
                    <a:pt x="130" y="314"/>
                  </a:lnTo>
                  <a:lnTo>
                    <a:pt x="132" y="318"/>
                  </a:lnTo>
                  <a:lnTo>
                    <a:pt x="116" y="312"/>
                  </a:lnTo>
                  <a:lnTo>
                    <a:pt x="116" y="312"/>
                  </a:lnTo>
                  <a:lnTo>
                    <a:pt x="116" y="306"/>
                  </a:lnTo>
                  <a:lnTo>
                    <a:pt x="114" y="298"/>
                  </a:lnTo>
                  <a:lnTo>
                    <a:pt x="108" y="288"/>
                  </a:lnTo>
                  <a:lnTo>
                    <a:pt x="86" y="290"/>
                  </a:lnTo>
                  <a:lnTo>
                    <a:pt x="86" y="300"/>
                  </a:lnTo>
                  <a:lnTo>
                    <a:pt x="92" y="308"/>
                  </a:lnTo>
                  <a:lnTo>
                    <a:pt x="92" y="318"/>
                  </a:lnTo>
                  <a:lnTo>
                    <a:pt x="102" y="316"/>
                  </a:lnTo>
                  <a:lnTo>
                    <a:pt x="98" y="322"/>
                  </a:lnTo>
                  <a:lnTo>
                    <a:pt x="100" y="322"/>
                  </a:lnTo>
                  <a:lnTo>
                    <a:pt x="100" y="322"/>
                  </a:lnTo>
                  <a:lnTo>
                    <a:pt x="96" y="326"/>
                  </a:lnTo>
                  <a:lnTo>
                    <a:pt x="88" y="334"/>
                  </a:lnTo>
                  <a:lnTo>
                    <a:pt x="78" y="342"/>
                  </a:lnTo>
                  <a:lnTo>
                    <a:pt x="72" y="350"/>
                  </a:lnTo>
                  <a:lnTo>
                    <a:pt x="70" y="362"/>
                  </a:lnTo>
                  <a:lnTo>
                    <a:pt x="74" y="370"/>
                  </a:lnTo>
                  <a:lnTo>
                    <a:pt x="80" y="368"/>
                  </a:lnTo>
                  <a:lnTo>
                    <a:pt x="80" y="352"/>
                  </a:lnTo>
                  <a:lnTo>
                    <a:pt x="82" y="348"/>
                  </a:lnTo>
                  <a:lnTo>
                    <a:pt x="84" y="370"/>
                  </a:lnTo>
                  <a:lnTo>
                    <a:pt x="88" y="374"/>
                  </a:lnTo>
                  <a:lnTo>
                    <a:pt x="92" y="372"/>
                  </a:lnTo>
                  <a:lnTo>
                    <a:pt x="92" y="362"/>
                  </a:lnTo>
                  <a:lnTo>
                    <a:pt x="102" y="374"/>
                  </a:lnTo>
                  <a:lnTo>
                    <a:pt x="104" y="366"/>
                  </a:lnTo>
                  <a:lnTo>
                    <a:pt x="106" y="366"/>
                  </a:lnTo>
                  <a:lnTo>
                    <a:pt x="106" y="372"/>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590" name="Freeform 1422"/>
            <p:cNvSpPr>
              <a:spLocks/>
            </p:cNvSpPr>
            <p:nvPr/>
          </p:nvSpPr>
          <p:spPr bwMode="auto">
            <a:xfrm>
              <a:off x="1157892" y="4884442"/>
              <a:ext cx="41833" cy="33020"/>
            </a:xfrm>
            <a:custGeom>
              <a:avLst/>
              <a:gdLst/>
              <a:ahLst/>
              <a:cxnLst>
                <a:cxn ang="0">
                  <a:pos x="32" y="4"/>
                </a:cxn>
                <a:cxn ang="0">
                  <a:pos x="44" y="12"/>
                </a:cxn>
                <a:cxn ang="0">
                  <a:pos x="58" y="38"/>
                </a:cxn>
                <a:cxn ang="0">
                  <a:pos x="52" y="42"/>
                </a:cxn>
                <a:cxn ang="0">
                  <a:pos x="32" y="38"/>
                </a:cxn>
                <a:cxn ang="0">
                  <a:pos x="18" y="46"/>
                </a:cxn>
                <a:cxn ang="0">
                  <a:pos x="10" y="40"/>
                </a:cxn>
                <a:cxn ang="0">
                  <a:pos x="8" y="24"/>
                </a:cxn>
                <a:cxn ang="0">
                  <a:pos x="0" y="18"/>
                </a:cxn>
                <a:cxn ang="0">
                  <a:pos x="2" y="6"/>
                </a:cxn>
                <a:cxn ang="0">
                  <a:pos x="6" y="0"/>
                </a:cxn>
                <a:cxn ang="0">
                  <a:pos x="6" y="0"/>
                </a:cxn>
                <a:cxn ang="0">
                  <a:pos x="20" y="4"/>
                </a:cxn>
                <a:cxn ang="0">
                  <a:pos x="26" y="6"/>
                </a:cxn>
                <a:cxn ang="0">
                  <a:pos x="32" y="4"/>
                </a:cxn>
                <a:cxn ang="0">
                  <a:pos x="32" y="4"/>
                </a:cxn>
              </a:cxnLst>
              <a:rect l="0" t="0" r="r" b="b"/>
              <a:pathLst>
                <a:path w="58" h="46">
                  <a:moveTo>
                    <a:pt x="32" y="4"/>
                  </a:moveTo>
                  <a:lnTo>
                    <a:pt x="44" y="12"/>
                  </a:lnTo>
                  <a:lnTo>
                    <a:pt x="58" y="38"/>
                  </a:lnTo>
                  <a:lnTo>
                    <a:pt x="52" y="42"/>
                  </a:lnTo>
                  <a:lnTo>
                    <a:pt x="32" y="38"/>
                  </a:lnTo>
                  <a:lnTo>
                    <a:pt x="18" y="46"/>
                  </a:lnTo>
                  <a:lnTo>
                    <a:pt x="10" y="40"/>
                  </a:lnTo>
                  <a:lnTo>
                    <a:pt x="8" y="24"/>
                  </a:lnTo>
                  <a:lnTo>
                    <a:pt x="0" y="18"/>
                  </a:lnTo>
                  <a:lnTo>
                    <a:pt x="2" y="6"/>
                  </a:lnTo>
                  <a:lnTo>
                    <a:pt x="6" y="0"/>
                  </a:lnTo>
                  <a:lnTo>
                    <a:pt x="6" y="0"/>
                  </a:lnTo>
                  <a:lnTo>
                    <a:pt x="20" y="4"/>
                  </a:lnTo>
                  <a:lnTo>
                    <a:pt x="26" y="6"/>
                  </a:lnTo>
                  <a:lnTo>
                    <a:pt x="32" y="4"/>
                  </a:lnTo>
                  <a:lnTo>
                    <a:pt x="32" y="4"/>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591" name="Freeform 1423"/>
            <p:cNvSpPr>
              <a:spLocks/>
            </p:cNvSpPr>
            <p:nvPr/>
          </p:nvSpPr>
          <p:spPr bwMode="auto">
            <a:xfrm>
              <a:off x="1133369" y="5158647"/>
              <a:ext cx="15868" cy="17227"/>
            </a:xfrm>
            <a:custGeom>
              <a:avLst/>
              <a:gdLst/>
              <a:ahLst/>
              <a:cxnLst>
                <a:cxn ang="0">
                  <a:pos x="16" y="0"/>
                </a:cxn>
                <a:cxn ang="0">
                  <a:pos x="6" y="6"/>
                </a:cxn>
                <a:cxn ang="0">
                  <a:pos x="0" y="24"/>
                </a:cxn>
                <a:cxn ang="0">
                  <a:pos x="0" y="24"/>
                </a:cxn>
                <a:cxn ang="0">
                  <a:pos x="6" y="22"/>
                </a:cxn>
                <a:cxn ang="0">
                  <a:pos x="12" y="18"/>
                </a:cxn>
                <a:cxn ang="0">
                  <a:pos x="14" y="12"/>
                </a:cxn>
                <a:cxn ang="0">
                  <a:pos x="20" y="8"/>
                </a:cxn>
                <a:cxn ang="0">
                  <a:pos x="22" y="2"/>
                </a:cxn>
                <a:cxn ang="0">
                  <a:pos x="16" y="0"/>
                </a:cxn>
              </a:cxnLst>
              <a:rect l="0" t="0" r="r" b="b"/>
              <a:pathLst>
                <a:path w="22" h="24">
                  <a:moveTo>
                    <a:pt x="16" y="0"/>
                  </a:moveTo>
                  <a:lnTo>
                    <a:pt x="6" y="6"/>
                  </a:lnTo>
                  <a:lnTo>
                    <a:pt x="0" y="24"/>
                  </a:lnTo>
                  <a:lnTo>
                    <a:pt x="0" y="24"/>
                  </a:lnTo>
                  <a:lnTo>
                    <a:pt x="6" y="22"/>
                  </a:lnTo>
                  <a:lnTo>
                    <a:pt x="12" y="18"/>
                  </a:lnTo>
                  <a:lnTo>
                    <a:pt x="14" y="12"/>
                  </a:lnTo>
                  <a:lnTo>
                    <a:pt x="20" y="8"/>
                  </a:lnTo>
                  <a:lnTo>
                    <a:pt x="22" y="2"/>
                  </a:lnTo>
                  <a:lnTo>
                    <a:pt x="16" y="0"/>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592" name="Freeform 1424"/>
            <p:cNvSpPr>
              <a:spLocks/>
            </p:cNvSpPr>
            <p:nvPr/>
          </p:nvSpPr>
          <p:spPr bwMode="auto">
            <a:xfrm>
              <a:off x="1163663" y="5170132"/>
              <a:ext cx="8656" cy="15791"/>
            </a:xfrm>
            <a:custGeom>
              <a:avLst/>
              <a:gdLst/>
              <a:ahLst/>
              <a:cxnLst>
                <a:cxn ang="0">
                  <a:pos x="4" y="0"/>
                </a:cxn>
                <a:cxn ang="0">
                  <a:pos x="0" y="4"/>
                </a:cxn>
                <a:cxn ang="0">
                  <a:pos x="0" y="16"/>
                </a:cxn>
                <a:cxn ang="0">
                  <a:pos x="6" y="22"/>
                </a:cxn>
                <a:cxn ang="0">
                  <a:pos x="12" y="2"/>
                </a:cxn>
                <a:cxn ang="0">
                  <a:pos x="4" y="0"/>
                </a:cxn>
              </a:cxnLst>
              <a:rect l="0" t="0" r="r" b="b"/>
              <a:pathLst>
                <a:path w="12" h="22">
                  <a:moveTo>
                    <a:pt x="4" y="0"/>
                  </a:moveTo>
                  <a:lnTo>
                    <a:pt x="0" y="4"/>
                  </a:lnTo>
                  <a:lnTo>
                    <a:pt x="0" y="16"/>
                  </a:lnTo>
                  <a:lnTo>
                    <a:pt x="6" y="22"/>
                  </a:lnTo>
                  <a:lnTo>
                    <a:pt x="12" y="2"/>
                  </a:lnTo>
                  <a:lnTo>
                    <a:pt x="4" y="0"/>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593" name="Freeform 1425"/>
            <p:cNvSpPr>
              <a:spLocks/>
            </p:cNvSpPr>
            <p:nvPr/>
          </p:nvSpPr>
          <p:spPr bwMode="auto">
            <a:xfrm>
              <a:off x="1078553" y="4881571"/>
              <a:ext cx="249559" cy="298610"/>
            </a:xfrm>
            <a:custGeom>
              <a:avLst/>
              <a:gdLst/>
              <a:ahLst/>
              <a:cxnLst>
                <a:cxn ang="0">
                  <a:pos x="22" y="12"/>
                </a:cxn>
                <a:cxn ang="0">
                  <a:pos x="6" y="48"/>
                </a:cxn>
                <a:cxn ang="0">
                  <a:pos x="2" y="88"/>
                </a:cxn>
                <a:cxn ang="0">
                  <a:pos x="36" y="120"/>
                </a:cxn>
                <a:cxn ang="0">
                  <a:pos x="22" y="146"/>
                </a:cxn>
                <a:cxn ang="0">
                  <a:pos x="58" y="158"/>
                </a:cxn>
                <a:cxn ang="0">
                  <a:pos x="110" y="168"/>
                </a:cxn>
                <a:cxn ang="0">
                  <a:pos x="124" y="164"/>
                </a:cxn>
                <a:cxn ang="0">
                  <a:pos x="150" y="164"/>
                </a:cxn>
                <a:cxn ang="0">
                  <a:pos x="162" y="194"/>
                </a:cxn>
                <a:cxn ang="0">
                  <a:pos x="182" y="202"/>
                </a:cxn>
                <a:cxn ang="0">
                  <a:pos x="196" y="218"/>
                </a:cxn>
                <a:cxn ang="0">
                  <a:pos x="206" y="264"/>
                </a:cxn>
                <a:cxn ang="0">
                  <a:pos x="198" y="312"/>
                </a:cxn>
                <a:cxn ang="0">
                  <a:pos x="154" y="316"/>
                </a:cxn>
                <a:cxn ang="0">
                  <a:pos x="144" y="336"/>
                </a:cxn>
                <a:cxn ang="0">
                  <a:pos x="178" y="342"/>
                </a:cxn>
                <a:cxn ang="0">
                  <a:pos x="186" y="336"/>
                </a:cxn>
                <a:cxn ang="0">
                  <a:pos x="204" y="350"/>
                </a:cxn>
                <a:cxn ang="0">
                  <a:pos x="220" y="372"/>
                </a:cxn>
                <a:cxn ang="0">
                  <a:pos x="242" y="386"/>
                </a:cxn>
                <a:cxn ang="0">
                  <a:pos x="256" y="402"/>
                </a:cxn>
                <a:cxn ang="0">
                  <a:pos x="286" y="416"/>
                </a:cxn>
                <a:cxn ang="0">
                  <a:pos x="268" y="382"/>
                </a:cxn>
                <a:cxn ang="0">
                  <a:pos x="270" y="368"/>
                </a:cxn>
                <a:cxn ang="0">
                  <a:pos x="298" y="390"/>
                </a:cxn>
                <a:cxn ang="0">
                  <a:pos x="308" y="386"/>
                </a:cxn>
                <a:cxn ang="0">
                  <a:pos x="308" y="376"/>
                </a:cxn>
                <a:cxn ang="0">
                  <a:pos x="302" y="346"/>
                </a:cxn>
                <a:cxn ang="0">
                  <a:pos x="294" y="330"/>
                </a:cxn>
                <a:cxn ang="0">
                  <a:pos x="276" y="316"/>
                </a:cxn>
                <a:cxn ang="0">
                  <a:pos x="276" y="296"/>
                </a:cxn>
                <a:cxn ang="0">
                  <a:pos x="276" y="286"/>
                </a:cxn>
                <a:cxn ang="0">
                  <a:pos x="290" y="292"/>
                </a:cxn>
                <a:cxn ang="0">
                  <a:pos x="306" y="312"/>
                </a:cxn>
                <a:cxn ang="0">
                  <a:pos x="318" y="330"/>
                </a:cxn>
                <a:cxn ang="0">
                  <a:pos x="332" y="296"/>
                </a:cxn>
                <a:cxn ang="0">
                  <a:pos x="340" y="284"/>
                </a:cxn>
                <a:cxn ang="0">
                  <a:pos x="314" y="250"/>
                </a:cxn>
                <a:cxn ang="0">
                  <a:pos x="288" y="222"/>
                </a:cxn>
                <a:cxn ang="0">
                  <a:pos x="260" y="188"/>
                </a:cxn>
                <a:cxn ang="0">
                  <a:pos x="280" y="182"/>
                </a:cxn>
                <a:cxn ang="0">
                  <a:pos x="274" y="168"/>
                </a:cxn>
                <a:cxn ang="0">
                  <a:pos x="258" y="160"/>
                </a:cxn>
                <a:cxn ang="0">
                  <a:pos x="236" y="140"/>
                </a:cxn>
                <a:cxn ang="0">
                  <a:pos x="228" y="112"/>
                </a:cxn>
                <a:cxn ang="0">
                  <a:pos x="198" y="104"/>
                </a:cxn>
                <a:cxn ang="0">
                  <a:pos x="190" y="78"/>
                </a:cxn>
                <a:cxn ang="0">
                  <a:pos x="178" y="58"/>
                </a:cxn>
                <a:cxn ang="0">
                  <a:pos x="132" y="70"/>
                </a:cxn>
                <a:cxn ang="0">
                  <a:pos x="108" y="78"/>
                </a:cxn>
                <a:cxn ang="0">
                  <a:pos x="106" y="22"/>
                </a:cxn>
                <a:cxn ang="0">
                  <a:pos x="80" y="10"/>
                </a:cxn>
                <a:cxn ang="0">
                  <a:pos x="68" y="28"/>
                </a:cxn>
                <a:cxn ang="0">
                  <a:pos x="54" y="54"/>
                </a:cxn>
                <a:cxn ang="0">
                  <a:pos x="64" y="94"/>
                </a:cxn>
                <a:cxn ang="0">
                  <a:pos x="42" y="120"/>
                </a:cxn>
                <a:cxn ang="0">
                  <a:pos x="50" y="92"/>
                </a:cxn>
                <a:cxn ang="0">
                  <a:pos x="42" y="40"/>
                </a:cxn>
              </a:cxnLst>
              <a:rect l="0" t="0" r="r" b="b"/>
              <a:pathLst>
                <a:path w="346" h="416">
                  <a:moveTo>
                    <a:pt x="60" y="4"/>
                  </a:moveTo>
                  <a:lnTo>
                    <a:pt x="60" y="4"/>
                  </a:lnTo>
                  <a:lnTo>
                    <a:pt x="52" y="0"/>
                  </a:lnTo>
                  <a:lnTo>
                    <a:pt x="44" y="0"/>
                  </a:lnTo>
                  <a:lnTo>
                    <a:pt x="36" y="2"/>
                  </a:lnTo>
                  <a:lnTo>
                    <a:pt x="30" y="6"/>
                  </a:lnTo>
                  <a:lnTo>
                    <a:pt x="22" y="12"/>
                  </a:lnTo>
                  <a:lnTo>
                    <a:pt x="16" y="18"/>
                  </a:lnTo>
                  <a:lnTo>
                    <a:pt x="12" y="26"/>
                  </a:lnTo>
                  <a:lnTo>
                    <a:pt x="10" y="34"/>
                  </a:lnTo>
                  <a:lnTo>
                    <a:pt x="12" y="38"/>
                  </a:lnTo>
                  <a:lnTo>
                    <a:pt x="8" y="40"/>
                  </a:lnTo>
                  <a:lnTo>
                    <a:pt x="8" y="46"/>
                  </a:lnTo>
                  <a:lnTo>
                    <a:pt x="6" y="48"/>
                  </a:lnTo>
                  <a:lnTo>
                    <a:pt x="6" y="48"/>
                  </a:lnTo>
                  <a:lnTo>
                    <a:pt x="2" y="60"/>
                  </a:lnTo>
                  <a:lnTo>
                    <a:pt x="2" y="66"/>
                  </a:lnTo>
                  <a:lnTo>
                    <a:pt x="2" y="72"/>
                  </a:lnTo>
                  <a:lnTo>
                    <a:pt x="6" y="72"/>
                  </a:lnTo>
                  <a:lnTo>
                    <a:pt x="0" y="80"/>
                  </a:lnTo>
                  <a:lnTo>
                    <a:pt x="2" y="88"/>
                  </a:lnTo>
                  <a:lnTo>
                    <a:pt x="2" y="88"/>
                  </a:lnTo>
                  <a:lnTo>
                    <a:pt x="2" y="92"/>
                  </a:lnTo>
                  <a:lnTo>
                    <a:pt x="0" y="98"/>
                  </a:lnTo>
                  <a:lnTo>
                    <a:pt x="0" y="104"/>
                  </a:lnTo>
                  <a:lnTo>
                    <a:pt x="2" y="108"/>
                  </a:lnTo>
                  <a:lnTo>
                    <a:pt x="24" y="110"/>
                  </a:lnTo>
                  <a:lnTo>
                    <a:pt x="36" y="120"/>
                  </a:lnTo>
                  <a:lnTo>
                    <a:pt x="24" y="124"/>
                  </a:lnTo>
                  <a:lnTo>
                    <a:pt x="8" y="118"/>
                  </a:lnTo>
                  <a:lnTo>
                    <a:pt x="8" y="118"/>
                  </a:lnTo>
                  <a:lnTo>
                    <a:pt x="8" y="124"/>
                  </a:lnTo>
                  <a:lnTo>
                    <a:pt x="12" y="132"/>
                  </a:lnTo>
                  <a:lnTo>
                    <a:pt x="22" y="146"/>
                  </a:lnTo>
                  <a:lnTo>
                    <a:pt x="22" y="146"/>
                  </a:lnTo>
                  <a:lnTo>
                    <a:pt x="32" y="148"/>
                  </a:lnTo>
                  <a:lnTo>
                    <a:pt x="38" y="148"/>
                  </a:lnTo>
                  <a:lnTo>
                    <a:pt x="40" y="146"/>
                  </a:lnTo>
                  <a:lnTo>
                    <a:pt x="42" y="142"/>
                  </a:lnTo>
                  <a:lnTo>
                    <a:pt x="42" y="148"/>
                  </a:lnTo>
                  <a:lnTo>
                    <a:pt x="50" y="158"/>
                  </a:lnTo>
                  <a:lnTo>
                    <a:pt x="58" y="158"/>
                  </a:lnTo>
                  <a:lnTo>
                    <a:pt x="58" y="156"/>
                  </a:lnTo>
                  <a:lnTo>
                    <a:pt x="78" y="162"/>
                  </a:lnTo>
                  <a:lnTo>
                    <a:pt x="84" y="158"/>
                  </a:lnTo>
                  <a:lnTo>
                    <a:pt x="98" y="166"/>
                  </a:lnTo>
                  <a:lnTo>
                    <a:pt x="102" y="160"/>
                  </a:lnTo>
                  <a:lnTo>
                    <a:pt x="108" y="168"/>
                  </a:lnTo>
                  <a:lnTo>
                    <a:pt x="110" y="168"/>
                  </a:lnTo>
                  <a:lnTo>
                    <a:pt x="110" y="168"/>
                  </a:lnTo>
                  <a:lnTo>
                    <a:pt x="110" y="164"/>
                  </a:lnTo>
                  <a:lnTo>
                    <a:pt x="106" y="162"/>
                  </a:lnTo>
                  <a:lnTo>
                    <a:pt x="100" y="156"/>
                  </a:lnTo>
                  <a:lnTo>
                    <a:pt x="102" y="154"/>
                  </a:lnTo>
                  <a:lnTo>
                    <a:pt x="122" y="158"/>
                  </a:lnTo>
                  <a:lnTo>
                    <a:pt x="124" y="164"/>
                  </a:lnTo>
                  <a:lnTo>
                    <a:pt x="134" y="162"/>
                  </a:lnTo>
                  <a:lnTo>
                    <a:pt x="136" y="160"/>
                  </a:lnTo>
                  <a:lnTo>
                    <a:pt x="132" y="146"/>
                  </a:lnTo>
                  <a:lnTo>
                    <a:pt x="136" y="144"/>
                  </a:lnTo>
                  <a:lnTo>
                    <a:pt x="142" y="152"/>
                  </a:lnTo>
                  <a:lnTo>
                    <a:pt x="150" y="150"/>
                  </a:lnTo>
                  <a:lnTo>
                    <a:pt x="150" y="164"/>
                  </a:lnTo>
                  <a:lnTo>
                    <a:pt x="158" y="164"/>
                  </a:lnTo>
                  <a:lnTo>
                    <a:pt x="158" y="170"/>
                  </a:lnTo>
                  <a:lnTo>
                    <a:pt x="156" y="172"/>
                  </a:lnTo>
                  <a:lnTo>
                    <a:pt x="172" y="186"/>
                  </a:lnTo>
                  <a:lnTo>
                    <a:pt x="174" y="190"/>
                  </a:lnTo>
                  <a:lnTo>
                    <a:pt x="168" y="194"/>
                  </a:lnTo>
                  <a:lnTo>
                    <a:pt x="162" y="194"/>
                  </a:lnTo>
                  <a:lnTo>
                    <a:pt x="162" y="194"/>
                  </a:lnTo>
                  <a:lnTo>
                    <a:pt x="162" y="200"/>
                  </a:lnTo>
                  <a:lnTo>
                    <a:pt x="162" y="206"/>
                  </a:lnTo>
                  <a:lnTo>
                    <a:pt x="174" y="196"/>
                  </a:lnTo>
                  <a:lnTo>
                    <a:pt x="182" y="196"/>
                  </a:lnTo>
                  <a:lnTo>
                    <a:pt x="184" y="198"/>
                  </a:lnTo>
                  <a:lnTo>
                    <a:pt x="182" y="202"/>
                  </a:lnTo>
                  <a:lnTo>
                    <a:pt x="190" y="212"/>
                  </a:lnTo>
                  <a:lnTo>
                    <a:pt x="192" y="210"/>
                  </a:lnTo>
                  <a:lnTo>
                    <a:pt x="190" y="204"/>
                  </a:lnTo>
                  <a:lnTo>
                    <a:pt x="194" y="206"/>
                  </a:lnTo>
                  <a:lnTo>
                    <a:pt x="194" y="206"/>
                  </a:lnTo>
                  <a:lnTo>
                    <a:pt x="194" y="212"/>
                  </a:lnTo>
                  <a:lnTo>
                    <a:pt x="196" y="218"/>
                  </a:lnTo>
                  <a:lnTo>
                    <a:pt x="202" y="220"/>
                  </a:lnTo>
                  <a:lnTo>
                    <a:pt x="202" y="220"/>
                  </a:lnTo>
                  <a:lnTo>
                    <a:pt x="206" y="226"/>
                  </a:lnTo>
                  <a:lnTo>
                    <a:pt x="208" y="236"/>
                  </a:lnTo>
                  <a:lnTo>
                    <a:pt x="212" y="254"/>
                  </a:lnTo>
                  <a:lnTo>
                    <a:pt x="214" y="254"/>
                  </a:lnTo>
                  <a:lnTo>
                    <a:pt x="206" y="264"/>
                  </a:lnTo>
                  <a:lnTo>
                    <a:pt x="206" y="272"/>
                  </a:lnTo>
                  <a:lnTo>
                    <a:pt x="206" y="272"/>
                  </a:lnTo>
                  <a:lnTo>
                    <a:pt x="202" y="274"/>
                  </a:lnTo>
                  <a:lnTo>
                    <a:pt x="196" y="280"/>
                  </a:lnTo>
                  <a:lnTo>
                    <a:pt x="188" y="290"/>
                  </a:lnTo>
                  <a:lnTo>
                    <a:pt x="198" y="306"/>
                  </a:lnTo>
                  <a:lnTo>
                    <a:pt x="198" y="312"/>
                  </a:lnTo>
                  <a:lnTo>
                    <a:pt x="190" y="310"/>
                  </a:lnTo>
                  <a:lnTo>
                    <a:pt x="184" y="314"/>
                  </a:lnTo>
                  <a:lnTo>
                    <a:pt x="180" y="314"/>
                  </a:lnTo>
                  <a:lnTo>
                    <a:pt x="180" y="318"/>
                  </a:lnTo>
                  <a:lnTo>
                    <a:pt x="178" y="318"/>
                  </a:lnTo>
                  <a:lnTo>
                    <a:pt x="152" y="312"/>
                  </a:lnTo>
                  <a:lnTo>
                    <a:pt x="154" y="316"/>
                  </a:lnTo>
                  <a:lnTo>
                    <a:pt x="152" y="316"/>
                  </a:lnTo>
                  <a:lnTo>
                    <a:pt x="152" y="320"/>
                  </a:lnTo>
                  <a:lnTo>
                    <a:pt x="152" y="320"/>
                  </a:lnTo>
                  <a:lnTo>
                    <a:pt x="148" y="324"/>
                  </a:lnTo>
                  <a:lnTo>
                    <a:pt x="146" y="326"/>
                  </a:lnTo>
                  <a:lnTo>
                    <a:pt x="144" y="332"/>
                  </a:lnTo>
                  <a:lnTo>
                    <a:pt x="144" y="336"/>
                  </a:lnTo>
                  <a:lnTo>
                    <a:pt x="148" y="344"/>
                  </a:lnTo>
                  <a:lnTo>
                    <a:pt x="160" y="350"/>
                  </a:lnTo>
                  <a:lnTo>
                    <a:pt x="172" y="344"/>
                  </a:lnTo>
                  <a:lnTo>
                    <a:pt x="170" y="340"/>
                  </a:lnTo>
                  <a:lnTo>
                    <a:pt x="170" y="340"/>
                  </a:lnTo>
                  <a:lnTo>
                    <a:pt x="176" y="338"/>
                  </a:lnTo>
                  <a:lnTo>
                    <a:pt x="178" y="342"/>
                  </a:lnTo>
                  <a:lnTo>
                    <a:pt x="186" y="344"/>
                  </a:lnTo>
                  <a:lnTo>
                    <a:pt x="186" y="342"/>
                  </a:lnTo>
                  <a:lnTo>
                    <a:pt x="188" y="340"/>
                  </a:lnTo>
                  <a:lnTo>
                    <a:pt x="182" y="336"/>
                  </a:lnTo>
                  <a:lnTo>
                    <a:pt x="182" y="332"/>
                  </a:lnTo>
                  <a:lnTo>
                    <a:pt x="186" y="330"/>
                  </a:lnTo>
                  <a:lnTo>
                    <a:pt x="186" y="336"/>
                  </a:lnTo>
                  <a:lnTo>
                    <a:pt x="188" y="334"/>
                  </a:lnTo>
                  <a:lnTo>
                    <a:pt x="190" y="338"/>
                  </a:lnTo>
                  <a:lnTo>
                    <a:pt x="194" y="336"/>
                  </a:lnTo>
                  <a:lnTo>
                    <a:pt x="196" y="338"/>
                  </a:lnTo>
                  <a:lnTo>
                    <a:pt x="200" y="338"/>
                  </a:lnTo>
                  <a:lnTo>
                    <a:pt x="202" y="346"/>
                  </a:lnTo>
                  <a:lnTo>
                    <a:pt x="204" y="350"/>
                  </a:lnTo>
                  <a:lnTo>
                    <a:pt x="206" y="356"/>
                  </a:lnTo>
                  <a:lnTo>
                    <a:pt x="214" y="360"/>
                  </a:lnTo>
                  <a:lnTo>
                    <a:pt x="218" y="366"/>
                  </a:lnTo>
                  <a:lnTo>
                    <a:pt x="218" y="360"/>
                  </a:lnTo>
                  <a:lnTo>
                    <a:pt x="224" y="368"/>
                  </a:lnTo>
                  <a:lnTo>
                    <a:pt x="226" y="368"/>
                  </a:lnTo>
                  <a:lnTo>
                    <a:pt x="220" y="372"/>
                  </a:lnTo>
                  <a:lnTo>
                    <a:pt x="216" y="368"/>
                  </a:lnTo>
                  <a:lnTo>
                    <a:pt x="216" y="368"/>
                  </a:lnTo>
                  <a:lnTo>
                    <a:pt x="220" y="378"/>
                  </a:lnTo>
                  <a:lnTo>
                    <a:pt x="224" y="382"/>
                  </a:lnTo>
                  <a:lnTo>
                    <a:pt x="230" y="388"/>
                  </a:lnTo>
                  <a:lnTo>
                    <a:pt x="238" y="392"/>
                  </a:lnTo>
                  <a:lnTo>
                    <a:pt x="242" y="386"/>
                  </a:lnTo>
                  <a:lnTo>
                    <a:pt x="242" y="390"/>
                  </a:lnTo>
                  <a:lnTo>
                    <a:pt x="244" y="392"/>
                  </a:lnTo>
                  <a:lnTo>
                    <a:pt x="248" y="390"/>
                  </a:lnTo>
                  <a:lnTo>
                    <a:pt x="248" y="394"/>
                  </a:lnTo>
                  <a:lnTo>
                    <a:pt x="250" y="396"/>
                  </a:lnTo>
                  <a:lnTo>
                    <a:pt x="254" y="400"/>
                  </a:lnTo>
                  <a:lnTo>
                    <a:pt x="256" y="402"/>
                  </a:lnTo>
                  <a:lnTo>
                    <a:pt x="256" y="398"/>
                  </a:lnTo>
                  <a:lnTo>
                    <a:pt x="256" y="402"/>
                  </a:lnTo>
                  <a:lnTo>
                    <a:pt x="260" y="404"/>
                  </a:lnTo>
                  <a:lnTo>
                    <a:pt x="270" y="406"/>
                  </a:lnTo>
                  <a:lnTo>
                    <a:pt x="274" y="412"/>
                  </a:lnTo>
                  <a:lnTo>
                    <a:pt x="280" y="408"/>
                  </a:lnTo>
                  <a:lnTo>
                    <a:pt x="286" y="416"/>
                  </a:lnTo>
                  <a:lnTo>
                    <a:pt x="290" y="416"/>
                  </a:lnTo>
                  <a:lnTo>
                    <a:pt x="288" y="412"/>
                  </a:lnTo>
                  <a:lnTo>
                    <a:pt x="288" y="404"/>
                  </a:lnTo>
                  <a:lnTo>
                    <a:pt x="270" y="384"/>
                  </a:lnTo>
                  <a:lnTo>
                    <a:pt x="270" y="382"/>
                  </a:lnTo>
                  <a:lnTo>
                    <a:pt x="268" y="382"/>
                  </a:lnTo>
                  <a:lnTo>
                    <a:pt x="268" y="382"/>
                  </a:lnTo>
                  <a:lnTo>
                    <a:pt x="260" y="374"/>
                  </a:lnTo>
                  <a:lnTo>
                    <a:pt x="254" y="364"/>
                  </a:lnTo>
                  <a:lnTo>
                    <a:pt x="258" y="362"/>
                  </a:lnTo>
                  <a:lnTo>
                    <a:pt x="266" y="372"/>
                  </a:lnTo>
                  <a:lnTo>
                    <a:pt x="268" y="372"/>
                  </a:lnTo>
                  <a:lnTo>
                    <a:pt x="268" y="368"/>
                  </a:lnTo>
                  <a:lnTo>
                    <a:pt x="270" y="368"/>
                  </a:lnTo>
                  <a:lnTo>
                    <a:pt x="274" y="376"/>
                  </a:lnTo>
                  <a:lnTo>
                    <a:pt x="280" y="378"/>
                  </a:lnTo>
                  <a:lnTo>
                    <a:pt x="282" y="384"/>
                  </a:lnTo>
                  <a:lnTo>
                    <a:pt x="288" y="384"/>
                  </a:lnTo>
                  <a:lnTo>
                    <a:pt x="290" y="388"/>
                  </a:lnTo>
                  <a:lnTo>
                    <a:pt x="296" y="386"/>
                  </a:lnTo>
                  <a:lnTo>
                    <a:pt x="298" y="390"/>
                  </a:lnTo>
                  <a:lnTo>
                    <a:pt x="300" y="388"/>
                  </a:lnTo>
                  <a:lnTo>
                    <a:pt x="300" y="394"/>
                  </a:lnTo>
                  <a:lnTo>
                    <a:pt x="302" y="398"/>
                  </a:lnTo>
                  <a:lnTo>
                    <a:pt x="304" y="396"/>
                  </a:lnTo>
                  <a:lnTo>
                    <a:pt x="302" y="388"/>
                  </a:lnTo>
                  <a:lnTo>
                    <a:pt x="308" y="388"/>
                  </a:lnTo>
                  <a:lnTo>
                    <a:pt x="308" y="386"/>
                  </a:lnTo>
                  <a:lnTo>
                    <a:pt x="306" y="384"/>
                  </a:lnTo>
                  <a:lnTo>
                    <a:pt x="304" y="384"/>
                  </a:lnTo>
                  <a:lnTo>
                    <a:pt x="304" y="384"/>
                  </a:lnTo>
                  <a:lnTo>
                    <a:pt x="302" y="378"/>
                  </a:lnTo>
                  <a:lnTo>
                    <a:pt x="302" y="372"/>
                  </a:lnTo>
                  <a:lnTo>
                    <a:pt x="308" y="376"/>
                  </a:lnTo>
                  <a:lnTo>
                    <a:pt x="308" y="376"/>
                  </a:lnTo>
                  <a:lnTo>
                    <a:pt x="306" y="372"/>
                  </a:lnTo>
                  <a:lnTo>
                    <a:pt x="308" y="368"/>
                  </a:lnTo>
                  <a:lnTo>
                    <a:pt x="308" y="362"/>
                  </a:lnTo>
                  <a:lnTo>
                    <a:pt x="306" y="356"/>
                  </a:lnTo>
                  <a:lnTo>
                    <a:pt x="298" y="352"/>
                  </a:lnTo>
                  <a:lnTo>
                    <a:pt x="298" y="348"/>
                  </a:lnTo>
                  <a:lnTo>
                    <a:pt x="302" y="346"/>
                  </a:lnTo>
                  <a:lnTo>
                    <a:pt x="302" y="346"/>
                  </a:lnTo>
                  <a:lnTo>
                    <a:pt x="302" y="342"/>
                  </a:lnTo>
                  <a:lnTo>
                    <a:pt x="302" y="338"/>
                  </a:lnTo>
                  <a:lnTo>
                    <a:pt x="298" y="340"/>
                  </a:lnTo>
                  <a:lnTo>
                    <a:pt x="298" y="334"/>
                  </a:lnTo>
                  <a:lnTo>
                    <a:pt x="294" y="338"/>
                  </a:lnTo>
                  <a:lnTo>
                    <a:pt x="294" y="330"/>
                  </a:lnTo>
                  <a:lnTo>
                    <a:pt x="286" y="332"/>
                  </a:lnTo>
                  <a:lnTo>
                    <a:pt x="288" y="328"/>
                  </a:lnTo>
                  <a:lnTo>
                    <a:pt x="282" y="328"/>
                  </a:lnTo>
                  <a:lnTo>
                    <a:pt x="282" y="332"/>
                  </a:lnTo>
                  <a:lnTo>
                    <a:pt x="278" y="320"/>
                  </a:lnTo>
                  <a:lnTo>
                    <a:pt x="274" y="320"/>
                  </a:lnTo>
                  <a:lnTo>
                    <a:pt x="276" y="316"/>
                  </a:lnTo>
                  <a:lnTo>
                    <a:pt x="274" y="314"/>
                  </a:lnTo>
                  <a:lnTo>
                    <a:pt x="276" y="314"/>
                  </a:lnTo>
                  <a:lnTo>
                    <a:pt x="274" y="312"/>
                  </a:lnTo>
                  <a:lnTo>
                    <a:pt x="274" y="308"/>
                  </a:lnTo>
                  <a:lnTo>
                    <a:pt x="266" y="308"/>
                  </a:lnTo>
                  <a:lnTo>
                    <a:pt x="266" y="300"/>
                  </a:lnTo>
                  <a:lnTo>
                    <a:pt x="276" y="296"/>
                  </a:lnTo>
                  <a:lnTo>
                    <a:pt x="272" y="290"/>
                  </a:lnTo>
                  <a:lnTo>
                    <a:pt x="266" y="288"/>
                  </a:lnTo>
                  <a:lnTo>
                    <a:pt x="264" y="284"/>
                  </a:lnTo>
                  <a:lnTo>
                    <a:pt x="268" y="284"/>
                  </a:lnTo>
                  <a:lnTo>
                    <a:pt x="266" y="280"/>
                  </a:lnTo>
                  <a:lnTo>
                    <a:pt x="268" y="280"/>
                  </a:lnTo>
                  <a:lnTo>
                    <a:pt x="276" y="286"/>
                  </a:lnTo>
                  <a:lnTo>
                    <a:pt x="274" y="282"/>
                  </a:lnTo>
                  <a:lnTo>
                    <a:pt x="276" y="282"/>
                  </a:lnTo>
                  <a:lnTo>
                    <a:pt x="272" y="278"/>
                  </a:lnTo>
                  <a:lnTo>
                    <a:pt x="274" y="276"/>
                  </a:lnTo>
                  <a:lnTo>
                    <a:pt x="278" y="278"/>
                  </a:lnTo>
                  <a:lnTo>
                    <a:pt x="278" y="286"/>
                  </a:lnTo>
                  <a:lnTo>
                    <a:pt x="290" y="292"/>
                  </a:lnTo>
                  <a:lnTo>
                    <a:pt x="292" y="296"/>
                  </a:lnTo>
                  <a:lnTo>
                    <a:pt x="298" y="296"/>
                  </a:lnTo>
                  <a:lnTo>
                    <a:pt x="298" y="296"/>
                  </a:lnTo>
                  <a:lnTo>
                    <a:pt x="296" y="300"/>
                  </a:lnTo>
                  <a:lnTo>
                    <a:pt x="298" y="304"/>
                  </a:lnTo>
                  <a:lnTo>
                    <a:pt x="302" y="314"/>
                  </a:lnTo>
                  <a:lnTo>
                    <a:pt x="306" y="312"/>
                  </a:lnTo>
                  <a:lnTo>
                    <a:pt x="306" y="314"/>
                  </a:lnTo>
                  <a:lnTo>
                    <a:pt x="304" y="318"/>
                  </a:lnTo>
                  <a:lnTo>
                    <a:pt x="308" y="322"/>
                  </a:lnTo>
                  <a:lnTo>
                    <a:pt x="310" y="318"/>
                  </a:lnTo>
                  <a:lnTo>
                    <a:pt x="312" y="324"/>
                  </a:lnTo>
                  <a:lnTo>
                    <a:pt x="314" y="322"/>
                  </a:lnTo>
                  <a:lnTo>
                    <a:pt x="318" y="330"/>
                  </a:lnTo>
                  <a:lnTo>
                    <a:pt x="322" y="318"/>
                  </a:lnTo>
                  <a:lnTo>
                    <a:pt x="322" y="318"/>
                  </a:lnTo>
                  <a:lnTo>
                    <a:pt x="320" y="304"/>
                  </a:lnTo>
                  <a:lnTo>
                    <a:pt x="328" y="308"/>
                  </a:lnTo>
                  <a:lnTo>
                    <a:pt x="330" y="304"/>
                  </a:lnTo>
                  <a:lnTo>
                    <a:pt x="332" y="302"/>
                  </a:lnTo>
                  <a:lnTo>
                    <a:pt x="332" y="296"/>
                  </a:lnTo>
                  <a:lnTo>
                    <a:pt x="336" y="296"/>
                  </a:lnTo>
                  <a:lnTo>
                    <a:pt x="334" y="292"/>
                  </a:lnTo>
                  <a:lnTo>
                    <a:pt x="330" y="292"/>
                  </a:lnTo>
                  <a:lnTo>
                    <a:pt x="334" y="286"/>
                  </a:lnTo>
                  <a:lnTo>
                    <a:pt x="342" y="288"/>
                  </a:lnTo>
                  <a:lnTo>
                    <a:pt x="342" y="286"/>
                  </a:lnTo>
                  <a:lnTo>
                    <a:pt x="340" y="284"/>
                  </a:lnTo>
                  <a:lnTo>
                    <a:pt x="346" y="276"/>
                  </a:lnTo>
                  <a:lnTo>
                    <a:pt x="336" y="264"/>
                  </a:lnTo>
                  <a:lnTo>
                    <a:pt x="322" y="268"/>
                  </a:lnTo>
                  <a:lnTo>
                    <a:pt x="326" y="254"/>
                  </a:lnTo>
                  <a:lnTo>
                    <a:pt x="312" y="256"/>
                  </a:lnTo>
                  <a:lnTo>
                    <a:pt x="310" y="254"/>
                  </a:lnTo>
                  <a:lnTo>
                    <a:pt x="314" y="250"/>
                  </a:lnTo>
                  <a:lnTo>
                    <a:pt x="308" y="238"/>
                  </a:lnTo>
                  <a:lnTo>
                    <a:pt x="300" y="236"/>
                  </a:lnTo>
                  <a:lnTo>
                    <a:pt x="302" y="228"/>
                  </a:lnTo>
                  <a:lnTo>
                    <a:pt x="290" y="234"/>
                  </a:lnTo>
                  <a:lnTo>
                    <a:pt x="286" y="230"/>
                  </a:lnTo>
                  <a:lnTo>
                    <a:pt x="290" y="226"/>
                  </a:lnTo>
                  <a:lnTo>
                    <a:pt x="288" y="222"/>
                  </a:lnTo>
                  <a:lnTo>
                    <a:pt x="280" y="222"/>
                  </a:lnTo>
                  <a:lnTo>
                    <a:pt x="282" y="216"/>
                  </a:lnTo>
                  <a:lnTo>
                    <a:pt x="262" y="208"/>
                  </a:lnTo>
                  <a:lnTo>
                    <a:pt x="270" y="206"/>
                  </a:lnTo>
                  <a:lnTo>
                    <a:pt x="264" y="198"/>
                  </a:lnTo>
                  <a:lnTo>
                    <a:pt x="268" y="196"/>
                  </a:lnTo>
                  <a:lnTo>
                    <a:pt x="260" y="188"/>
                  </a:lnTo>
                  <a:lnTo>
                    <a:pt x="266" y="188"/>
                  </a:lnTo>
                  <a:lnTo>
                    <a:pt x="266" y="184"/>
                  </a:lnTo>
                  <a:lnTo>
                    <a:pt x="272" y="190"/>
                  </a:lnTo>
                  <a:lnTo>
                    <a:pt x="282" y="190"/>
                  </a:lnTo>
                  <a:lnTo>
                    <a:pt x="284" y="184"/>
                  </a:lnTo>
                  <a:lnTo>
                    <a:pt x="284" y="184"/>
                  </a:lnTo>
                  <a:lnTo>
                    <a:pt x="280" y="182"/>
                  </a:lnTo>
                  <a:lnTo>
                    <a:pt x="274" y="178"/>
                  </a:lnTo>
                  <a:lnTo>
                    <a:pt x="264" y="176"/>
                  </a:lnTo>
                  <a:lnTo>
                    <a:pt x="264" y="180"/>
                  </a:lnTo>
                  <a:lnTo>
                    <a:pt x="258" y="174"/>
                  </a:lnTo>
                  <a:lnTo>
                    <a:pt x="256" y="176"/>
                  </a:lnTo>
                  <a:lnTo>
                    <a:pt x="268" y="168"/>
                  </a:lnTo>
                  <a:lnTo>
                    <a:pt x="274" y="168"/>
                  </a:lnTo>
                  <a:lnTo>
                    <a:pt x="276" y="164"/>
                  </a:lnTo>
                  <a:lnTo>
                    <a:pt x="276" y="164"/>
                  </a:lnTo>
                  <a:lnTo>
                    <a:pt x="272" y="156"/>
                  </a:lnTo>
                  <a:lnTo>
                    <a:pt x="268" y="150"/>
                  </a:lnTo>
                  <a:lnTo>
                    <a:pt x="262" y="150"/>
                  </a:lnTo>
                  <a:lnTo>
                    <a:pt x="262" y="154"/>
                  </a:lnTo>
                  <a:lnTo>
                    <a:pt x="258" y="160"/>
                  </a:lnTo>
                  <a:lnTo>
                    <a:pt x="254" y="160"/>
                  </a:lnTo>
                  <a:lnTo>
                    <a:pt x="258" y="152"/>
                  </a:lnTo>
                  <a:lnTo>
                    <a:pt x="246" y="152"/>
                  </a:lnTo>
                  <a:lnTo>
                    <a:pt x="256" y="146"/>
                  </a:lnTo>
                  <a:lnTo>
                    <a:pt x="260" y="136"/>
                  </a:lnTo>
                  <a:lnTo>
                    <a:pt x="248" y="130"/>
                  </a:lnTo>
                  <a:lnTo>
                    <a:pt x="236" y="140"/>
                  </a:lnTo>
                  <a:lnTo>
                    <a:pt x="242" y="126"/>
                  </a:lnTo>
                  <a:lnTo>
                    <a:pt x="232" y="134"/>
                  </a:lnTo>
                  <a:lnTo>
                    <a:pt x="234" y="124"/>
                  </a:lnTo>
                  <a:lnTo>
                    <a:pt x="234" y="118"/>
                  </a:lnTo>
                  <a:lnTo>
                    <a:pt x="224" y="122"/>
                  </a:lnTo>
                  <a:lnTo>
                    <a:pt x="216" y="118"/>
                  </a:lnTo>
                  <a:lnTo>
                    <a:pt x="228" y="112"/>
                  </a:lnTo>
                  <a:lnTo>
                    <a:pt x="224" y="100"/>
                  </a:lnTo>
                  <a:lnTo>
                    <a:pt x="210" y="92"/>
                  </a:lnTo>
                  <a:lnTo>
                    <a:pt x="208" y="100"/>
                  </a:lnTo>
                  <a:lnTo>
                    <a:pt x="202" y="98"/>
                  </a:lnTo>
                  <a:lnTo>
                    <a:pt x="202" y="108"/>
                  </a:lnTo>
                  <a:lnTo>
                    <a:pt x="202" y="108"/>
                  </a:lnTo>
                  <a:lnTo>
                    <a:pt x="198" y="104"/>
                  </a:lnTo>
                  <a:lnTo>
                    <a:pt x="192" y="102"/>
                  </a:lnTo>
                  <a:lnTo>
                    <a:pt x="198" y="88"/>
                  </a:lnTo>
                  <a:lnTo>
                    <a:pt x="190" y="90"/>
                  </a:lnTo>
                  <a:lnTo>
                    <a:pt x="184" y="96"/>
                  </a:lnTo>
                  <a:lnTo>
                    <a:pt x="184" y="96"/>
                  </a:lnTo>
                  <a:lnTo>
                    <a:pt x="186" y="86"/>
                  </a:lnTo>
                  <a:lnTo>
                    <a:pt x="190" y="78"/>
                  </a:lnTo>
                  <a:lnTo>
                    <a:pt x="180" y="74"/>
                  </a:lnTo>
                  <a:lnTo>
                    <a:pt x="182" y="70"/>
                  </a:lnTo>
                  <a:lnTo>
                    <a:pt x="182" y="70"/>
                  </a:lnTo>
                  <a:lnTo>
                    <a:pt x="180" y="66"/>
                  </a:lnTo>
                  <a:lnTo>
                    <a:pt x="176" y="60"/>
                  </a:lnTo>
                  <a:lnTo>
                    <a:pt x="178" y="58"/>
                  </a:lnTo>
                  <a:lnTo>
                    <a:pt x="178" y="58"/>
                  </a:lnTo>
                  <a:lnTo>
                    <a:pt x="172" y="54"/>
                  </a:lnTo>
                  <a:lnTo>
                    <a:pt x="164" y="52"/>
                  </a:lnTo>
                  <a:lnTo>
                    <a:pt x="150" y="48"/>
                  </a:lnTo>
                  <a:lnTo>
                    <a:pt x="138" y="56"/>
                  </a:lnTo>
                  <a:lnTo>
                    <a:pt x="138" y="62"/>
                  </a:lnTo>
                  <a:lnTo>
                    <a:pt x="142" y="66"/>
                  </a:lnTo>
                  <a:lnTo>
                    <a:pt x="132" y="70"/>
                  </a:lnTo>
                  <a:lnTo>
                    <a:pt x="128" y="64"/>
                  </a:lnTo>
                  <a:lnTo>
                    <a:pt x="124" y="66"/>
                  </a:lnTo>
                  <a:lnTo>
                    <a:pt x="122" y="58"/>
                  </a:lnTo>
                  <a:lnTo>
                    <a:pt x="120" y="72"/>
                  </a:lnTo>
                  <a:lnTo>
                    <a:pt x="118" y="70"/>
                  </a:lnTo>
                  <a:lnTo>
                    <a:pt x="110" y="84"/>
                  </a:lnTo>
                  <a:lnTo>
                    <a:pt x="108" y="78"/>
                  </a:lnTo>
                  <a:lnTo>
                    <a:pt x="114" y="76"/>
                  </a:lnTo>
                  <a:lnTo>
                    <a:pt x="110" y="72"/>
                  </a:lnTo>
                  <a:lnTo>
                    <a:pt x="116" y="48"/>
                  </a:lnTo>
                  <a:lnTo>
                    <a:pt x="112" y="40"/>
                  </a:lnTo>
                  <a:lnTo>
                    <a:pt x="114" y="34"/>
                  </a:lnTo>
                  <a:lnTo>
                    <a:pt x="104" y="26"/>
                  </a:lnTo>
                  <a:lnTo>
                    <a:pt x="106" y="22"/>
                  </a:lnTo>
                  <a:lnTo>
                    <a:pt x="106" y="22"/>
                  </a:lnTo>
                  <a:lnTo>
                    <a:pt x="106" y="14"/>
                  </a:lnTo>
                  <a:lnTo>
                    <a:pt x="102" y="4"/>
                  </a:lnTo>
                  <a:lnTo>
                    <a:pt x="102" y="4"/>
                  </a:lnTo>
                  <a:lnTo>
                    <a:pt x="94" y="4"/>
                  </a:lnTo>
                  <a:lnTo>
                    <a:pt x="86" y="6"/>
                  </a:lnTo>
                  <a:lnTo>
                    <a:pt x="80" y="10"/>
                  </a:lnTo>
                  <a:lnTo>
                    <a:pt x="74" y="16"/>
                  </a:lnTo>
                  <a:lnTo>
                    <a:pt x="78" y="20"/>
                  </a:lnTo>
                  <a:lnTo>
                    <a:pt x="76" y="24"/>
                  </a:lnTo>
                  <a:lnTo>
                    <a:pt x="74" y="18"/>
                  </a:lnTo>
                  <a:lnTo>
                    <a:pt x="66" y="18"/>
                  </a:lnTo>
                  <a:lnTo>
                    <a:pt x="66" y="22"/>
                  </a:lnTo>
                  <a:lnTo>
                    <a:pt x="68" y="28"/>
                  </a:lnTo>
                  <a:lnTo>
                    <a:pt x="60" y="22"/>
                  </a:lnTo>
                  <a:lnTo>
                    <a:pt x="60" y="26"/>
                  </a:lnTo>
                  <a:lnTo>
                    <a:pt x="62" y="30"/>
                  </a:lnTo>
                  <a:lnTo>
                    <a:pt x="54" y="34"/>
                  </a:lnTo>
                  <a:lnTo>
                    <a:pt x="62" y="40"/>
                  </a:lnTo>
                  <a:lnTo>
                    <a:pt x="52" y="42"/>
                  </a:lnTo>
                  <a:lnTo>
                    <a:pt x="54" y="54"/>
                  </a:lnTo>
                  <a:lnTo>
                    <a:pt x="54" y="58"/>
                  </a:lnTo>
                  <a:lnTo>
                    <a:pt x="54" y="62"/>
                  </a:lnTo>
                  <a:lnTo>
                    <a:pt x="62" y="64"/>
                  </a:lnTo>
                  <a:lnTo>
                    <a:pt x="50" y="80"/>
                  </a:lnTo>
                  <a:lnTo>
                    <a:pt x="56" y="92"/>
                  </a:lnTo>
                  <a:lnTo>
                    <a:pt x="64" y="94"/>
                  </a:lnTo>
                  <a:lnTo>
                    <a:pt x="64" y="94"/>
                  </a:lnTo>
                  <a:lnTo>
                    <a:pt x="64" y="108"/>
                  </a:lnTo>
                  <a:lnTo>
                    <a:pt x="62" y="122"/>
                  </a:lnTo>
                  <a:lnTo>
                    <a:pt x="60" y="120"/>
                  </a:lnTo>
                  <a:lnTo>
                    <a:pt x="62" y="114"/>
                  </a:lnTo>
                  <a:lnTo>
                    <a:pt x="60" y="114"/>
                  </a:lnTo>
                  <a:lnTo>
                    <a:pt x="42" y="120"/>
                  </a:lnTo>
                  <a:lnTo>
                    <a:pt x="42" y="120"/>
                  </a:lnTo>
                  <a:lnTo>
                    <a:pt x="46" y="116"/>
                  </a:lnTo>
                  <a:lnTo>
                    <a:pt x="50" y="112"/>
                  </a:lnTo>
                  <a:lnTo>
                    <a:pt x="62" y="108"/>
                  </a:lnTo>
                  <a:lnTo>
                    <a:pt x="60" y="102"/>
                  </a:lnTo>
                  <a:lnTo>
                    <a:pt x="56" y="100"/>
                  </a:lnTo>
                  <a:lnTo>
                    <a:pt x="56" y="100"/>
                  </a:lnTo>
                  <a:lnTo>
                    <a:pt x="50" y="92"/>
                  </a:lnTo>
                  <a:lnTo>
                    <a:pt x="44" y="84"/>
                  </a:lnTo>
                  <a:lnTo>
                    <a:pt x="44" y="74"/>
                  </a:lnTo>
                  <a:lnTo>
                    <a:pt x="46" y="64"/>
                  </a:lnTo>
                  <a:lnTo>
                    <a:pt x="46" y="64"/>
                  </a:lnTo>
                  <a:lnTo>
                    <a:pt x="42" y="56"/>
                  </a:lnTo>
                  <a:lnTo>
                    <a:pt x="42" y="48"/>
                  </a:lnTo>
                  <a:lnTo>
                    <a:pt x="42" y="40"/>
                  </a:lnTo>
                  <a:lnTo>
                    <a:pt x="46" y="32"/>
                  </a:lnTo>
                  <a:lnTo>
                    <a:pt x="54" y="18"/>
                  </a:lnTo>
                  <a:lnTo>
                    <a:pt x="62" y="6"/>
                  </a:lnTo>
                  <a:lnTo>
                    <a:pt x="60" y="4"/>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594" name="Freeform 1426"/>
            <p:cNvSpPr>
              <a:spLocks/>
            </p:cNvSpPr>
            <p:nvPr/>
          </p:nvSpPr>
          <p:spPr bwMode="auto">
            <a:xfrm>
              <a:off x="1147795" y="5329487"/>
              <a:ext cx="11540" cy="7179"/>
            </a:xfrm>
            <a:custGeom>
              <a:avLst/>
              <a:gdLst/>
              <a:ahLst/>
              <a:cxnLst>
                <a:cxn ang="0">
                  <a:pos x="2" y="2"/>
                </a:cxn>
                <a:cxn ang="0">
                  <a:pos x="2" y="2"/>
                </a:cxn>
                <a:cxn ang="0">
                  <a:pos x="8" y="0"/>
                </a:cxn>
                <a:cxn ang="0">
                  <a:pos x="12" y="2"/>
                </a:cxn>
                <a:cxn ang="0">
                  <a:pos x="16" y="10"/>
                </a:cxn>
                <a:cxn ang="0">
                  <a:pos x="12" y="10"/>
                </a:cxn>
                <a:cxn ang="0">
                  <a:pos x="12" y="10"/>
                </a:cxn>
                <a:cxn ang="0">
                  <a:pos x="6" y="6"/>
                </a:cxn>
                <a:cxn ang="0">
                  <a:pos x="0" y="4"/>
                </a:cxn>
                <a:cxn ang="0">
                  <a:pos x="2" y="2"/>
                </a:cxn>
              </a:cxnLst>
              <a:rect l="0" t="0" r="r" b="b"/>
              <a:pathLst>
                <a:path w="16" h="10">
                  <a:moveTo>
                    <a:pt x="2" y="2"/>
                  </a:moveTo>
                  <a:lnTo>
                    <a:pt x="2" y="2"/>
                  </a:lnTo>
                  <a:lnTo>
                    <a:pt x="8" y="0"/>
                  </a:lnTo>
                  <a:lnTo>
                    <a:pt x="12" y="2"/>
                  </a:lnTo>
                  <a:lnTo>
                    <a:pt x="16" y="10"/>
                  </a:lnTo>
                  <a:lnTo>
                    <a:pt x="12" y="10"/>
                  </a:lnTo>
                  <a:lnTo>
                    <a:pt x="12" y="10"/>
                  </a:lnTo>
                  <a:lnTo>
                    <a:pt x="6" y="6"/>
                  </a:lnTo>
                  <a:lnTo>
                    <a:pt x="0" y="4"/>
                  </a:lnTo>
                  <a:lnTo>
                    <a:pt x="2" y="2"/>
                  </a:lnTo>
                  <a:close/>
                </a:path>
              </a:pathLst>
            </a:custGeom>
            <a:solidFill>
              <a:schemeClr val="bg2"/>
            </a:solidFill>
            <a:ln w="3175">
              <a:solidFill>
                <a:schemeClr val="bg1"/>
              </a:solidFill>
              <a:prstDash val="solid"/>
              <a:round/>
              <a:headEnd/>
              <a:tailEnd/>
            </a:ln>
          </p:spPr>
          <p:txBody>
            <a:bodyPr/>
            <a:lstStyle/>
            <a:p>
              <a:pPr>
                <a:defRPr/>
              </a:pPr>
              <a:endParaRPr lang="en-GB" sz="462">
                <a:solidFill>
                  <a:prstClr val="black"/>
                </a:solidFill>
              </a:endParaRPr>
            </a:p>
          </p:txBody>
        </p:sp>
        <p:sp>
          <p:nvSpPr>
            <p:cNvPr id="595" name="Freeform 1427"/>
            <p:cNvSpPr>
              <a:spLocks/>
            </p:cNvSpPr>
            <p:nvPr/>
          </p:nvSpPr>
          <p:spPr bwMode="auto">
            <a:xfrm>
              <a:off x="1300705" y="5376863"/>
              <a:ext cx="24523" cy="12921"/>
            </a:xfrm>
            <a:custGeom>
              <a:avLst/>
              <a:gdLst/>
              <a:ahLst/>
              <a:cxnLst>
                <a:cxn ang="0">
                  <a:pos x="26" y="10"/>
                </a:cxn>
                <a:cxn ang="0">
                  <a:pos x="32" y="12"/>
                </a:cxn>
                <a:cxn ang="0">
                  <a:pos x="34" y="16"/>
                </a:cxn>
                <a:cxn ang="0">
                  <a:pos x="34" y="16"/>
                </a:cxn>
                <a:cxn ang="0">
                  <a:pos x="28" y="18"/>
                </a:cxn>
                <a:cxn ang="0">
                  <a:pos x="22" y="16"/>
                </a:cxn>
                <a:cxn ang="0">
                  <a:pos x="12" y="12"/>
                </a:cxn>
                <a:cxn ang="0">
                  <a:pos x="10" y="8"/>
                </a:cxn>
                <a:cxn ang="0">
                  <a:pos x="0" y="2"/>
                </a:cxn>
                <a:cxn ang="0">
                  <a:pos x="0" y="0"/>
                </a:cxn>
                <a:cxn ang="0">
                  <a:pos x="0" y="0"/>
                </a:cxn>
                <a:cxn ang="0">
                  <a:pos x="6" y="0"/>
                </a:cxn>
                <a:cxn ang="0">
                  <a:pos x="14" y="4"/>
                </a:cxn>
                <a:cxn ang="0">
                  <a:pos x="22" y="6"/>
                </a:cxn>
                <a:cxn ang="0">
                  <a:pos x="26" y="10"/>
                </a:cxn>
                <a:cxn ang="0">
                  <a:pos x="26" y="10"/>
                </a:cxn>
              </a:cxnLst>
              <a:rect l="0" t="0" r="r" b="b"/>
              <a:pathLst>
                <a:path w="34" h="18">
                  <a:moveTo>
                    <a:pt x="26" y="10"/>
                  </a:moveTo>
                  <a:lnTo>
                    <a:pt x="32" y="12"/>
                  </a:lnTo>
                  <a:lnTo>
                    <a:pt x="34" y="16"/>
                  </a:lnTo>
                  <a:lnTo>
                    <a:pt x="34" y="16"/>
                  </a:lnTo>
                  <a:lnTo>
                    <a:pt x="28" y="18"/>
                  </a:lnTo>
                  <a:lnTo>
                    <a:pt x="22" y="16"/>
                  </a:lnTo>
                  <a:lnTo>
                    <a:pt x="12" y="12"/>
                  </a:lnTo>
                  <a:lnTo>
                    <a:pt x="10" y="8"/>
                  </a:lnTo>
                  <a:lnTo>
                    <a:pt x="0" y="2"/>
                  </a:lnTo>
                  <a:lnTo>
                    <a:pt x="0" y="0"/>
                  </a:lnTo>
                  <a:lnTo>
                    <a:pt x="0" y="0"/>
                  </a:lnTo>
                  <a:lnTo>
                    <a:pt x="6" y="0"/>
                  </a:lnTo>
                  <a:lnTo>
                    <a:pt x="14" y="4"/>
                  </a:lnTo>
                  <a:lnTo>
                    <a:pt x="22" y="6"/>
                  </a:lnTo>
                  <a:lnTo>
                    <a:pt x="26" y="10"/>
                  </a:lnTo>
                  <a:lnTo>
                    <a:pt x="26" y="10"/>
                  </a:lnTo>
                  <a:close/>
                </a:path>
              </a:pathLst>
            </a:custGeom>
            <a:solidFill>
              <a:schemeClr val="bg2"/>
            </a:solidFill>
            <a:ln w="3175">
              <a:solidFill>
                <a:schemeClr val="bg1"/>
              </a:solidFill>
              <a:prstDash val="solid"/>
              <a:round/>
              <a:headEnd/>
              <a:tailEnd/>
            </a:ln>
          </p:spPr>
          <p:txBody>
            <a:bodyPr/>
            <a:lstStyle/>
            <a:p>
              <a:pPr>
                <a:defRPr/>
              </a:pPr>
              <a:endParaRPr lang="en-GB" sz="462">
                <a:solidFill>
                  <a:prstClr val="black"/>
                </a:solidFill>
              </a:endParaRPr>
            </a:p>
          </p:txBody>
        </p:sp>
        <p:sp>
          <p:nvSpPr>
            <p:cNvPr id="596" name="Freeform 1430"/>
            <p:cNvSpPr>
              <a:spLocks/>
            </p:cNvSpPr>
            <p:nvPr/>
          </p:nvSpPr>
          <p:spPr bwMode="auto">
            <a:xfrm>
              <a:off x="1345424" y="5352457"/>
              <a:ext cx="57702" cy="70345"/>
            </a:xfrm>
            <a:custGeom>
              <a:avLst/>
              <a:gdLst/>
              <a:ahLst/>
              <a:cxnLst>
                <a:cxn ang="0">
                  <a:pos x="70" y="46"/>
                </a:cxn>
                <a:cxn ang="0">
                  <a:pos x="64" y="46"/>
                </a:cxn>
                <a:cxn ang="0">
                  <a:pos x="58" y="44"/>
                </a:cxn>
                <a:cxn ang="0">
                  <a:pos x="50" y="42"/>
                </a:cxn>
                <a:cxn ang="0">
                  <a:pos x="42" y="44"/>
                </a:cxn>
                <a:cxn ang="0">
                  <a:pos x="40" y="40"/>
                </a:cxn>
                <a:cxn ang="0">
                  <a:pos x="38" y="34"/>
                </a:cxn>
                <a:cxn ang="0">
                  <a:pos x="38" y="32"/>
                </a:cxn>
                <a:cxn ang="0">
                  <a:pos x="30" y="40"/>
                </a:cxn>
                <a:cxn ang="0">
                  <a:pos x="30" y="36"/>
                </a:cxn>
                <a:cxn ang="0">
                  <a:pos x="36" y="22"/>
                </a:cxn>
                <a:cxn ang="0">
                  <a:pos x="38" y="16"/>
                </a:cxn>
                <a:cxn ang="0">
                  <a:pos x="40" y="16"/>
                </a:cxn>
                <a:cxn ang="0">
                  <a:pos x="40" y="8"/>
                </a:cxn>
                <a:cxn ang="0">
                  <a:pos x="44" y="6"/>
                </a:cxn>
                <a:cxn ang="0">
                  <a:pos x="46" y="0"/>
                </a:cxn>
                <a:cxn ang="0">
                  <a:pos x="38" y="2"/>
                </a:cxn>
                <a:cxn ang="0">
                  <a:pos x="30" y="10"/>
                </a:cxn>
                <a:cxn ang="0">
                  <a:pos x="28" y="16"/>
                </a:cxn>
                <a:cxn ang="0">
                  <a:pos x="26" y="22"/>
                </a:cxn>
                <a:cxn ang="0">
                  <a:pos x="24" y="30"/>
                </a:cxn>
                <a:cxn ang="0">
                  <a:pos x="20" y="32"/>
                </a:cxn>
                <a:cxn ang="0">
                  <a:pos x="18" y="44"/>
                </a:cxn>
                <a:cxn ang="0">
                  <a:pos x="14" y="48"/>
                </a:cxn>
                <a:cxn ang="0">
                  <a:pos x="16" y="52"/>
                </a:cxn>
                <a:cxn ang="0">
                  <a:pos x="8" y="60"/>
                </a:cxn>
                <a:cxn ang="0">
                  <a:pos x="6" y="60"/>
                </a:cxn>
                <a:cxn ang="0">
                  <a:pos x="10" y="62"/>
                </a:cxn>
                <a:cxn ang="0">
                  <a:pos x="0" y="74"/>
                </a:cxn>
                <a:cxn ang="0">
                  <a:pos x="0" y="80"/>
                </a:cxn>
                <a:cxn ang="0">
                  <a:pos x="4" y="80"/>
                </a:cxn>
                <a:cxn ang="0">
                  <a:pos x="14" y="78"/>
                </a:cxn>
                <a:cxn ang="0">
                  <a:pos x="30" y="80"/>
                </a:cxn>
                <a:cxn ang="0">
                  <a:pos x="42" y="76"/>
                </a:cxn>
                <a:cxn ang="0">
                  <a:pos x="38" y="82"/>
                </a:cxn>
                <a:cxn ang="0">
                  <a:pos x="48" y="80"/>
                </a:cxn>
                <a:cxn ang="0">
                  <a:pos x="54" y="80"/>
                </a:cxn>
                <a:cxn ang="0">
                  <a:pos x="46" y="90"/>
                </a:cxn>
                <a:cxn ang="0">
                  <a:pos x="42" y="94"/>
                </a:cxn>
                <a:cxn ang="0">
                  <a:pos x="48" y="92"/>
                </a:cxn>
                <a:cxn ang="0">
                  <a:pos x="58" y="84"/>
                </a:cxn>
                <a:cxn ang="0">
                  <a:pos x="64" y="74"/>
                </a:cxn>
                <a:cxn ang="0">
                  <a:pos x="64" y="84"/>
                </a:cxn>
                <a:cxn ang="0">
                  <a:pos x="64" y="94"/>
                </a:cxn>
                <a:cxn ang="0">
                  <a:pos x="70" y="90"/>
                </a:cxn>
                <a:cxn ang="0">
                  <a:pos x="70" y="98"/>
                </a:cxn>
                <a:cxn ang="0">
                  <a:pos x="74" y="98"/>
                </a:cxn>
                <a:cxn ang="0">
                  <a:pos x="78" y="88"/>
                </a:cxn>
                <a:cxn ang="0">
                  <a:pos x="78" y="78"/>
                </a:cxn>
                <a:cxn ang="0">
                  <a:pos x="74" y="82"/>
                </a:cxn>
                <a:cxn ang="0">
                  <a:pos x="74" y="76"/>
                </a:cxn>
                <a:cxn ang="0">
                  <a:pos x="72" y="72"/>
                </a:cxn>
                <a:cxn ang="0">
                  <a:pos x="68" y="80"/>
                </a:cxn>
                <a:cxn ang="0">
                  <a:pos x="68" y="72"/>
                </a:cxn>
                <a:cxn ang="0">
                  <a:pos x="74" y="64"/>
                </a:cxn>
                <a:cxn ang="0">
                  <a:pos x="74" y="60"/>
                </a:cxn>
                <a:cxn ang="0">
                  <a:pos x="64" y="64"/>
                </a:cxn>
                <a:cxn ang="0">
                  <a:pos x="64" y="56"/>
                </a:cxn>
              </a:cxnLst>
              <a:rect l="0" t="0" r="r" b="b"/>
              <a:pathLst>
                <a:path w="80" h="98">
                  <a:moveTo>
                    <a:pt x="70" y="48"/>
                  </a:moveTo>
                  <a:lnTo>
                    <a:pt x="70" y="46"/>
                  </a:lnTo>
                  <a:lnTo>
                    <a:pt x="70" y="46"/>
                  </a:lnTo>
                  <a:lnTo>
                    <a:pt x="64" y="46"/>
                  </a:lnTo>
                  <a:lnTo>
                    <a:pt x="60" y="46"/>
                  </a:lnTo>
                  <a:lnTo>
                    <a:pt x="58" y="44"/>
                  </a:lnTo>
                  <a:lnTo>
                    <a:pt x="48" y="48"/>
                  </a:lnTo>
                  <a:lnTo>
                    <a:pt x="50" y="42"/>
                  </a:lnTo>
                  <a:lnTo>
                    <a:pt x="48" y="44"/>
                  </a:lnTo>
                  <a:lnTo>
                    <a:pt x="42" y="44"/>
                  </a:lnTo>
                  <a:lnTo>
                    <a:pt x="42" y="40"/>
                  </a:lnTo>
                  <a:lnTo>
                    <a:pt x="40" y="40"/>
                  </a:lnTo>
                  <a:lnTo>
                    <a:pt x="46" y="36"/>
                  </a:lnTo>
                  <a:lnTo>
                    <a:pt x="38" y="34"/>
                  </a:lnTo>
                  <a:lnTo>
                    <a:pt x="40" y="32"/>
                  </a:lnTo>
                  <a:lnTo>
                    <a:pt x="38" y="32"/>
                  </a:lnTo>
                  <a:lnTo>
                    <a:pt x="30" y="40"/>
                  </a:lnTo>
                  <a:lnTo>
                    <a:pt x="30" y="40"/>
                  </a:lnTo>
                  <a:lnTo>
                    <a:pt x="30" y="38"/>
                  </a:lnTo>
                  <a:lnTo>
                    <a:pt x="30" y="36"/>
                  </a:lnTo>
                  <a:lnTo>
                    <a:pt x="34" y="28"/>
                  </a:lnTo>
                  <a:lnTo>
                    <a:pt x="36" y="22"/>
                  </a:lnTo>
                  <a:lnTo>
                    <a:pt x="38" y="18"/>
                  </a:lnTo>
                  <a:lnTo>
                    <a:pt x="38" y="16"/>
                  </a:lnTo>
                  <a:lnTo>
                    <a:pt x="38" y="18"/>
                  </a:lnTo>
                  <a:lnTo>
                    <a:pt x="40" y="16"/>
                  </a:lnTo>
                  <a:lnTo>
                    <a:pt x="42" y="10"/>
                  </a:lnTo>
                  <a:lnTo>
                    <a:pt x="40" y="8"/>
                  </a:lnTo>
                  <a:lnTo>
                    <a:pt x="40" y="6"/>
                  </a:lnTo>
                  <a:lnTo>
                    <a:pt x="44" y="6"/>
                  </a:lnTo>
                  <a:lnTo>
                    <a:pt x="46" y="2"/>
                  </a:lnTo>
                  <a:lnTo>
                    <a:pt x="46" y="0"/>
                  </a:lnTo>
                  <a:lnTo>
                    <a:pt x="46" y="0"/>
                  </a:lnTo>
                  <a:lnTo>
                    <a:pt x="38" y="2"/>
                  </a:lnTo>
                  <a:lnTo>
                    <a:pt x="32" y="6"/>
                  </a:lnTo>
                  <a:lnTo>
                    <a:pt x="30" y="10"/>
                  </a:lnTo>
                  <a:lnTo>
                    <a:pt x="28" y="12"/>
                  </a:lnTo>
                  <a:lnTo>
                    <a:pt x="28" y="16"/>
                  </a:lnTo>
                  <a:lnTo>
                    <a:pt x="24" y="20"/>
                  </a:lnTo>
                  <a:lnTo>
                    <a:pt x="26" y="22"/>
                  </a:lnTo>
                  <a:lnTo>
                    <a:pt x="22" y="28"/>
                  </a:lnTo>
                  <a:lnTo>
                    <a:pt x="24" y="30"/>
                  </a:lnTo>
                  <a:lnTo>
                    <a:pt x="20" y="32"/>
                  </a:lnTo>
                  <a:lnTo>
                    <a:pt x="20" y="32"/>
                  </a:lnTo>
                  <a:lnTo>
                    <a:pt x="18" y="38"/>
                  </a:lnTo>
                  <a:lnTo>
                    <a:pt x="18" y="44"/>
                  </a:lnTo>
                  <a:lnTo>
                    <a:pt x="14" y="46"/>
                  </a:lnTo>
                  <a:lnTo>
                    <a:pt x="14" y="48"/>
                  </a:lnTo>
                  <a:lnTo>
                    <a:pt x="16" y="48"/>
                  </a:lnTo>
                  <a:lnTo>
                    <a:pt x="16" y="52"/>
                  </a:lnTo>
                  <a:lnTo>
                    <a:pt x="12" y="52"/>
                  </a:lnTo>
                  <a:lnTo>
                    <a:pt x="8" y="60"/>
                  </a:lnTo>
                  <a:lnTo>
                    <a:pt x="6" y="62"/>
                  </a:lnTo>
                  <a:lnTo>
                    <a:pt x="6" y="60"/>
                  </a:lnTo>
                  <a:lnTo>
                    <a:pt x="2" y="62"/>
                  </a:lnTo>
                  <a:lnTo>
                    <a:pt x="10" y="62"/>
                  </a:lnTo>
                  <a:lnTo>
                    <a:pt x="10" y="64"/>
                  </a:lnTo>
                  <a:lnTo>
                    <a:pt x="0" y="74"/>
                  </a:lnTo>
                  <a:lnTo>
                    <a:pt x="0" y="78"/>
                  </a:lnTo>
                  <a:lnTo>
                    <a:pt x="0" y="80"/>
                  </a:lnTo>
                  <a:lnTo>
                    <a:pt x="0" y="80"/>
                  </a:lnTo>
                  <a:lnTo>
                    <a:pt x="4" y="80"/>
                  </a:lnTo>
                  <a:lnTo>
                    <a:pt x="8" y="80"/>
                  </a:lnTo>
                  <a:lnTo>
                    <a:pt x="14" y="78"/>
                  </a:lnTo>
                  <a:lnTo>
                    <a:pt x="14" y="78"/>
                  </a:lnTo>
                  <a:lnTo>
                    <a:pt x="30" y="80"/>
                  </a:lnTo>
                  <a:lnTo>
                    <a:pt x="36" y="80"/>
                  </a:lnTo>
                  <a:lnTo>
                    <a:pt x="42" y="76"/>
                  </a:lnTo>
                  <a:lnTo>
                    <a:pt x="42" y="80"/>
                  </a:lnTo>
                  <a:lnTo>
                    <a:pt x="38" y="82"/>
                  </a:lnTo>
                  <a:lnTo>
                    <a:pt x="46" y="82"/>
                  </a:lnTo>
                  <a:lnTo>
                    <a:pt x="48" y="80"/>
                  </a:lnTo>
                  <a:lnTo>
                    <a:pt x="54" y="80"/>
                  </a:lnTo>
                  <a:lnTo>
                    <a:pt x="54" y="80"/>
                  </a:lnTo>
                  <a:lnTo>
                    <a:pt x="50" y="84"/>
                  </a:lnTo>
                  <a:lnTo>
                    <a:pt x="46" y="90"/>
                  </a:lnTo>
                  <a:lnTo>
                    <a:pt x="42" y="90"/>
                  </a:lnTo>
                  <a:lnTo>
                    <a:pt x="42" y="94"/>
                  </a:lnTo>
                  <a:lnTo>
                    <a:pt x="44" y="94"/>
                  </a:lnTo>
                  <a:lnTo>
                    <a:pt x="48" y="92"/>
                  </a:lnTo>
                  <a:lnTo>
                    <a:pt x="54" y="84"/>
                  </a:lnTo>
                  <a:lnTo>
                    <a:pt x="58" y="84"/>
                  </a:lnTo>
                  <a:lnTo>
                    <a:pt x="62" y="74"/>
                  </a:lnTo>
                  <a:lnTo>
                    <a:pt x="64" y="74"/>
                  </a:lnTo>
                  <a:lnTo>
                    <a:pt x="64" y="74"/>
                  </a:lnTo>
                  <a:lnTo>
                    <a:pt x="64" y="84"/>
                  </a:lnTo>
                  <a:lnTo>
                    <a:pt x="62" y="94"/>
                  </a:lnTo>
                  <a:lnTo>
                    <a:pt x="64" y="94"/>
                  </a:lnTo>
                  <a:lnTo>
                    <a:pt x="68" y="88"/>
                  </a:lnTo>
                  <a:lnTo>
                    <a:pt x="70" y="90"/>
                  </a:lnTo>
                  <a:lnTo>
                    <a:pt x="68" y="96"/>
                  </a:lnTo>
                  <a:lnTo>
                    <a:pt x="70" y="98"/>
                  </a:lnTo>
                  <a:lnTo>
                    <a:pt x="72" y="96"/>
                  </a:lnTo>
                  <a:lnTo>
                    <a:pt x="74" y="98"/>
                  </a:lnTo>
                  <a:lnTo>
                    <a:pt x="74" y="98"/>
                  </a:lnTo>
                  <a:lnTo>
                    <a:pt x="78" y="88"/>
                  </a:lnTo>
                  <a:lnTo>
                    <a:pt x="80" y="78"/>
                  </a:lnTo>
                  <a:lnTo>
                    <a:pt x="78" y="78"/>
                  </a:lnTo>
                  <a:lnTo>
                    <a:pt x="74" y="84"/>
                  </a:lnTo>
                  <a:lnTo>
                    <a:pt x="74" y="82"/>
                  </a:lnTo>
                  <a:lnTo>
                    <a:pt x="74" y="82"/>
                  </a:lnTo>
                  <a:lnTo>
                    <a:pt x="74" y="76"/>
                  </a:lnTo>
                  <a:lnTo>
                    <a:pt x="76" y="68"/>
                  </a:lnTo>
                  <a:lnTo>
                    <a:pt x="72" y="72"/>
                  </a:lnTo>
                  <a:lnTo>
                    <a:pt x="70" y="80"/>
                  </a:lnTo>
                  <a:lnTo>
                    <a:pt x="68" y="80"/>
                  </a:lnTo>
                  <a:lnTo>
                    <a:pt x="66" y="76"/>
                  </a:lnTo>
                  <a:lnTo>
                    <a:pt x="68" y="72"/>
                  </a:lnTo>
                  <a:lnTo>
                    <a:pt x="66" y="68"/>
                  </a:lnTo>
                  <a:lnTo>
                    <a:pt x="74" y="64"/>
                  </a:lnTo>
                  <a:lnTo>
                    <a:pt x="74" y="60"/>
                  </a:lnTo>
                  <a:lnTo>
                    <a:pt x="74" y="60"/>
                  </a:lnTo>
                  <a:lnTo>
                    <a:pt x="68" y="62"/>
                  </a:lnTo>
                  <a:lnTo>
                    <a:pt x="64" y="64"/>
                  </a:lnTo>
                  <a:lnTo>
                    <a:pt x="66" y="58"/>
                  </a:lnTo>
                  <a:lnTo>
                    <a:pt x="64" y="56"/>
                  </a:lnTo>
                  <a:lnTo>
                    <a:pt x="70" y="48"/>
                  </a:lnTo>
                  <a:close/>
                </a:path>
              </a:pathLst>
            </a:custGeom>
            <a:solidFill>
              <a:schemeClr val="bg2"/>
            </a:solidFill>
            <a:ln w="3175">
              <a:solidFill>
                <a:schemeClr val="bg1"/>
              </a:solidFill>
              <a:prstDash val="solid"/>
              <a:round/>
              <a:headEnd/>
              <a:tailEnd/>
            </a:ln>
          </p:spPr>
          <p:txBody>
            <a:bodyPr/>
            <a:lstStyle/>
            <a:p>
              <a:pPr>
                <a:defRPr/>
              </a:pPr>
              <a:endParaRPr lang="en-GB" sz="462">
                <a:solidFill>
                  <a:prstClr val="black"/>
                </a:solidFill>
              </a:endParaRPr>
            </a:p>
          </p:txBody>
        </p:sp>
        <p:sp>
          <p:nvSpPr>
            <p:cNvPr id="597" name="Freeform 1431"/>
            <p:cNvSpPr>
              <a:spLocks/>
            </p:cNvSpPr>
            <p:nvPr/>
          </p:nvSpPr>
          <p:spPr bwMode="auto">
            <a:xfrm>
              <a:off x="745326" y="5363943"/>
              <a:ext cx="44719" cy="35891"/>
            </a:xfrm>
            <a:custGeom>
              <a:avLst/>
              <a:gdLst/>
              <a:ahLst/>
              <a:cxnLst>
                <a:cxn ang="0">
                  <a:pos x="10" y="10"/>
                </a:cxn>
                <a:cxn ang="0">
                  <a:pos x="10" y="4"/>
                </a:cxn>
                <a:cxn ang="0">
                  <a:pos x="6" y="2"/>
                </a:cxn>
                <a:cxn ang="0">
                  <a:pos x="4" y="6"/>
                </a:cxn>
                <a:cxn ang="0">
                  <a:pos x="0" y="4"/>
                </a:cxn>
                <a:cxn ang="0">
                  <a:pos x="2" y="2"/>
                </a:cxn>
                <a:cxn ang="0">
                  <a:pos x="4" y="0"/>
                </a:cxn>
                <a:cxn ang="0">
                  <a:pos x="34" y="10"/>
                </a:cxn>
                <a:cxn ang="0">
                  <a:pos x="34" y="10"/>
                </a:cxn>
                <a:cxn ang="0">
                  <a:pos x="40" y="18"/>
                </a:cxn>
                <a:cxn ang="0">
                  <a:pos x="44" y="26"/>
                </a:cxn>
                <a:cxn ang="0">
                  <a:pos x="56" y="36"/>
                </a:cxn>
                <a:cxn ang="0">
                  <a:pos x="58" y="44"/>
                </a:cxn>
                <a:cxn ang="0">
                  <a:pos x="60" y="44"/>
                </a:cxn>
                <a:cxn ang="0">
                  <a:pos x="62" y="46"/>
                </a:cxn>
                <a:cxn ang="0">
                  <a:pos x="58" y="50"/>
                </a:cxn>
                <a:cxn ang="0">
                  <a:pos x="44" y="44"/>
                </a:cxn>
                <a:cxn ang="0">
                  <a:pos x="46" y="40"/>
                </a:cxn>
                <a:cxn ang="0">
                  <a:pos x="42" y="42"/>
                </a:cxn>
                <a:cxn ang="0">
                  <a:pos x="40" y="40"/>
                </a:cxn>
                <a:cxn ang="0">
                  <a:pos x="42" y="36"/>
                </a:cxn>
                <a:cxn ang="0">
                  <a:pos x="34" y="38"/>
                </a:cxn>
                <a:cxn ang="0">
                  <a:pos x="32" y="36"/>
                </a:cxn>
                <a:cxn ang="0">
                  <a:pos x="36" y="36"/>
                </a:cxn>
                <a:cxn ang="0">
                  <a:pos x="32" y="32"/>
                </a:cxn>
                <a:cxn ang="0">
                  <a:pos x="24" y="28"/>
                </a:cxn>
                <a:cxn ang="0">
                  <a:pos x="22" y="26"/>
                </a:cxn>
                <a:cxn ang="0">
                  <a:pos x="30" y="24"/>
                </a:cxn>
                <a:cxn ang="0">
                  <a:pos x="22" y="22"/>
                </a:cxn>
                <a:cxn ang="0">
                  <a:pos x="18" y="18"/>
                </a:cxn>
                <a:cxn ang="0">
                  <a:pos x="16" y="20"/>
                </a:cxn>
                <a:cxn ang="0">
                  <a:pos x="16" y="18"/>
                </a:cxn>
                <a:cxn ang="0">
                  <a:pos x="16" y="14"/>
                </a:cxn>
                <a:cxn ang="0">
                  <a:pos x="14" y="14"/>
                </a:cxn>
                <a:cxn ang="0">
                  <a:pos x="14" y="16"/>
                </a:cxn>
                <a:cxn ang="0">
                  <a:pos x="12" y="14"/>
                </a:cxn>
                <a:cxn ang="0">
                  <a:pos x="8" y="14"/>
                </a:cxn>
                <a:cxn ang="0">
                  <a:pos x="8" y="10"/>
                </a:cxn>
                <a:cxn ang="0">
                  <a:pos x="6" y="8"/>
                </a:cxn>
                <a:cxn ang="0">
                  <a:pos x="10" y="10"/>
                </a:cxn>
              </a:cxnLst>
              <a:rect l="0" t="0" r="r" b="b"/>
              <a:pathLst>
                <a:path w="62" h="50">
                  <a:moveTo>
                    <a:pt x="10" y="10"/>
                  </a:moveTo>
                  <a:lnTo>
                    <a:pt x="10" y="4"/>
                  </a:lnTo>
                  <a:lnTo>
                    <a:pt x="6" y="2"/>
                  </a:lnTo>
                  <a:lnTo>
                    <a:pt x="4" y="6"/>
                  </a:lnTo>
                  <a:lnTo>
                    <a:pt x="0" y="4"/>
                  </a:lnTo>
                  <a:lnTo>
                    <a:pt x="2" y="2"/>
                  </a:lnTo>
                  <a:lnTo>
                    <a:pt x="4" y="0"/>
                  </a:lnTo>
                  <a:lnTo>
                    <a:pt x="34" y="10"/>
                  </a:lnTo>
                  <a:lnTo>
                    <a:pt x="34" y="10"/>
                  </a:lnTo>
                  <a:lnTo>
                    <a:pt x="40" y="18"/>
                  </a:lnTo>
                  <a:lnTo>
                    <a:pt x="44" y="26"/>
                  </a:lnTo>
                  <a:lnTo>
                    <a:pt x="56" y="36"/>
                  </a:lnTo>
                  <a:lnTo>
                    <a:pt x="58" y="44"/>
                  </a:lnTo>
                  <a:lnTo>
                    <a:pt x="60" y="44"/>
                  </a:lnTo>
                  <a:lnTo>
                    <a:pt x="62" y="46"/>
                  </a:lnTo>
                  <a:lnTo>
                    <a:pt x="58" y="50"/>
                  </a:lnTo>
                  <a:lnTo>
                    <a:pt x="44" y="44"/>
                  </a:lnTo>
                  <a:lnTo>
                    <a:pt x="46" y="40"/>
                  </a:lnTo>
                  <a:lnTo>
                    <a:pt x="42" y="42"/>
                  </a:lnTo>
                  <a:lnTo>
                    <a:pt x="40" y="40"/>
                  </a:lnTo>
                  <a:lnTo>
                    <a:pt x="42" y="36"/>
                  </a:lnTo>
                  <a:lnTo>
                    <a:pt x="34" y="38"/>
                  </a:lnTo>
                  <a:lnTo>
                    <a:pt x="32" y="36"/>
                  </a:lnTo>
                  <a:lnTo>
                    <a:pt x="36" y="36"/>
                  </a:lnTo>
                  <a:lnTo>
                    <a:pt x="32" y="32"/>
                  </a:lnTo>
                  <a:lnTo>
                    <a:pt x="24" y="28"/>
                  </a:lnTo>
                  <a:lnTo>
                    <a:pt x="22" y="26"/>
                  </a:lnTo>
                  <a:lnTo>
                    <a:pt x="30" y="24"/>
                  </a:lnTo>
                  <a:lnTo>
                    <a:pt x="22" y="22"/>
                  </a:lnTo>
                  <a:lnTo>
                    <a:pt x="18" y="18"/>
                  </a:lnTo>
                  <a:lnTo>
                    <a:pt x="16" y="20"/>
                  </a:lnTo>
                  <a:lnTo>
                    <a:pt x="16" y="18"/>
                  </a:lnTo>
                  <a:lnTo>
                    <a:pt x="16" y="14"/>
                  </a:lnTo>
                  <a:lnTo>
                    <a:pt x="14" y="14"/>
                  </a:lnTo>
                  <a:lnTo>
                    <a:pt x="14" y="16"/>
                  </a:lnTo>
                  <a:lnTo>
                    <a:pt x="12" y="14"/>
                  </a:lnTo>
                  <a:lnTo>
                    <a:pt x="8" y="14"/>
                  </a:lnTo>
                  <a:lnTo>
                    <a:pt x="8" y="10"/>
                  </a:lnTo>
                  <a:lnTo>
                    <a:pt x="6" y="8"/>
                  </a:lnTo>
                  <a:lnTo>
                    <a:pt x="10" y="10"/>
                  </a:lnTo>
                  <a:close/>
                </a:path>
              </a:pathLst>
            </a:custGeom>
            <a:solidFill>
              <a:schemeClr val="bg2"/>
            </a:solidFill>
            <a:ln w="3175">
              <a:solidFill>
                <a:schemeClr val="bg1"/>
              </a:solidFill>
              <a:prstDash val="solid"/>
              <a:round/>
              <a:headEnd/>
              <a:tailEnd/>
            </a:ln>
          </p:spPr>
          <p:txBody>
            <a:bodyPr/>
            <a:lstStyle/>
            <a:p>
              <a:pPr>
                <a:defRPr/>
              </a:pPr>
              <a:endParaRPr lang="en-GB" sz="462">
                <a:solidFill>
                  <a:prstClr val="black"/>
                </a:solidFill>
              </a:endParaRPr>
            </a:p>
          </p:txBody>
        </p:sp>
        <p:sp>
          <p:nvSpPr>
            <p:cNvPr id="598" name="Freeform 1432"/>
            <p:cNvSpPr>
              <a:spLocks/>
            </p:cNvSpPr>
            <p:nvPr/>
          </p:nvSpPr>
          <p:spPr bwMode="auto">
            <a:xfrm>
              <a:off x="707820" y="5313694"/>
              <a:ext cx="12983" cy="15791"/>
            </a:xfrm>
            <a:custGeom>
              <a:avLst/>
              <a:gdLst/>
              <a:ahLst/>
              <a:cxnLst>
                <a:cxn ang="0">
                  <a:pos x="16" y="4"/>
                </a:cxn>
                <a:cxn ang="0">
                  <a:pos x="18" y="8"/>
                </a:cxn>
                <a:cxn ang="0">
                  <a:pos x="18" y="8"/>
                </a:cxn>
                <a:cxn ang="0">
                  <a:pos x="12" y="20"/>
                </a:cxn>
                <a:cxn ang="0">
                  <a:pos x="10" y="20"/>
                </a:cxn>
                <a:cxn ang="0">
                  <a:pos x="8" y="22"/>
                </a:cxn>
                <a:cxn ang="0">
                  <a:pos x="6" y="18"/>
                </a:cxn>
                <a:cxn ang="0">
                  <a:pos x="8" y="18"/>
                </a:cxn>
                <a:cxn ang="0">
                  <a:pos x="8" y="16"/>
                </a:cxn>
                <a:cxn ang="0">
                  <a:pos x="2" y="12"/>
                </a:cxn>
                <a:cxn ang="0">
                  <a:pos x="2" y="12"/>
                </a:cxn>
                <a:cxn ang="0">
                  <a:pos x="0" y="6"/>
                </a:cxn>
                <a:cxn ang="0">
                  <a:pos x="0" y="0"/>
                </a:cxn>
                <a:cxn ang="0">
                  <a:pos x="6" y="2"/>
                </a:cxn>
                <a:cxn ang="0">
                  <a:pos x="4" y="4"/>
                </a:cxn>
                <a:cxn ang="0">
                  <a:pos x="8" y="2"/>
                </a:cxn>
                <a:cxn ang="0">
                  <a:pos x="10" y="8"/>
                </a:cxn>
                <a:cxn ang="0">
                  <a:pos x="6" y="12"/>
                </a:cxn>
                <a:cxn ang="0">
                  <a:pos x="8" y="12"/>
                </a:cxn>
                <a:cxn ang="0">
                  <a:pos x="8" y="12"/>
                </a:cxn>
                <a:cxn ang="0">
                  <a:pos x="12" y="8"/>
                </a:cxn>
                <a:cxn ang="0">
                  <a:pos x="16" y="4"/>
                </a:cxn>
                <a:cxn ang="0">
                  <a:pos x="16" y="4"/>
                </a:cxn>
              </a:cxnLst>
              <a:rect l="0" t="0" r="r" b="b"/>
              <a:pathLst>
                <a:path w="18" h="22">
                  <a:moveTo>
                    <a:pt x="16" y="4"/>
                  </a:moveTo>
                  <a:lnTo>
                    <a:pt x="18" y="8"/>
                  </a:lnTo>
                  <a:lnTo>
                    <a:pt x="18" y="8"/>
                  </a:lnTo>
                  <a:lnTo>
                    <a:pt x="12" y="20"/>
                  </a:lnTo>
                  <a:lnTo>
                    <a:pt x="10" y="20"/>
                  </a:lnTo>
                  <a:lnTo>
                    <a:pt x="8" y="22"/>
                  </a:lnTo>
                  <a:lnTo>
                    <a:pt x="6" y="18"/>
                  </a:lnTo>
                  <a:lnTo>
                    <a:pt x="8" y="18"/>
                  </a:lnTo>
                  <a:lnTo>
                    <a:pt x="8" y="16"/>
                  </a:lnTo>
                  <a:lnTo>
                    <a:pt x="2" y="12"/>
                  </a:lnTo>
                  <a:lnTo>
                    <a:pt x="2" y="12"/>
                  </a:lnTo>
                  <a:lnTo>
                    <a:pt x="0" y="6"/>
                  </a:lnTo>
                  <a:lnTo>
                    <a:pt x="0" y="0"/>
                  </a:lnTo>
                  <a:lnTo>
                    <a:pt x="6" y="2"/>
                  </a:lnTo>
                  <a:lnTo>
                    <a:pt x="4" y="4"/>
                  </a:lnTo>
                  <a:lnTo>
                    <a:pt x="8" y="2"/>
                  </a:lnTo>
                  <a:lnTo>
                    <a:pt x="10" y="8"/>
                  </a:lnTo>
                  <a:lnTo>
                    <a:pt x="6" y="12"/>
                  </a:lnTo>
                  <a:lnTo>
                    <a:pt x="8" y="12"/>
                  </a:lnTo>
                  <a:lnTo>
                    <a:pt x="8" y="12"/>
                  </a:lnTo>
                  <a:lnTo>
                    <a:pt x="12" y="8"/>
                  </a:lnTo>
                  <a:lnTo>
                    <a:pt x="16" y="4"/>
                  </a:lnTo>
                  <a:lnTo>
                    <a:pt x="16" y="4"/>
                  </a:lnTo>
                  <a:close/>
                </a:path>
              </a:pathLst>
            </a:custGeom>
            <a:solidFill>
              <a:schemeClr val="bg2"/>
            </a:solidFill>
            <a:ln w="3175">
              <a:solidFill>
                <a:schemeClr val="bg1"/>
              </a:solidFill>
              <a:prstDash val="solid"/>
              <a:round/>
              <a:headEnd/>
              <a:tailEnd/>
            </a:ln>
          </p:spPr>
          <p:txBody>
            <a:bodyPr/>
            <a:lstStyle/>
            <a:p>
              <a:pPr>
                <a:defRPr/>
              </a:pPr>
              <a:endParaRPr lang="en-GB" sz="462">
                <a:solidFill>
                  <a:prstClr val="black"/>
                </a:solidFill>
              </a:endParaRPr>
            </a:p>
          </p:txBody>
        </p:sp>
        <p:sp>
          <p:nvSpPr>
            <p:cNvPr id="599" name="Freeform 1433"/>
            <p:cNvSpPr>
              <a:spLocks/>
            </p:cNvSpPr>
            <p:nvPr/>
          </p:nvSpPr>
          <p:spPr bwMode="auto">
            <a:xfrm>
              <a:off x="715033" y="5329487"/>
              <a:ext cx="10099" cy="15791"/>
            </a:xfrm>
            <a:custGeom>
              <a:avLst/>
              <a:gdLst/>
              <a:ahLst/>
              <a:cxnLst>
                <a:cxn ang="0">
                  <a:pos x="0" y="4"/>
                </a:cxn>
                <a:cxn ang="0">
                  <a:pos x="6" y="0"/>
                </a:cxn>
                <a:cxn ang="0">
                  <a:pos x="8" y="2"/>
                </a:cxn>
                <a:cxn ang="0">
                  <a:pos x="4" y="4"/>
                </a:cxn>
                <a:cxn ang="0">
                  <a:pos x="4" y="4"/>
                </a:cxn>
                <a:cxn ang="0">
                  <a:pos x="6" y="8"/>
                </a:cxn>
                <a:cxn ang="0">
                  <a:pos x="8" y="12"/>
                </a:cxn>
                <a:cxn ang="0">
                  <a:pos x="14" y="22"/>
                </a:cxn>
                <a:cxn ang="0">
                  <a:pos x="14" y="22"/>
                </a:cxn>
                <a:cxn ang="0">
                  <a:pos x="6" y="14"/>
                </a:cxn>
                <a:cxn ang="0">
                  <a:pos x="2" y="8"/>
                </a:cxn>
                <a:cxn ang="0">
                  <a:pos x="0" y="4"/>
                </a:cxn>
                <a:cxn ang="0">
                  <a:pos x="0" y="4"/>
                </a:cxn>
              </a:cxnLst>
              <a:rect l="0" t="0" r="r" b="b"/>
              <a:pathLst>
                <a:path w="14" h="22">
                  <a:moveTo>
                    <a:pt x="0" y="4"/>
                  </a:moveTo>
                  <a:lnTo>
                    <a:pt x="6" y="0"/>
                  </a:lnTo>
                  <a:lnTo>
                    <a:pt x="8" y="2"/>
                  </a:lnTo>
                  <a:lnTo>
                    <a:pt x="4" y="4"/>
                  </a:lnTo>
                  <a:lnTo>
                    <a:pt x="4" y="4"/>
                  </a:lnTo>
                  <a:lnTo>
                    <a:pt x="6" y="8"/>
                  </a:lnTo>
                  <a:lnTo>
                    <a:pt x="8" y="12"/>
                  </a:lnTo>
                  <a:lnTo>
                    <a:pt x="14" y="22"/>
                  </a:lnTo>
                  <a:lnTo>
                    <a:pt x="14" y="22"/>
                  </a:lnTo>
                  <a:lnTo>
                    <a:pt x="6" y="14"/>
                  </a:lnTo>
                  <a:lnTo>
                    <a:pt x="2" y="8"/>
                  </a:lnTo>
                  <a:lnTo>
                    <a:pt x="0" y="4"/>
                  </a:lnTo>
                  <a:lnTo>
                    <a:pt x="0" y="4"/>
                  </a:lnTo>
                  <a:close/>
                </a:path>
              </a:pathLst>
            </a:custGeom>
            <a:solidFill>
              <a:schemeClr val="bg2"/>
            </a:solidFill>
            <a:ln w="3175">
              <a:solidFill>
                <a:schemeClr val="bg1"/>
              </a:solidFill>
              <a:prstDash val="solid"/>
              <a:round/>
              <a:headEnd/>
              <a:tailEnd/>
            </a:ln>
          </p:spPr>
          <p:txBody>
            <a:bodyPr/>
            <a:lstStyle/>
            <a:p>
              <a:pPr>
                <a:defRPr/>
              </a:pPr>
              <a:endParaRPr lang="en-GB" sz="462">
                <a:solidFill>
                  <a:prstClr val="black"/>
                </a:solidFill>
              </a:endParaRPr>
            </a:p>
          </p:txBody>
        </p:sp>
        <p:sp>
          <p:nvSpPr>
            <p:cNvPr id="600" name="Freeform 1435"/>
            <p:cNvSpPr>
              <a:spLocks/>
            </p:cNvSpPr>
            <p:nvPr/>
          </p:nvSpPr>
          <p:spPr bwMode="auto">
            <a:xfrm>
              <a:off x="687624" y="5002163"/>
              <a:ext cx="12983" cy="17227"/>
            </a:xfrm>
            <a:custGeom>
              <a:avLst/>
              <a:gdLst/>
              <a:ahLst/>
              <a:cxnLst>
                <a:cxn ang="0">
                  <a:pos x="4" y="12"/>
                </a:cxn>
                <a:cxn ang="0">
                  <a:pos x="6" y="12"/>
                </a:cxn>
                <a:cxn ang="0">
                  <a:pos x="4" y="10"/>
                </a:cxn>
                <a:cxn ang="0">
                  <a:pos x="10" y="10"/>
                </a:cxn>
                <a:cxn ang="0">
                  <a:pos x="10" y="8"/>
                </a:cxn>
                <a:cxn ang="0">
                  <a:pos x="12" y="4"/>
                </a:cxn>
                <a:cxn ang="0">
                  <a:pos x="10" y="0"/>
                </a:cxn>
                <a:cxn ang="0">
                  <a:pos x="10" y="0"/>
                </a:cxn>
                <a:cxn ang="0">
                  <a:pos x="14" y="6"/>
                </a:cxn>
                <a:cxn ang="0">
                  <a:pos x="18" y="6"/>
                </a:cxn>
                <a:cxn ang="0">
                  <a:pos x="18" y="6"/>
                </a:cxn>
                <a:cxn ang="0">
                  <a:pos x="18" y="10"/>
                </a:cxn>
                <a:cxn ang="0">
                  <a:pos x="14" y="16"/>
                </a:cxn>
                <a:cxn ang="0">
                  <a:pos x="8" y="24"/>
                </a:cxn>
                <a:cxn ang="0">
                  <a:pos x="4" y="24"/>
                </a:cxn>
                <a:cxn ang="0">
                  <a:pos x="6" y="22"/>
                </a:cxn>
                <a:cxn ang="0">
                  <a:pos x="4" y="20"/>
                </a:cxn>
                <a:cxn ang="0">
                  <a:pos x="0" y="12"/>
                </a:cxn>
                <a:cxn ang="0">
                  <a:pos x="4" y="12"/>
                </a:cxn>
              </a:cxnLst>
              <a:rect l="0" t="0" r="r" b="b"/>
              <a:pathLst>
                <a:path w="18" h="24">
                  <a:moveTo>
                    <a:pt x="4" y="12"/>
                  </a:moveTo>
                  <a:lnTo>
                    <a:pt x="6" y="12"/>
                  </a:lnTo>
                  <a:lnTo>
                    <a:pt x="4" y="10"/>
                  </a:lnTo>
                  <a:lnTo>
                    <a:pt x="10" y="10"/>
                  </a:lnTo>
                  <a:lnTo>
                    <a:pt x="10" y="8"/>
                  </a:lnTo>
                  <a:lnTo>
                    <a:pt x="12" y="4"/>
                  </a:lnTo>
                  <a:lnTo>
                    <a:pt x="10" y="0"/>
                  </a:lnTo>
                  <a:lnTo>
                    <a:pt x="10" y="0"/>
                  </a:lnTo>
                  <a:lnTo>
                    <a:pt x="14" y="6"/>
                  </a:lnTo>
                  <a:lnTo>
                    <a:pt x="18" y="6"/>
                  </a:lnTo>
                  <a:lnTo>
                    <a:pt x="18" y="6"/>
                  </a:lnTo>
                  <a:lnTo>
                    <a:pt x="18" y="10"/>
                  </a:lnTo>
                  <a:lnTo>
                    <a:pt x="14" y="16"/>
                  </a:lnTo>
                  <a:lnTo>
                    <a:pt x="8" y="24"/>
                  </a:lnTo>
                  <a:lnTo>
                    <a:pt x="4" y="24"/>
                  </a:lnTo>
                  <a:lnTo>
                    <a:pt x="6" y="22"/>
                  </a:lnTo>
                  <a:lnTo>
                    <a:pt x="4" y="20"/>
                  </a:lnTo>
                  <a:lnTo>
                    <a:pt x="0" y="12"/>
                  </a:lnTo>
                  <a:lnTo>
                    <a:pt x="4" y="12"/>
                  </a:lnTo>
                  <a:close/>
                </a:path>
              </a:pathLst>
            </a:custGeom>
            <a:solidFill>
              <a:schemeClr val="bg2"/>
            </a:solidFill>
            <a:ln w="3175">
              <a:solidFill>
                <a:schemeClr val="bg1"/>
              </a:solidFill>
              <a:prstDash val="solid"/>
              <a:round/>
              <a:headEnd/>
              <a:tailEnd/>
            </a:ln>
          </p:spPr>
          <p:txBody>
            <a:bodyPr/>
            <a:lstStyle/>
            <a:p>
              <a:pPr>
                <a:defRPr/>
              </a:pPr>
              <a:endParaRPr lang="en-GB" sz="462">
                <a:solidFill>
                  <a:prstClr val="black"/>
                </a:solidFill>
              </a:endParaRPr>
            </a:p>
          </p:txBody>
        </p:sp>
        <p:sp>
          <p:nvSpPr>
            <p:cNvPr id="601" name="Freeform 1436"/>
            <p:cNvSpPr>
              <a:spLocks/>
            </p:cNvSpPr>
            <p:nvPr/>
          </p:nvSpPr>
          <p:spPr bwMode="auto">
            <a:xfrm>
              <a:off x="683296" y="5013649"/>
              <a:ext cx="7213" cy="8614"/>
            </a:xfrm>
            <a:custGeom>
              <a:avLst/>
              <a:gdLst/>
              <a:ahLst/>
              <a:cxnLst>
                <a:cxn ang="0">
                  <a:pos x="0" y="0"/>
                </a:cxn>
                <a:cxn ang="0">
                  <a:pos x="0" y="6"/>
                </a:cxn>
                <a:cxn ang="0">
                  <a:pos x="2" y="8"/>
                </a:cxn>
                <a:cxn ang="0">
                  <a:pos x="10" y="12"/>
                </a:cxn>
                <a:cxn ang="0">
                  <a:pos x="2" y="0"/>
                </a:cxn>
                <a:cxn ang="0">
                  <a:pos x="0" y="0"/>
                </a:cxn>
              </a:cxnLst>
              <a:rect l="0" t="0" r="r" b="b"/>
              <a:pathLst>
                <a:path w="10" h="12">
                  <a:moveTo>
                    <a:pt x="0" y="0"/>
                  </a:moveTo>
                  <a:lnTo>
                    <a:pt x="0" y="6"/>
                  </a:lnTo>
                  <a:lnTo>
                    <a:pt x="2" y="8"/>
                  </a:lnTo>
                  <a:lnTo>
                    <a:pt x="10" y="12"/>
                  </a:lnTo>
                  <a:lnTo>
                    <a:pt x="2" y="0"/>
                  </a:lnTo>
                  <a:lnTo>
                    <a:pt x="0" y="0"/>
                  </a:lnTo>
                  <a:close/>
                </a:path>
              </a:pathLst>
            </a:custGeom>
            <a:solidFill>
              <a:schemeClr val="bg2"/>
            </a:solidFill>
            <a:ln w="3175">
              <a:solidFill>
                <a:schemeClr val="bg1"/>
              </a:solidFill>
              <a:prstDash val="solid"/>
              <a:round/>
              <a:headEnd/>
              <a:tailEnd/>
            </a:ln>
          </p:spPr>
          <p:txBody>
            <a:bodyPr/>
            <a:lstStyle/>
            <a:p>
              <a:pPr>
                <a:defRPr/>
              </a:pPr>
              <a:endParaRPr lang="en-GB" sz="462">
                <a:solidFill>
                  <a:prstClr val="black"/>
                </a:solidFill>
              </a:endParaRPr>
            </a:p>
          </p:txBody>
        </p:sp>
        <p:sp>
          <p:nvSpPr>
            <p:cNvPr id="602" name="Freeform 1437"/>
            <p:cNvSpPr>
              <a:spLocks/>
            </p:cNvSpPr>
            <p:nvPr/>
          </p:nvSpPr>
          <p:spPr bwMode="auto">
            <a:xfrm>
              <a:off x="932856" y="4884442"/>
              <a:ext cx="21637" cy="27277"/>
            </a:xfrm>
            <a:custGeom>
              <a:avLst/>
              <a:gdLst/>
              <a:ahLst/>
              <a:cxnLst>
                <a:cxn ang="0">
                  <a:pos x="30" y="8"/>
                </a:cxn>
                <a:cxn ang="0">
                  <a:pos x="26" y="2"/>
                </a:cxn>
                <a:cxn ang="0">
                  <a:pos x="8" y="0"/>
                </a:cxn>
                <a:cxn ang="0">
                  <a:pos x="0" y="12"/>
                </a:cxn>
                <a:cxn ang="0">
                  <a:pos x="0" y="12"/>
                </a:cxn>
                <a:cxn ang="0">
                  <a:pos x="6" y="16"/>
                </a:cxn>
                <a:cxn ang="0">
                  <a:pos x="12" y="24"/>
                </a:cxn>
                <a:cxn ang="0">
                  <a:pos x="20" y="38"/>
                </a:cxn>
                <a:cxn ang="0">
                  <a:pos x="20" y="38"/>
                </a:cxn>
                <a:cxn ang="0">
                  <a:pos x="24" y="32"/>
                </a:cxn>
                <a:cxn ang="0">
                  <a:pos x="26" y="24"/>
                </a:cxn>
                <a:cxn ang="0">
                  <a:pos x="30" y="8"/>
                </a:cxn>
                <a:cxn ang="0">
                  <a:pos x="30" y="8"/>
                </a:cxn>
              </a:cxnLst>
              <a:rect l="0" t="0" r="r" b="b"/>
              <a:pathLst>
                <a:path w="30" h="38">
                  <a:moveTo>
                    <a:pt x="30" y="8"/>
                  </a:moveTo>
                  <a:lnTo>
                    <a:pt x="26" y="2"/>
                  </a:lnTo>
                  <a:lnTo>
                    <a:pt x="8" y="0"/>
                  </a:lnTo>
                  <a:lnTo>
                    <a:pt x="0" y="12"/>
                  </a:lnTo>
                  <a:lnTo>
                    <a:pt x="0" y="12"/>
                  </a:lnTo>
                  <a:lnTo>
                    <a:pt x="6" y="16"/>
                  </a:lnTo>
                  <a:lnTo>
                    <a:pt x="12" y="24"/>
                  </a:lnTo>
                  <a:lnTo>
                    <a:pt x="20" y="38"/>
                  </a:lnTo>
                  <a:lnTo>
                    <a:pt x="20" y="38"/>
                  </a:lnTo>
                  <a:lnTo>
                    <a:pt x="24" y="32"/>
                  </a:lnTo>
                  <a:lnTo>
                    <a:pt x="26" y="24"/>
                  </a:lnTo>
                  <a:lnTo>
                    <a:pt x="30" y="8"/>
                  </a:lnTo>
                  <a:lnTo>
                    <a:pt x="30" y="8"/>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603" name="Freeform 1438"/>
            <p:cNvSpPr>
              <a:spLocks/>
            </p:cNvSpPr>
            <p:nvPr/>
          </p:nvSpPr>
          <p:spPr bwMode="auto">
            <a:xfrm>
              <a:off x="999212" y="4872957"/>
              <a:ext cx="12983" cy="8614"/>
            </a:xfrm>
            <a:custGeom>
              <a:avLst/>
              <a:gdLst/>
              <a:ahLst/>
              <a:cxnLst>
                <a:cxn ang="0">
                  <a:pos x="8" y="12"/>
                </a:cxn>
                <a:cxn ang="0">
                  <a:pos x="16" y="8"/>
                </a:cxn>
                <a:cxn ang="0">
                  <a:pos x="18" y="0"/>
                </a:cxn>
                <a:cxn ang="0">
                  <a:pos x="0" y="10"/>
                </a:cxn>
                <a:cxn ang="0">
                  <a:pos x="8" y="12"/>
                </a:cxn>
              </a:cxnLst>
              <a:rect l="0" t="0" r="r" b="b"/>
              <a:pathLst>
                <a:path w="18" h="12">
                  <a:moveTo>
                    <a:pt x="8" y="12"/>
                  </a:moveTo>
                  <a:lnTo>
                    <a:pt x="16" y="8"/>
                  </a:lnTo>
                  <a:lnTo>
                    <a:pt x="18" y="0"/>
                  </a:lnTo>
                  <a:lnTo>
                    <a:pt x="0" y="10"/>
                  </a:lnTo>
                  <a:lnTo>
                    <a:pt x="8" y="12"/>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604" name="Freeform 1439"/>
            <p:cNvSpPr>
              <a:spLocks/>
            </p:cNvSpPr>
            <p:nvPr/>
          </p:nvSpPr>
          <p:spPr bwMode="auto">
            <a:xfrm>
              <a:off x="997771" y="4997858"/>
              <a:ext cx="37505" cy="35891"/>
            </a:xfrm>
            <a:custGeom>
              <a:avLst/>
              <a:gdLst/>
              <a:ahLst/>
              <a:cxnLst>
                <a:cxn ang="0">
                  <a:pos x="26" y="8"/>
                </a:cxn>
                <a:cxn ang="0">
                  <a:pos x="26" y="4"/>
                </a:cxn>
                <a:cxn ang="0">
                  <a:pos x="20" y="0"/>
                </a:cxn>
                <a:cxn ang="0">
                  <a:pos x="14" y="10"/>
                </a:cxn>
                <a:cxn ang="0">
                  <a:pos x="16" y="14"/>
                </a:cxn>
                <a:cxn ang="0">
                  <a:pos x="12" y="14"/>
                </a:cxn>
                <a:cxn ang="0">
                  <a:pos x="12" y="22"/>
                </a:cxn>
                <a:cxn ang="0">
                  <a:pos x="10" y="26"/>
                </a:cxn>
                <a:cxn ang="0">
                  <a:pos x="0" y="30"/>
                </a:cxn>
                <a:cxn ang="0">
                  <a:pos x="0" y="36"/>
                </a:cxn>
                <a:cxn ang="0">
                  <a:pos x="4" y="40"/>
                </a:cxn>
                <a:cxn ang="0">
                  <a:pos x="8" y="36"/>
                </a:cxn>
                <a:cxn ang="0">
                  <a:pos x="8" y="36"/>
                </a:cxn>
                <a:cxn ang="0">
                  <a:pos x="14" y="40"/>
                </a:cxn>
                <a:cxn ang="0">
                  <a:pos x="22" y="46"/>
                </a:cxn>
                <a:cxn ang="0">
                  <a:pos x="30" y="50"/>
                </a:cxn>
                <a:cxn ang="0">
                  <a:pos x="38" y="50"/>
                </a:cxn>
                <a:cxn ang="0">
                  <a:pos x="42" y="46"/>
                </a:cxn>
                <a:cxn ang="0">
                  <a:pos x="50" y="44"/>
                </a:cxn>
                <a:cxn ang="0">
                  <a:pos x="52" y="38"/>
                </a:cxn>
                <a:cxn ang="0">
                  <a:pos x="48" y="40"/>
                </a:cxn>
                <a:cxn ang="0">
                  <a:pos x="48" y="40"/>
                </a:cxn>
                <a:cxn ang="0">
                  <a:pos x="44" y="32"/>
                </a:cxn>
                <a:cxn ang="0">
                  <a:pos x="40" y="22"/>
                </a:cxn>
                <a:cxn ang="0">
                  <a:pos x="26" y="8"/>
                </a:cxn>
                <a:cxn ang="0">
                  <a:pos x="26" y="8"/>
                </a:cxn>
              </a:cxnLst>
              <a:rect l="0" t="0" r="r" b="b"/>
              <a:pathLst>
                <a:path w="52" h="50">
                  <a:moveTo>
                    <a:pt x="26" y="8"/>
                  </a:moveTo>
                  <a:lnTo>
                    <a:pt x="26" y="4"/>
                  </a:lnTo>
                  <a:lnTo>
                    <a:pt x="20" y="0"/>
                  </a:lnTo>
                  <a:lnTo>
                    <a:pt x="14" y="10"/>
                  </a:lnTo>
                  <a:lnTo>
                    <a:pt x="16" y="14"/>
                  </a:lnTo>
                  <a:lnTo>
                    <a:pt x="12" y="14"/>
                  </a:lnTo>
                  <a:lnTo>
                    <a:pt x="12" y="22"/>
                  </a:lnTo>
                  <a:lnTo>
                    <a:pt x="10" y="26"/>
                  </a:lnTo>
                  <a:lnTo>
                    <a:pt x="0" y="30"/>
                  </a:lnTo>
                  <a:lnTo>
                    <a:pt x="0" y="36"/>
                  </a:lnTo>
                  <a:lnTo>
                    <a:pt x="4" y="40"/>
                  </a:lnTo>
                  <a:lnTo>
                    <a:pt x="8" y="36"/>
                  </a:lnTo>
                  <a:lnTo>
                    <a:pt x="8" y="36"/>
                  </a:lnTo>
                  <a:lnTo>
                    <a:pt x="14" y="40"/>
                  </a:lnTo>
                  <a:lnTo>
                    <a:pt x="22" y="46"/>
                  </a:lnTo>
                  <a:lnTo>
                    <a:pt x="30" y="50"/>
                  </a:lnTo>
                  <a:lnTo>
                    <a:pt x="38" y="50"/>
                  </a:lnTo>
                  <a:lnTo>
                    <a:pt x="42" y="46"/>
                  </a:lnTo>
                  <a:lnTo>
                    <a:pt x="50" y="44"/>
                  </a:lnTo>
                  <a:lnTo>
                    <a:pt x="52" y="38"/>
                  </a:lnTo>
                  <a:lnTo>
                    <a:pt x="48" y="40"/>
                  </a:lnTo>
                  <a:lnTo>
                    <a:pt x="48" y="40"/>
                  </a:lnTo>
                  <a:lnTo>
                    <a:pt x="44" y="32"/>
                  </a:lnTo>
                  <a:lnTo>
                    <a:pt x="40" y="22"/>
                  </a:lnTo>
                  <a:lnTo>
                    <a:pt x="26" y="8"/>
                  </a:lnTo>
                  <a:lnTo>
                    <a:pt x="26" y="8"/>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605" name="Freeform 1440"/>
            <p:cNvSpPr>
              <a:spLocks/>
            </p:cNvSpPr>
            <p:nvPr/>
          </p:nvSpPr>
          <p:spPr bwMode="auto">
            <a:xfrm>
              <a:off x="687624" y="5002163"/>
              <a:ext cx="12983" cy="17227"/>
            </a:xfrm>
            <a:custGeom>
              <a:avLst/>
              <a:gdLst/>
              <a:ahLst/>
              <a:cxnLst>
                <a:cxn ang="0">
                  <a:pos x="4" y="12"/>
                </a:cxn>
                <a:cxn ang="0">
                  <a:pos x="6" y="12"/>
                </a:cxn>
                <a:cxn ang="0">
                  <a:pos x="4" y="10"/>
                </a:cxn>
                <a:cxn ang="0">
                  <a:pos x="10" y="10"/>
                </a:cxn>
                <a:cxn ang="0">
                  <a:pos x="10" y="8"/>
                </a:cxn>
                <a:cxn ang="0">
                  <a:pos x="12" y="4"/>
                </a:cxn>
                <a:cxn ang="0">
                  <a:pos x="10" y="0"/>
                </a:cxn>
                <a:cxn ang="0">
                  <a:pos x="10" y="0"/>
                </a:cxn>
                <a:cxn ang="0">
                  <a:pos x="14" y="6"/>
                </a:cxn>
                <a:cxn ang="0">
                  <a:pos x="18" y="6"/>
                </a:cxn>
                <a:cxn ang="0">
                  <a:pos x="18" y="6"/>
                </a:cxn>
                <a:cxn ang="0">
                  <a:pos x="18" y="10"/>
                </a:cxn>
                <a:cxn ang="0">
                  <a:pos x="14" y="16"/>
                </a:cxn>
                <a:cxn ang="0">
                  <a:pos x="8" y="24"/>
                </a:cxn>
                <a:cxn ang="0">
                  <a:pos x="4" y="24"/>
                </a:cxn>
                <a:cxn ang="0">
                  <a:pos x="6" y="22"/>
                </a:cxn>
                <a:cxn ang="0">
                  <a:pos x="4" y="20"/>
                </a:cxn>
                <a:cxn ang="0">
                  <a:pos x="0" y="12"/>
                </a:cxn>
                <a:cxn ang="0">
                  <a:pos x="4" y="12"/>
                </a:cxn>
              </a:cxnLst>
              <a:rect l="0" t="0" r="r" b="b"/>
              <a:pathLst>
                <a:path w="18" h="24">
                  <a:moveTo>
                    <a:pt x="4" y="12"/>
                  </a:moveTo>
                  <a:lnTo>
                    <a:pt x="6" y="12"/>
                  </a:lnTo>
                  <a:lnTo>
                    <a:pt x="4" y="10"/>
                  </a:lnTo>
                  <a:lnTo>
                    <a:pt x="10" y="10"/>
                  </a:lnTo>
                  <a:lnTo>
                    <a:pt x="10" y="8"/>
                  </a:lnTo>
                  <a:lnTo>
                    <a:pt x="12" y="4"/>
                  </a:lnTo>
                  <a:lnTo>
                    <a:pt x="10" y="0"/>
                  </a:lnTo>
                  <a:lnTo>
                    <a:pt x="10" y="0"/>
                  </a:lnTo>
                  <a:lnTo>
                    <a:pt x="14" y="6"/>
                  </a:lnTo>
                  <a:lnTo>
                    <a:pt x="18" y="6"/>
                  </a:lnTo>
                  <a:lnTo>
                    <a:pt x="18" y="6"/>
                  </a:lnTo>
                  <a:lnTo>
                    <a:pt x="18" y="10"/>
                  </a:lnTo>
                  <a:lnTo>
                    <a:pt x="14" y="16"/>
                  </a:lnTo>
                  <a:lnTo>
                    <a:pt x="8" y="24"/>
                  </a:lnTo>
                  <a:lnTo>
                    <a:pt x="4" y="24"/>
                  </a:lnTo>
                  <a:lnTo>
                    <a:pt x="6" y="22"/>
                  </a:lnTo>
                  <a:lnTo>
                    <a:pt x="4" y="20"/>
                  </a:lnTo>
                  <a:lnTo>
                    <a:pt x="0" y="12"/>
                  </a:lnTo>
                  <a:lnTo>
                    <a:pt x="4" y="12"/>
                  </a:lnTo>
                  <a:close/>
                </a:path>
              </a:pathLst>
            </a:custGeom>
            <a:solidFill>
              <a:schemeClr val="bg2"/>
            </a:solidFill>
            <a:ln w="3175">
              <a:solidFill>
                <a:schemeClr val="bg1"/>
              </a:solidFill>
              <a:prstDash val="solid"/>
              <a:round/>
              <a:headEnd/>
              <a:tailEnd/>
            </a:ln>
          </p:spPr>
          <p:txBody>
            <a:bodyPr/>
            <a:lstStyle/>
            <a:p>
              <a:pPr>
                <a:defRPr/>
              </a:pPr>
              <a:endParaRPr lang="en-GB" sz="462">
                <a:solidFill>
                  <a:prstClr val="black"/>
                </a:solidFill>
              </a:endParaRPr>
            </a:p>
          </p:txBody>
        </p:sp>
        <p:sp>
          <p:nvSpPr>
            <p:cNvPr id="606" name="Freeform 1441"/>
            <p:cNvSpPr>
              <a:spLocks/>
            </p:cNvSpPr>
            <p:nvPr/>
          </p:nvSpPr>
          <p:spPr bwMode="auto">
            <a:xfrm>
              <a:off x="683296" y="5013649"/>
              <a:ext cx="7213" cy="8614"/>
            </a:xfrm>
            <a:custGeom>
              <a:avLst/>
              <a:gdLst/>
              <a:ahLst/>
              <a:cxnLst>
                <a:cxn ang="0">
                  <a:pos x="0" y="0"/>
                </a:cxn>
                <a:cxn ang="0">
                  <a:pos x="0" y="6"/>
                </a:cxn>
                <a:cxn ang="0">
                  <a:pos x="2" y="8"/>
                </a:cxn>
                <a:cxn ang="0">
                  <a:pos x="10" y="12"/>
                </a:cxn>
                <a:cxn ang="0">
                  <a:pos x="2" y="0"/>
                </a:cxn>
                <a:cxn ang="0">
                  <a:pos x="0" y="0"/>
                </a:cxn>
              </a:cxnLst>
              <a:rect l="0" t="0" r="r" b="b"/>
              <a:pathLst>
                <a:path w="10" h="12">
                  <a:moveTo>
                    <a:pt x="0" y="0"/>
                  </a:moveTo>
                  <a:lnTo>
                    <a:pt x="0" y="6"/>
                  </a:lnTo>
                  <a:lnTo>
                    <a:pt x="2" y="8"/>
                  </a:lnTo>
                  <a:lnTo>
                    <a:pt x="10" y="12"/>
                  </a:lnTo>
                  <a:lnTo>
                    <a:pt x="2" y="0"/>
                  </a:lnTo>
                  <a:lnTo>
                    <a:pt x="0" y="0"/>
                  </a:lnTo>
                  <a:close/>
                </a:path>
              </a:pathLst>
            </a:custGeom>
            <a:solidFill>
              <a:schemeClr val="bg2"/>
            </a:solidFill>
            <a:ln w="3175">
              <a:solidFill>
                <a:schemeClr val="bg1"/>
              </a:solidFill>
              <a:prstDash val="solid"/>
              <a:round/>
              <a:headEnd/>
              <a:tailEnd/>
            </a:ln>
          </p:spPr>
          <p:txBody>
            <a:bodyPr/>
            <a:lstStyle/>
            <a:p>
              <a:pPr>
                <a:defRPr/>
              </a:pPr>
              <a:endParaRPr lang="en-GB" sz="462">
                <a:solidFill>
                  <a:prstClr val="black"/>
                </a:solidFill>
              </a:endParaRPr>
            </a:p>
          </p:txBody>
        </p:sp>
        <p:sp>
          <p:nvSpPr>
            <p:cNvPr id="607" name="Freeform 1442"/>
            <p:cNvSpPr>
              <a:spLocks/>
            </p:cNvSpPr>
            <p:nvPr/>
          </p:nvSpPr>
          <p:spPr bwMode="auto">
            <a:xfrm>
              <a:off x="404886" y="4957660"/>
              <a:ext cx="258215" cy="343115"/>
            </a:xfrm>
            <a:custGeom>
              <a:avLst/>
              <a:gdLst/>
              <a:ahLst/>
              <a:cxnLst>
                <a:cxn ang="0">
                  <a:pos x="330" y="354"/>
                </a:cxn>
                <a:cxn ang="0">
                  <a:pos x="298" y="46"/>
                </a:cxn>
                <a:cxn ang="0">
                  <a:pos x="256" y="46"/>
                </a:cxn>
                <a:cxn ang="0">
                  <a:pos x="196" y="34"/>
                </a:cxn>
                <a:cxn ang="0">
                  <a:pos x="184" y="18"/>
                </a:cxn>
                <a:cxn ang="0">
                  <a:pos x="162" y="16"/>
                </a:cxn>
                <a:cxn ang="0">
                  <a:pos x="154" y="24"/>
                </a:cxn>
                <a:cxn ang="0">
                  <a:pos x="150" y="8"/>
                </a:cxn>
                <a:cxn ang="0">
                  <a:pos x="122" y="20"/>
                </a:cxn>
                <a:cxn ang="0">
                  <a:pos x="102" y="20"/>
                </a:cxn>
                <a:cxn ang="0">
                  <a:pos x="94" y="40"/>
                </a:cxn>
                <a:cxn ang="0">
                  <a:pos x="74" y="40"/>
                </a:cxn>
                <a:cxn ang="0">
                  <a:pos x="50" y="88"/>
                </a:cxn>
                <a:cxn ang="0">
                  <a:pos x="28" y="118"/>
                </a:cxn>
                <a:cxn ang="0">
                  <a:pos x="64" y="158"/>
                </a:cxn>
                <a:cxn ang="0">
                  <a:pos x="80" y="158"/>
                </a:cxn>
                <a:cxn ang="0">
                  <a:pos x="90" y="178"/>
                </a:cxn>
                <a:cxn ang="0">
                  <a:pos x="72" y="186"/>
                </a:cxn>
                <a:cxn ang="0">
                  <a:pos x="42" y="170"/>
                </a:cxn>
                <a:cxn ang="0">
                  <a:pos x="12" y="192"/>
                </a:cxn>
                <a:cxn ang="0">
                  <a:pos x="18" y="216"/>
                </a:cxn>
                <a:cxn ang="0">
                  <a:pos x="24" y="232"/>
                </a:cxn>
                <a:cxn ang="0">
                  <a:pos x="60" y="234"/>
                </a:cxn>
                <a:cxn ang="0">
                  <a:pos x="64" y="242"/>
                </a:cxn>
                <a:cxn ang="0">
                  <a:pos x="86" y="234"/>
                </a:cxn>
                <a:cxn ang="0">
                  <a:pos x="88" y="256"/>
                </a:cxn>
                <a:cxn ang="0">
                  <a:pos x="56" y="276"/>
                </a:cxn>
                <a:cxn ang="0">
                  <a:pos x="36" y="290"/>
                </a:cxn>
                <a:cxn ang="0">
                  <a:pos x="22" y="316"/>
                </a:cxn>
                <a:cxn ang="0">
                  <a:pos x="28" y="324"/>
                </a:cxn>
                <a:cxn ang="0">
                  <a:pos x="52" y="336"/>
                </a:cxn>
                <a:cxn ang="0">
                  <a:pos x="44" y="358"/>
                </a:cxn>
                <a:cxn ang="0">
                  <a:pos x="68" y="354"/>
                </a:cxn>
                <a:cxn ang="0">
                  <a:pos x="70" y="350"/>
                </a:cxn>
                <a:cxn ang="0">
                  <a:pos x="76" y="394"/>
                </a:cxn>
                <a:cxn ang="0">
                  <a:pos x="102" y="386"/>
                </a:cxn>
                <a:cxn ang="0">
                  <a:pos x="114" y="388"/>
                </a:cxn>
                <a:cxn ang="0">
                  <a:pos x="126" y="404"/>
                </a:cxn>
                <a:cxn ang="0">
                  <a:pos x="108" y="436"/>
                </a:cxn>
                <a:cxn ang="0">
                  <a:pos x="86" y="454"/>
                </a:cxn>
                <a:cxn ang="0">
                  <a:pos x="62" y="472"/>
                </a:cxn>
                <a:cxn ang="0">
                  <a:pos x="62" y="478"/>
                </a:cxn>
                <a:cxn ang="0">
                  <a:pos x="88" y="464"/>
                </a:cxn>
                <a:cxn ang="0">
                  <a:pos x="112" y="454"/>
                </a:cxn>
                <a:cxn ang="0">
                  <a:pos x="146" y="418"/>
                </a:cxn>
                <a:cxn ang="0">
                  <a:pos x="168" y="374"/>
                </a:cxn>
                <a:cxn ang="0">
                  <a:pos x="188" y="348"/>
                </a:cxn>
                <a:cxn ang="0">
                  <a:pos x="208" y="326"/>
                </a:cxn>
                <a:cxn ang="0">
                  <a:pos x="216" y="330"/>
                </a:cxn>
                <a:cxn ang="0">
                  <a:pos x="200" y="340"/>
                </a:cxn>
                <a:cxn ang="0">
                  <a:pos x="204" y="364"/>
                </a:cxn>
                <a:cxn ang="0">
                  <a:pos x="202" y="376"/>
                </a:cxn>
                <a:cxn ang="0">
                  <a:pos x="234" y="358"/>
                </a:cxn>
                <a:cxn ang="0">
                  <a:pos x="232" y="346"/>
                </a:cxn>
                <a:cxn ang="0">
                  <a:pos x="244" y="334"/>
                </a:cxn>
                <a:cxn ang="0">
                  <a:pos x="308" y="358"/>
                </a:cxn>
                <a:cxn ang="0">
                  <a:pos x="348" y="362"/>
                </a:cxn>
                <a:cxn ang="0">
                  <a:pos x="356" y="378"/>
                </a:cxn>
              </a:cxnLst>
              <a:rect l="0" t="0" r="r" b="b"/>
              <a:pathLst>
                <a:path w="358" h="478">
                  <a:moveTo>
                    <a:pt x="358" y="374"/>
                  </a:moveTo>
                  <a:lnTo>
                    <a:pt x="358" y="374"/>
                  </a:lnTo>
                  <a:lnTo>
                    <a:pt x="346" y="358"/>
                  </a:lnTo>
                  <a:lnTo>
                    <a:pt x="346" y="350"/>
                  </a:lnTo>
                  <a:lnTo>
                    <a:pt x="332" y="352"/>
                  </a:lnTo>
                  <a:lnTo>
                    <a:pt x="330" y="354"/>
                  </a:lnTo>
                  <a:lnTo>
                    <a:pt x="324" y="352"/>
                  </a:lnTo>
                  <a:lnTo>
                    <a:pt x="324" y="62"/>
                  </a:lnTo>
                  <a:lnTo>
                    <a:pt x="322" y="62"/>
                  </a:lnTo>
                  <a:lnTo>
                    <a:pt x="322" y="66"/>
                  </a:lnTo>
                  <a:lnTo>
                    <a:pt x="298" y="46"/>
                  </a:lnTo>
                  <a:lnTo>
                    <a:pt x="298" y="46"/>
                  </a:lnTo>
                  <a:lnTo>
                    <a:pt x="286" y="48"/>
                  </a:lnTo>
                  <a:lnTo>
                    <a:pt x="274" y="52"/>
                  </a:lnTo>
                  <a:lnTo>
                    <a:pt x="264" y="46"/>
                  </a:lnTo>
                  <a:lnTo>
                    <a:pt x="264" y="46"/>
                  </a:lnTo>
                  <a:lnTo>
                    <a:pt x="260" y="46"/>
                  </a:lnTo>
                  <a:lnTo>
                    <a:pt x="256" y="46"/>
                  </a:lnTo>
                  <a:lnTo>
                    <a:pt x="244" y="42"/>
                  </a:lnTo>
                  <a:lnTo>
                    <a:pt x="226" y="32"/>
                  </a:lnTo>
                  <a:lnTo>
                    <a:pt x="214" y="36"/>
                  </a:lnTo>
                  <a:lnTo>
                    <a:pt x="216" y="34"/>
                  </a:lnTo>
                  <a:lnTo>
                    <a:pt x="214" y="32"/>
                  </a:lnTo>
                  <a:lnTo>
                    <a:pt x="196" y="34"/>
                  </a:lnTo>
                  <a:lnTo>
                    <a:pt x="198" y="30"/>
                  </a:lnTo>
                  <a:lnTo>
                    <a:pt x="198" y="30"/>
                  </a:lnTo>
                  <a:lnTo>
                    <a:pt x="194" y="30"/>
                  </a:lnTo>
                  <a:lnTo>
                    <a:pt x="190" y="26"/>
                  </a:lnTo>
                  <a:lnTo>
                    <a:pt x="192" y="20"/>
                  </a:lnTo>
                  <a:lnTo>
                    <a:pt x="184" y="18"/>
                  </a:lnTo>
                  <a:lnTo>
                    <a:pt x="184" y="22"/>
                  </a:lnTo>
                  <a:lnTo>
                    <a:pt x="182" y="22"/>
                  </a:lnTo>
                  <a:lnTo>
                    <a:pt x="178" y="16"/>
                  </a:lnTo>
                  <a:lnTo>
                    <a:pt x="166" y="20"/>
                  </a:lnTo>
                  <a:lnTo>
                    <a:pt x="162" y="18"/>
                  </a:lnTo>
                  <a:lnTo>
                    <a:pt x="162" y="16"/>
                  </a:lnTo>
                  <a:lnTo>
                    <a:pt x="160" y="10"/>
                  </a:lnTo>
                  <a:lnTo>
                    <a:pt x="156" y="8"/>
                  </a:lnTo>
                  <a:lnTo>
                    <a:pt x="152" y="14"/>
                  </a:lnTo>
                  <a:lnTo>
                    <a:pt x="152" y="14"/>
                  </a:lnTo>
                  <a:lnTo>
                    <a:pt x="152" y="18"/>
                  </a:lnTo>
                  <a:lnTo>
                    <a:pt x="154" y="24"/>
                  </a:lnTo>
                  <a:lnTo>
                    <a:pt x="152" y="24"/>
                  </a:lnTo>
                  <a:lnTo>
                    <a:pt x="150" y="20"/>
                  </a:lnTo>
                  <a:lnTo>
                    <a:pt x="142" y="20"/>
                  </a:lnTo>
                  <a:lnTo>
                    <a:pt x="142" y="16"/>
                  </a:lnTo>
                  <a:lnTo>
                    <a:pt x="150" y="12"/>
                  </a:lnTo>
                  <a:lnTo>
                    <a:pt x="150" y="8"/>
                  </a:lnTo>
                  <a:lnTo>
                    <a:pt x="136" y="0"/>
                  </a:lnTo>
                  <a:lnTo>
                    <a:pt x="134" y="4"/>
                  </a:lnTo>
                  <a:lnTo>
                    <a:pt x="134" y="8"/>
                  </a:lnTo>
                  <a:lnTo>
                    <a:pt x="134" y="8"/>
                  </a:lnTo>
                  <a:lnTo>
                    <a:pt x="128" y="14"/>
                  </a:lnTo>
                  <a:lnTo>
                    <a:pt x="122" y="20"/>
                  </a:lnTo>
                  <a:lnTo>
                    <a:pt x="114" y="24"/>
                  </a:lnTo>
                  <a:lnTo>
                    <a:pt x="106" y="26"/>
                  </a:lnTo>
                  <a:lnTo>
                    <a:pt x="104" y="24"/>
                  </a:lnTo>
                  <a:lnTo>
                    <a:pt x="110" y="16"/>
                  </a:lnTo>
                  <a:lnTo>
                    <a:pt x="110" y="16"/>
                  </a:lnTo>
                  <a:lnTo>
                    <a:pt x="102" y="20"/>
                  </a:lnTo>
                  <a:lnTo>
                    <a:pt x="98" y="24"/>
                  </a:lnTo>
                  <a:lnTo>
                    <a:pt x="96" y="26"/>
                  </a:lnTo>
                  <a:lnTo>
                    <a:pt x="104" y="32"/>
                  </a:lnTo>
                  <a:lnTo>
                    <a:pt x="98" y="40"/>
                  </a:lnTo>
                  <a:lnTo>
                    <a:pt x="96" y="38"/>
                  </a:lnTo>
                  <a:lnTo>
                    <a:pt x="94" y="40"/>
                  </a:lnTo>
                  <a:lnTo>
                    <a:pt x="98" y="32"/>
                  </a:lnTo>
                  <a:lnTo>
                    <a:pt x="94" y="30"/>
                  </a:lnTo>
                  <a:lnTo>
                    <a:pt x="74" y="46"/>
                  </a:lnTo>
                  <a:lnTo>
                    <a:pt x="76" y="42"/>
                  </a:lnTo>
                  <a:lnTo>
                    <a:pt x="74" y="40"/>
                  </a:lnTo>
                  <a:lnTo>
                    <a:pt x="74" y="40"/>
                  </a:lnTo>
                  <a:lnTo>
                    <a:pt x="68" y="50"/>
                  </a:lnTo>
                  <a:lnTo>
                    <a:pt x="62" y="62"/>
                  </a:lnTo>
                  <a:lnTo>
                    <a:pt x="62" y="62"/>
                  </a:lnTo>
                  <a:lnTo>
                    <a:pt x="56" y="76"/>
                  </a:lnTo>
                  <a:lnTo>
                    <a:pt x="54" y="84"/>
                  </a:lnTo>
                  <a:lnTo>
                    <a:pt x="50" y="88"/>
                  </a:lnTo>
                  <a:lnTo>
                    <a:pt x="22" y="92"/>
                  </a:lnTo>
                  <a:lnTo>
                    <a:pt x="22" y="106"/>
                  </a:lnTo>
                  <a:lnTo>
                    <a:pt x="24" y="106"/>
                  </a:lnTo>
                  <a:lnTo>
                    <a:pt x="14" y="110"/>
                  </a:lnTo>
                  <a:lnTo>
                    <a:pt x="14" y="110"/>
                  </a:lnTo>
                  <a:lnTo>
                    <a:pt x="28" y="118"/>
                  </a:lnTo>
                  <a:lnTo>
                    <a:pt x="40" y="128"/>
                  </a:lnTo>
                  <a:lnTo>
                    <a:pt x="44" y="134"/>
                  </a:lnTo>
                  <a:lnTo>
                    <a:pt x="48" y="138"/>
                  </a:lnTo>
                  <a:lnTo>
                    <a:pt x="52" y="146"/>
                  </a:lnTo>
                  <a:lnTo>
                    <a:pt x="54" y="154"/>
                  </a:lnTo>
                  <a:lnTo>
                    <a:pt x="64" y="158"/>
                  </a:lnTo>
                  <a:lnTo>
                    <a:pt x="64" y="154"/>
                  </a:lnTo>
                  <a:lnTo>
                    <a:pt x="68" y="152"/>
                  </a:lnTo>
                  <a:lnTo>
                    <a:pt x="66" y="156"/>
                  </a:lnTo>
                  <a:lnTo>
                    <a:pt x="68" y="158"/>
                  </a:lnTo>
                  <a:lnTo>
                    <a:pt x="78" y="156"/>
                  </a:lnTo>
                  <a:lnTo>
                    <a:pt x="80" y="158"/>
                  </a:lnTo>
                  <a:lnTo>
                    <a:pt x="74" y="164"/>
                  </a:lnTo>
                  <a:lnTo>
                    <a:pt x="82" y="166"/>
                  </a:lnTo>
                  <a:lnTo>
                    <a:pt x="84" y="170"/>
                  </a:lnTo>
                  <a:lnTo>
                    <a:pt x="102" y="168"/>
                  </a:lnTo>
                  <a:lnTo>
                    <a:pt x="104" y="170"/>
                  </a:lnTo>
                  <a:lnTo>
                    <a:pt x="90" y="178"/>
                  </a:lnTo>
                  <a:lnTo>
                    <a:pt x="84" y="172"/>
                  </a:lnTo>
                  <a:lnTo>
                    <a:pt x="76" y="174"/>
                  </a:lnTo>
                  <a:lnTo>
                    <a:pt x="74" y="178"/>
                  </a:lnTo>
                  <a:lnTo>
                    <a:pt x="86" y="180"/>
                  </a:lnTo>
                  <a:lnTo>
                    <a:pt x="76" y="190"/>
                  </a:lnTo>
                  <a:lnTo>
                    <a:pt x="72" y="186"/>
                  </a:lnTo>
                  <a:lnTo>
                    <a:pt x="54" y="186"/>
                  </a:lnTo>
                  <a:lnTo>
                    <a:pt x="48" y="182"/>
                  </a:lnTo>
                  <a:lnTo>
                    <a:pt x="52" y="180"/>
                  </a:lnTo>
                  <a:lnTo>
                    <a:pt x="52" y="172"/>
                  </a:lnTo>
                  <a:lnTo>
                    <a:pt x="54" y="170"/>
                  </a:lnTo>
                  <a:lnTo>
                    <a:pt x="42" y="170"/>
                  </a:lnTo>
                  <a:lnTo>
                    <a:pt x="28" y="180"/>
                  </a:lnTo>
                  <a:lnTo>
                    <a:pt x="30" y="184"/>
                  </a:lnTo>
                  <a:lnTo>
                    <a:pt x="22" y="184"/>
                  </a:lnTo>
                  <a:lnTo>
                    <a:pt x="22" y="184"/>
                  </a:lnTo>
                  <a:lnTo>
                    <a:pt x="16" y="190"/>
                  </a:lnTo>
                  <a:lnTo>
                    <a:pt x="12" y="192"/>
                  </a:lnTo>
                  <a:lnTo>
                    <a:pt x="8" y="194"/>
                  </a:lnTo>
                  <a:lnTo>
                    <a:pt x="8" y="196"/>
                  </a:lnTo>
                  <a:lnTo>
                    <a:pt x="0" y="198"/>
                  </a:lnTo>
                  <a:lnTo>
                    <a:pt x="10" y="208"/>
                  </a:lnTo>
                  <a:lnTo>
                    <a:pt x="24" y="210"/>
                  </a:lnTo>
                  <a:lnTo>
                    <a:pt x="18" y="216"/>
                  </a:lnTo>
                  <a:lnTo>
                    <a:pt x="16" y="212"/>
                  </a:lnTo>
                  <a:lnTo>
                    <a:pt x="14" y="214"/>
                  </a:lnTo>
                  <a:lnTo>
                    <a:pt x="20" y="222"/>
                  </a:lnTo>
                  <a:lnTo>
                    <a:pt x="20" y="228"/>
                  </a:lnTo>
                  <a:lnTo>
                    <a:pt x="24" y="232"/>
                  </a:lnTo>
                  <a:lnTo>
                    <a:pt x="24" y="232"/>
                  </a:lnTo>
                  <a:lnTo>
                    <a:pt x="30" y="236"/>
                  </a:lnTo>
                  <a:lnTo>
                    <a:pt x="38" y="236"/>
                  </a:lnTo>
                  <a:lnTo>
                    <a:pt x="46" y="236"/>
                  </a:lnTo>
                  <a:lnTo>
                    <a:pt x="54" y="232"/>
                  </a:lnTo>
                  <a:lnTo>
                    <a:pt x="60" y="238"/>
                  </a:lnTo>
                  <a:lnTo>
                    <a:pt x="60" y="234"/>
                  </a:lnTo>
                  <a:lnTo>
                    <a:pt x="56" y="232"/>
                  </a:lnTo>
                  <a:lnTo>
                    <a:pt x="60" y="230"/>
                  </a:lnTo>
                  <a:lnTo>
                    <a:pt x="60" y="230"/>
                  </a:lnTo>
                  <a:lnTo>
                    <a:pt x="64" y="236"/>
                  </a:lnTo>
                  <a:lnTo>
                    <a:pt x="64" y="242"/>
                  </a:lnTo>
                  <a:lnTo>
                    <a:pt x="64" y="242"/>
                  </a:lnTo>
                  <a:lnTo>
                    <a:pt x="70" y="232"/>
                  </a:lnTo>
                  <a:lnTo>
                    <a:pt x="76" y="226"/>
                  </a:lnTo>
                  <a:lnTo>
                    <a:pt x="82" y="226"/>
                  </a:lnTo>
                  <a:lnTo>
                    <a:pt x="84" y="222"/>
                  </a:lnTo>
                  <a:lnTo>
                    <a:pt x="88" y="226"/>
                  </a:lnTo>
                  <a:lnTo>
                    <a:pt x="86" y="234"/>
                  </a:lnTo>
                  <a:lnTo>
                    <a:pt x="80" y="234"/>
                  </a:lnTo>
                  <a:lnTo>
                    <a:pt x="80" y="238"/>
                  </a:lnTo>
                  <a:lnTo>
                    <a:pt x="84" y="238"/>
                  </a:lnTo>
                  <a:lnTo>
                    <a:pt x="84" y="238"/>
                  </a:lnTo>
                  <a:lnTo>
                    <a:pt x="86" y="248"/>
                  </a:lnTo>
                  <a:lnTo>
                    <a:pt x="88" y="256"/>
                  </a:lnTo>
                  <a:lnTo>
                    <a:pt x="84" y="262"/>
                  </a:lnTo>
                  <a:lnTo>
                    <a:pt x="72" y="268"/>
                  </a:lnTo>
                  <a:lnTo>
                    <a:pt x="72" y="264"/>
                  </a:lnTo>
                  <a:lnTo>
                    <a:pt x="70" y="264"/>
                  </a:lnTo>
                  <a:lnTo>
                    <a:pt x="62" y="276"/>
                  </a:lnTo>
                  <a:lnTo>
                    <a:pt x="56" y="276"/>
                  </a:lnTo>
                  <a:lnTo>
                    <a:pt x="56" y="276"/>
                  </a:lnTo>
                  <a:lnTo>
                    <a:pt x="48" y="282"/>
                  </a:lnTo>
                  <a:lnTo>
                    <a:pt x="48" y="286"/>
                  </a:lnTo>
                  <a:lnTo>
                    <a:pt x="42" y="286"/>
                  </a:lnTo>
                  <a:lnTo>
                    <a:pt x="42" y="286"/>
                  </a:lnTo>
                  <a:lnTo>
                    <a:pt x="36" y="290"/>
                  </a:lnTo>
                  <a:lnTo>
                    <a:pt x="32" y="296"/>
                  </a:lnTo>
                  <a:lnTo>
                    <a:pt x="28" y="302"/>
                  </a:lnTo>
                  <a:lnTo>
                    <a:pt x="28" y="310"/>
                  </a:lnTo>
                  <a:lnTo>
                    <a:pt x="24" y="312"/>
                  </a:lnTo>
                  <a:lnTo>
                    <a:pt x="26" y="314"/>
                  </a:lnTo>
                  <a:lnTo>
                    <a:pt x="22" y="316"/>
                  </a:lnTo>
                  <a:lnTo>
                    <a:pt x="22" y="320"/>
                  </a:lnTo>
                  <a:lnTo>
                    <a:pt x="32" y="316"/>
                  </a:lnTo>
                  <a:lnTo>
                    <a:pt x="34" y="318"/>
                  </a:lnTo>
                  <a:lnTo>
                    <a:pt x="28" y="320"/>
                  </a:lnTo>
                  <a:lnTo>
                    <a:pt x="26" y="322"/>
                  </a:lnTo>
                  <a:lnTo>
                    <a:pt x="28" y="324"/>
                  </a:lnTo>
                  <a:lnTo>
                    <a:pt x="32" y="322"/>
                  </a:lnTo>
                  <a:lnTo>
                    <a:pt x="32" y="326"/>
                  </a:lnTo>
                  <a:lnTo>
                    <a:pt x="34" y="332"/>
                  </a:lnTo>
                  <a:lnTo>
                    <a:pt x="34" y="332"/>
                  </a:lnTo>
                  <a:lnTo>
                    <a:pt x="42" y="336"/>
                  </a:lnTo>
                  <a:lnTo>
                    <a:pt x="52" y="336"/>
                  </a:lnTo>
                  <a:lnTo>
                    <a:pt x="52" y="338"/>
                  </a:lnTo>
                  <a:lnTo>
                    <a:pt x="52" y="338"/>
                  </a:lnTo>
                  <a:lnTo>
                    <a:pt x="50" y="340"/>
                  </a:lnTo>
                  <a:lnTo>
                    <a:pt x="46" y="344"/>
                  </a:lnTo>
                  <a:lnTo>
                    <a:pt x="42" y="352"/>
                  </a:lnTo>
                  <a:lnTo>
                    <a:pt x="44" y="358"/>
                  </a:lnTo>
                  <a:lnTo>
                    <a:pt x="48" y="356"/>
                  </a:lnTo>
                  <a:lnTo>
                    <a:pt x="48" y="360"/>
                  </a:lnTo>
                  <a:lnTo>
                    <a:pt x="48" y="362"/>
                  </a:lnTo>
                  <a:lnTo>
                    <a:pt x="50" y="366"/>
                  </a:lnTo>
                  <a:lnTo>
                    <a:pt x="60" y="368"/>
                  </a:lnTo>
                  <a:lnTo>
                    <a:pt x="68" y="354"/>
                  </a:lnTo>
                  <a:lnTo>
                    <a:pt x="66" y="350"/>
                  </a:lnTo>
                  <a:lnTo>
                    <a:pt x="66" y="350"/>
                  </a:lnTo>
                  <a:lnTo>
                    <a:pt x="68" y="346"/>
                  </a:lnTo>
                  <a:lnTo>
                    <a:pt x="72" y="342"/>
                  </a:lnTo>
                  <a:lnTo>
                    <a:pt x="78" y="336"/>
                  </a:lnTo>
                  <a:lnTo>
                    <a:pt x="70" y="350"/>
                  </a:lnTo>
                  <a:lnTo>
                    <a:pt x="76" y="370"/>
                  </a:lnTo>
                  <a:lnTo>
                    <a:pt x="72" y="378"/>
                  </a:lnTo>
                  <a:lnTo>
                    <a:pt x="78" y="382"/>
                  </a:lnTo>
                  <a:lnTo>
                    <a:pt x="72" y="392"/>
                  </a:lnTo>
                  <a:lnTo>
                    <a:pt x="76" y="394"/>
                  </a:lnTo>
                  <a:lnTo>
                    <a:pt x="76" y="394"/>
                  </a:lnTo>
                  <a:lnTo>
                    <a:pt x="86" y="386"/>
                  </a:lnTo>
                  <a:lnTo>
                    <a:pt x="90" y="382"/>
                  </a:lnTo>
                  <a:lnTo>
                    <a:pt x="94" y="376"/>
                  </a:lnTo>
                  <a:lnTo>
                    <a:pt x="94" y="386"/>
                  </a:lnTo>
                  <a:lnTo>
                    <a:pt x="98" y="388"/>
                  </a:lnTo>
                  <a:lnTo>
                    <a:pt x="102" y="386"/>
                  </a:lnTo>
                  <a:lnTo>
                    <a:pt x="108" y="398"/>
                  </a:lnTo>
                  <a:lnTo>
                    <a:pt x="112" y="396"/>
                  </a:lnTo>
                  <a:lnTo>
                    <a:pt x="110" y="390"/>
                  </a:lnTo>
                  <a:lnTo>
                    <a:pt x="114" y="384"/>
                  </a:lnTo>
                  <a:lnTo>
                    <a:pt x="116" y="384"/>
                  </a:lnTo>
                  <a:lnTo>
                    <a:pt x="114" y="388"/>
                  </a:lnTo>
                  <a:lnTo>
                    <a:pt x="120" y="392"/>
                  </a:lnTo>
                  <a:lnTo>
                    <a:pt x="136" y="382"/>
                  </a:lnTo>
                  <a:lnTo>
                    <a:pt x="126" y="400"/>
                  </a:lnTo>
                  <a:lnTo>
                    <a:pt x="128" y="400"/>
                  </a:lnTo>
                  <a:lnTo>
                    <a:pt x="128" y="400"/>
                  </a:lnTo>
                  <a:lnTo>
                    <a:pt x="126" y="404"/>
                  </a:lnTo>
                  <a:lnTo>
                    <a:pt x="124" y="412"/>
                  </a:lnTo>
                  <a:lnTo>
                    <a:pt x="120" y="424"/>
                  </a:lnTo>
                  <a:lnTo>
                    <a:pt x="118" y="424"/>
                  </a:lnTo>
                  <a:lnTo>
                    <a:pt x="112" y="436"/>
                  </a:lnTo>
                  <a:lnTo>
                    <a:pt x="108" y="436"/>
                  </a:lnTo>
                  <a:lnTo>
                    <a:pt x="108" y="436"/>
                  </a:lnTo>
                  <a:lnTo>
                    <a:pt x="102" y="440"/>
                  </a:lnTo>
                  <a:lnTo>
                    <a:pt x="96" y="446"/>
                  </a:lnTo>
                  <a:lnTo>
                    <a:pt x="90" y="452"/>
                  </a:lnTo>
                  <a:lnTo>
                    <a:pt x="88" y="460"/>
                  </a:lnTo>
                  <a:lnTo>
                    <a:pt x="86" y="456"/>
                  </a:lnTo>
                  <a:lnTo>
                    <a:pt x="86" y="454"/>
                  </a:lnTo>
                  <a:lnTo>
                    <a:pt x="86" y="454"/>
                  </a:lnTo>
                  <a:lnTo>
                    <a:pt x="82" y="454"/>
                  </a:lnTo>
                  <a:lnTo>
                    <a:pt x="80" y="456"/>
                  </a:lnTo>
                  <a:lnTo>
                    <a:pt x="72" y="460"/>
                  </a:lnTo>
                  <a:lnTo>
                    <a:pt x="66" y="466"/>
                  </a:lnTo>
                  <a:lnTo>
                    <a:pt x="62" y="472"/>
                  </a:lnTo>
                  <a:lnTo>
                    <a:pt x="62" y="472"/>
                  </a:lnTo>
                  <a:lnTo>
                    <a:pt x="58" y="474"/>
                  </a:lnTo>
                  <a:lnTo>
                    <a:pt x="54" y="474"/>
                  </a:lnTo>
                  <a:lnTo>
                    <a:pt x="60" y="478"/>
                  </a:lnTo>
                  <a:lnTo>
                    <a:pt x="58" y="474"/>
                  </a:lnTo>
                  <a:lnTo>
                    <a:pt x="62" y="478"/>
                  </a:lnTo>
                  <a:lnTo>
                    <a:pt x="72" y="474"/>
                  </a:lnTo>
                  <a:lnTo>
                    <a:pt x="78" y="464"/>
                  </a:lnTo>
                  <a:lnTo>
                    <a:pt x="80" y="464"/>
                  </a:lnTo>
                  <a:lnTo>
                    <a:pt x="78" y="470"/>
                  </a:lnTo>
                  <a:lnTo>
                    <a:pt x="88" y="466"/>
                  </a:lnTo>
                  <a:lnTo>
                    <a:pt x="88" y="464"/>
                  </a:lnTo>
                  <a:lnTo>
                    <a:pt x="90" y="466"/>
                  </a:lnTo>
                  <a:lnTo>
                    <a:pt x="98" y="458"/>
                  </a:lnTo>
                  <a:lnTo>
                    <a:pt x="100" y="460"/>
                  </a:lnTo>
                  <a:lnTo>
                    <a:pt x="100" y="460"/>
                  </a:lnTo>
                  <a:lnTo>
                    <a:pt x="106" y="458"/>
                  </a:lnTo>
                  <a:lnTo>
                    <a:pt x="112" y="454"/>
                  </a:lnTo>
                  <a:lnTo>
                    <a:pt x="112" y="448"/>
                  </a:lnTo>
                  <a:lnTo>
                    <a:pt x="124" y="440"/>
                  </a:lnTo>
                  <a:lnTo>
                    <a:pt x="126" y="440"/>
                  </a:lnTo>
                  <a:lnTo>
                    <a:pt x="126" y="436"/>
                  </a:lnTo>
                  <a:lnTo>
                    <a:pt x="126" y="436"/>
                  </a:lnTo>
                  <a:lnTo>
                    <a:pt x="146" y="418"/>
                  </a:lnTo>
                  <a:lnTo>
                    <a:pt x="158" y="408"/>
                  </a:lnTo>
                  <a:lnTo>
                    <a:pt x="166" y="404"/>
                  </a:lnTo>
                  <a:lnTo>
                    <a:pt x="176" y="388"/>
                  </a:lnTo>
                  <a:lnTo>
                    <a:pt x="172" y="382"/>
                  </a:lnTo>
                  <a:lnTo>
                    <a:pt x="166" y="382"/>
                  </a:lnTo>
                  <a:lnTo>
                    <a:pt x="168" y="374"/>
                  </a:lnTo>
                  <a:lnTo>
                    <a:pt x="168" y="374"/>
                  </a:lnTo>
                  <a:lnTo>
                    <a:pt x="172" y="370"/>
                  </a:lnTo>
                  <a:lnTo>
                    <a:pt x="176" y="366"/>
                  </a:lnTo>
                  <a:lnTo>
                    <a:pt x="184" y="356"/>
                  </a:lnTo>
                  <a:lnTo>
                    <a:pt x="180" y="352"/>
                  </a:lnTo>
                  <a:lnTo>
                    <a:pt x="188" y="348"/>
                  </a:lnTo>
                  <a:lnTo>
                    <a:pt x="188" y="348"/>
                  </a:lnTo>
                  <a:lnTo>
                    <a:pt x="192" y="342"/>
                  </a:lnTo>
                  <a:lnTo>
                    <a:pt x="196" y="334"/>
                  </a:lnTo>
                  <a:lnTo>
                    <a:pt x="202" y="328"/>
                  </a:lnTo>
                  <a:lnTo>
                    <a:pt x="208" y="326"/>
                  </a:lnTo>
                  <a:lnTo>
                    <a:pt x="208" y="326"/>
                  </a:lnTo>
                  <a:lnTo>
                    <a:pt x="208" y="314"/>
                  </a:lnTo>
                  <a:lnTo>
                    <a:pt x="210" y="302"/>
                  </a:lnTo>
                  <a:lnTo>
                    <a:pt x="214" y="300"/>
                  </a:lnTo>
                  <a:lnTo>
                    <a:pt x="224" y="322"/>
                  </a:lnTo>
                  <a:lnTo>
                    <a:pt x="216" y="328"/>
                  </a:lnTo>
                  <a:lnTo>
                    <a:pt x="216" y="330"/>
                  </a:lnTo>
                  <a:lnTo>
                    <a:pt x="228" y="336"/>
                  </a:lnTo>
                  <a:lnTo>
                    <a:pt x="226" y="338"/>
                  </a:lnTo>
                  <a:lnTo>
                    <a:pt x="214" y="336"/>
                  </a:lnTo>
                  <a:lnTo>
                    <a:pt x="212" y="332"/>
                  </a:lnTo>
                  <a:lnTo>
                    <a:pt x="200" y="340"/>
                  </a:lnTo>
                  <a:lnTo>
                    <a:pt x="200" y="340"/>
                  </a:lnTo>
                  <a:lnTo>
                    <a:pt x="200" y="346"/>
                  </a:lnTo>
                  <a:lnTo>
                    <a:pt x="200" y="352"/>
                  </a:lnTo>
                  <a:lnTo>
                    <a:pt x="194" y="364"/>
                  </a:lnTo>
                  <a:lnTo>
                    <a:pt x="198" y="368"/>
                  </a:lnTo>
                  <a:lnTo>
                    <a:pt x="204" y="364"/>
                  </a:lnTo>
                  <a:lnTo>
                    <a:pt x="204" y="364"/>
                  </a:lnTo>
                  <a:lnTo>
                    <a:pt x="202" y="368"/>
                  </a:lnTo>
                  <a:lnTo>
                    <a:pt x="200" y="372"/>
                  </a:lnTo>
                  <a:lnTo>
                    <a:pt x="194" y="378"/>
                  </a:lnTo>
                  <a:lnTo>
                    <a:pt x="196" y="380"/>
                  </a:lnTo>
                  <a:lnTo>
                    <a:pt x="202" y="378"/>
                  </a:lnTo>
                  <a:lnTo>
                    <a:pt x="202" y="376"/>
                  </a:lnTo>
                  <a:lnTo>
                    <a:pt x="204" y="378"/>
                  </a:lnTo>
                  <a:lnTo>
                    <a:pt x="210" y="370"/>
                  </a:lnTo>
                  <a:lnTo>
                    <a:pt x="212" y="374"/>
                  </a:lnTo>
                  <a:lnTo>
                    <a:pt x="220" y="366"/>
                  </a:lnTo>
                  <a:lnTo>
                    <a:pt x="222" y="356"/>
                  </a:lnTo>
                  <a:lnTo>
                    <a:pt x="234" y="358"/>
                  </a:lnTo>
                  <a:lnTo>
                    <a:pt x="234" y="356"/>
                  </a:lnTo>
                  <a:lnTo>
                    <a:pt x="238" y="352"/>
                  </a:lnTo>
                  <a:lnTo>
                    <a:pt x="236" y="352"/>
                  </a:lnTo>
                  <a:lnTo>
                    <a:pt x="240" y="344"/>
                  </a:lnTo>
                  <a:lnTo>
                    <a:pt x="238" y="344"/>
                  </a:lnTo>
                  <a:lnTo>
                    <a:pt x="232" y="346"/>
                  </a:lnTo>
                  <a:lnTo>
                    <a:pt x="232" y="344"/>
                  </a:lnTo>
                  <a:lnTo>
                    <a:pt x="236" y="342"/>
                  </a:lnTo>
                  <a:lnTo>
                    <a:pt x="236" y="330"/>
                  </a:lnTo>
                  <a:lnTo>
                    <a:pt x="238" y="332"/>
                  </a:lnTo>
                  <a:lnTo>
                    <a:pt x="242" y="326"/>
                  </a:lnTo>
                  <a:lnTo>
                    <a:pt x="244" y="334"/>
                  </a:lnTo>
                  <a:lnTo>
                    <a:pt x="256" y="330"/>
                  </a:lnTo>
                  <a:lnTo>
                    <a:pt x="272" y="350"/>
                  </a:lnTo>
                  <a:lnTo>
                    <a:pt x="278" y="350"/>
                  </a:lnTo>
                  <a:lnTo>
                    <a:pt x="288" y="358"/>
                  </a:lnTo>
                  <a:lnTo>
                    <a:pt x="288" y="358"/>
                  </a:lnTo>
                  <a:lnTo>
                    <a:pt x="308" y="358"/>
                  </a:lnTo>
                  <a:lnTo>
                    <a:pt x="322" y="360"/>
                  </a:lnTo>
                  <a:lnTo>
                    <a:pt x="326" y="362"/>
                  </a:lnTo>
                  <a:lnTo>
                    <a:pt x="328" y="366"/>
                  </a:lnTo>
                  <a:lnTo>
                    <a:pt x="336" y="364"/>
                  </a:lnTo>
                  <a:lnTo>
                    <a:pt x="342" y="356"/>
                  </a:lnTo>
                  <a:lnTo>
                    <a:pt x="348" y="362"/>
                  </a:lnTo>
                  <a:lnTo>
                    <a:pt x="344" y="364"/>
                  </a:lnTo>
                  <a:lnTo>
                    <a:pt x="344" y="370"/>
                  </a:lnTo>
                  <a:lnTo>
                    <a:pt x="342" y="368"/>
                  </a:lnTo>
                  <a:lnTo>
                    <a:pt x="338" y="370"/>
                  </a:lnTo>
                  <a:lnTo>
                    <a:pt x="352" y="380"/>
                  </a:lnTo>
                  <a:lnTo>
                    <a:pt x="356" y="378"/>
                  </a:lnTo>
                  <a:lnTo>
                    <a:pt x="356" y="374"/>
                  </a:lnTo>
                  <a:lnTo>
                    <a:pt x="358" y="374"/>
                  </a:lnTo>
                  <a:close/>
                </a:path>
              </a:pathLst>
            </a:custGeom>
            <a:solidFill>
              <a:schemeClr val="bg2"/>
            </a:solidFill>
            <a:ln w="3175">
              <a:solidFill>
                <a:schemeClr val="bg1"/>
              </a:solidFill>
              <a:prstDash val="solid"/>
              <a:round/>
              <a:headEnd/>
              <a:tailEnd/>
            </a:ln>
          </p:spPr>
          <p:txBody>
            <a:bodyPr/>
            <a:lstStyle/>
            <a:p>
              <a:pPr>
                <a:defRPr/>
              </a:pPr>
              <a:endParaRPr lang="en-GB" sz="462">
                <a:solidFill>
                  <a:prstClr val="black"/>
                </a:solidFill>
              </a:endParaRPr>
            </a:p>
          </p:txBody>
        </p:sp>
        <p:sp>
          <p:nvSpPr>
            <p:cNvPr id="608" name="Freeform 1443"/>
            <p:cNvSpPr>
              <a:spLocks/>
            </p:cNvSpPr>
            <p:nvPr/>
          </p:nvSpPr>
          <p:spPr bwMode="auto">
            <a:xfrm>
              <a:off x="663101" y="5218943"/>
              <a:ext cx="70685" cy="84702"/>
            </a:xfrm>
            <a:custGeom>
              <a:avLst/>
              <a:gdLst/>
              <a:ahLst/>
              <a:cxnLst>
                <a:cxn ang="0">
                  <a:pos x="0" y="12"/>
                </a:cxn>
                <a:cxn ang="0">
                  <a:pos x="6" y="28"/>
                </a:cxn>
                <a:cxn ang="0">
                  <a:pos x="6" y="30"/>
                </a:cxn>
                <a:cxn ang="0">
                  <a:pos x="20" y="38"/>
                </a:cxn>
                <a:cxn ang="0">
                  <a:pos x="24" y="36"/>
                </a:cxn>
                <a:cxn ang="0">
                  <a:pos x="18" y="24"/>
                </a:cxn>
                <a:cxn ang="0">
                  <a:pos x="16" y="20"/>
                </a:cxn>
                <a:cxn ang="0">
                  <a:pos x="24" y="22"/>
                </a:cxn>
                <a:cxn ang="0">
                  <a:pos x="28" y="34"/>
                </a:cxn>
                <a:cxn ang="0">
                  <a:pos x="32" y="32"/>
                </a:cxn>
                <a:cxn ang="0">
                  <a:pos x="36" y="38"/>
                </a:cxn>
                <a:cxn ang="0">
                  <a:pos x="30" y="12"/>
                </a:cxn>
                <a:cxn ang="0">
                  <a:pos x="40" y="34"/>
                </a:cxn>
                <a:cxn ang="0">
                  <a:pos x="48" y="38"/>
                </a:cxn>
                <a:cxn ang="0">
                  <a:pos x="52" y="44"/>
                </a:cxn>
                <a:cxn ang="0">
                  <a:pos x="54" y="46"/>
                </a:cxn>
                <a:cxn ang="0">
                  <a:pos x="56" y="52"/>
                </a:cxn>
                <a:cxn ang="0">
                  <a:pos x="56" y="56"/>
                </a:cxn>
                <a:cxn ang="0">
                  <a:pos x="60" y="60"/>
                </a:cxn>
                <a:cxn ang="0">
                  <a:pos x="56" y="64"/>
                </a:cxn>
                <a:cxn ang="0">
                  <a:pos x="66" y="70"/>
                </a:cxn>
                <a:cxn ang="0">
                  <a:pos x="72" y="76"/>
                </a:cxn>
                <a:cxn ang="0">
                  <a:pos x="80" y="86"/>
                </a:cxn>
                <a:cxn ang="0">
                  <a:pos x="74" y="96"/>
                </a:cxn>
                <a:cxn ang="0">
                  <a:pos x="72" y="98"/>
                </a:cxn>
                <a:cxn ang="0">
                  <a:pos x="74" y="102"/>
                </a:cxn>
                <a:cxn ang="0">
                  <a:pos x="78" y="94"/>
                </a:cxn>
                <a:cxn ang="0">
                  <a:pos x="86" y="88"/>
                </a:cxn>
                <a:cxn ang="0">
                  <a:pos x="84" y="94"/>
                </a:cxn>
                <a:cxn ang="0">
                  <a:pos x="88" y="106"/>
                </a:cxn>
                <a:cxn ang="0">
                  <a:pos x="92" y="112"/>
                </a:cxn>
                <a:cxn ang="0">
                  <a:pos x="88" y="118"/>
                </a:cxn>
                <a:cxn ang="0">
                  <a:pos x="90" y="118"/>
                </a:cxn>
                <a:cxn ang="0">
                  <a:pos x="94" y="116"/>
                </a:cxn>
                <a:cxn ang="0">
                  <a:pos x="98" y="112"/>
                </a:cxn>
                <a:cxn ang="0">
                  <a:pos x="76" y="78"/>
                </a:cxn>
                <a:cxn ang="0">
                  <a:pos x="74" y="68"/>
                </a:cxn>
                <a:cxn ang="0">
                  <a:pos x="68" y="60"/>
                </a:cxn>
                <a:cxn ang="0">
                  <a:pos x="54" y="30"/>
                </a:cxn>
                <a:cxn ang="0">
                  <a:pos x="46" y="24"/>
                </a:cxn>
                <a:cxn ang="0">
                  <a:pos x="44" y="18"/>
                </a:cxn>
                <a:cxn ang="0">
                  <a:pos x="34" y="0"/>
                </a:cxn>
                <a:cxn ang="0">
                  <a:pos x="18" y="16"/>
                </a:cxn>
                <a:cxn ang="0">
                  <a:pos x="8" y="22"/>
                </a:cxn>
                <a:cxn ang="0">
                  <a:pos x="4" y="12"/>
                </a:cxn>
                <a:cxn ang="0">
                  <a:pos x="2" y="10"/>
                </a:cxn>
              </a:cxnLst>
              <a:rect l="0" t="0" r="r" b="b"/>
              <a:pathLst>
                <a:path w="98" h="118">
                  <a:moveTo>
                    <a:pt x="2" y="10"/>
                  </a:moveTo>
                  <a:lnTo>
                    <a:pt x="0" y="12"/>
                  </a:lnTo>
                  <a:lnTo>
                    <a:pt x="0" y="20"/>
                  </a:lnTo>
                  <a:lnTo>
                    <a:pt x="6" y="28"/>
                  </a:lnTo>
                  <a:lnTo>
                    <a:pt x="8" y="28"/>
                  </a:lnTo>
                  <a:lnTo>
                    <a:pt x="6" y="30"/>
                  </a:lnTo>
                  <a:lnTo>
                    <a:pt x="18" y="38"/>
                  </a:lnTo>
                  <a:lnTo>
                    <a:pt x="20" y="38"/>
                  </a:lnTo>
                  <a:lnTo>
                    <a:pt x="20" y="36"/>
                  </a:lnTo>
                  <a:lnTo>
                    <a:pt x="24" y="36"/>
                  </a:lnTo>
                  <a:lnTo>
                    <a:pt x="24" y="32"/>
                  </a:lnTo>
                  <a:lnTo>
                    <a:pt x="18" y="24"/>
                  </a:lnTo>
                  <a:lnTo>
                    <a:pt x="14" y="22"/>
                  </a:lnTo>
                  <a:lnTo>
                    <a:pt x="16" y="20"/>
                  </a:lnTo>
                  <a:lnTo>
                    <a:pt x="22" y="26"/>
                  </a:lnTo>
                  <a:lnTo>
                    <a:pt x="24" y="22"/>
                  </a:lnTo>
                  <a:lnTo>
                    <a:pt x="28" y="30"/>
                  </a:lnTo>
                  <a:lnTo>
                    <a:pt x="28" y="34"/>
                  </a:lnTo>
                  <a:lnTo>
                    <a:pt x="32" y="34"/>
                  </a:lnTo>
                  <a:lnTo>
                    <a:pt x="32" y="32"/>
                  </a:lnTo>
                  <a:lnTo>
                    <a:pt x="34" y="38"/>
                  </a:lnTo>
                  <a:lnTo>
                    <a:pt x="36" y="38"/>
                  </a:lnTo>
                  <a:lnTo>
                    <a:pt x="36" y="34"/>
                  </a:lnTo>
                  <a:lnTo>
                    <a:pt x="30" y="12"/>
                  </a:lnTo>
                  <a:lnTo>
                    <a:pt x="32" y="10"/>
                  </a:lnTo>
                  <a:lnTo>
                    <a:pt x="40" y="34"/>
                  </a:lnTo>
                  <a:lnTo>
                    <a:pt x="48" y="38"/>
                  </a:lnTo>
                  <a:lnTo>
                    <a:pt x="48" y="38"/>
                  </a:lnTo>
                  <a:lnTo>
                    <a:pt x="50" y="42"/>
                  </a:lnTo>
                  <a:lnTo>
                    <a:pt x="52" y="44"/>
                  </a:lnTo>
                  <a:lnTo>
                    <a:pt x="54" y="50"/>
                  </a:lnTo>
                  <a:lnTo>
                    <a:pt x="54" y="46"/>
                  </a:lnTo>
                  <a:lnTo>
                    <a:pt x="62" y="56"/>
                  </a:lnTo>
                  <a:lnTo>
                    <a:pt x="56" y="52"/>
                  </a:lnTo>
                  <a:lnTo>
                    <a:pt x="56" y="54"/>
                  </a:lnTo>
                  <a:lnTo>
                    <a:pt x="56" y="56"/>
                  </a:lnTo>
                  <a:lnTo>
                    <a:pt x="58" y="60"/>
                  </a:lnTo>
                  <a:lnTo>
                    <a:pt x="60" y="60"/>
                  </a:lnTo>
                  <a:lnTo>
                    <a:pt x="56" y="62"/>
                  </a:lnTo>
                  <a:lnTo>
                    <a:pt x="56" y="64"/>
                  </a:lnTo>
                  <a:lnTo>
                    <a:pt x="64" y="66"/>
                  </a:lnTo>
                  <a:lnTo>
                    <a:pt x="66" y="70"/>
                  </a:lnTo>
                  <a:lnTo>
                    <a:pt x="64" y="72"/>
                  </a:lnTo>
                  <a:lnTo>
                    <a:pt x="72" y="76"/>
                  </a:lnTo>
                  <a:lnTo>
                    <a:pt x="72" y="82"/>
                  </a:lnTo>
                  <a:lnTo>
                    <a:pt x="80" y="86"/>
                  </a:lnTo>
                  <a:lnTo>
                    <a:pt x="76" y="88"/>
                  </a:lnTo>
                  <a:lnTo>
                    <a:pt x="74" y="96"/>
                  </a:lnTo>
                  <a:lnTo>
                    <a:pt x="72" y="98"/>
                  </a:lnTo>
                  <a:lnTo>
                    <a:pt x="72" y="98"/>
                  </a:lnTo>
                  <a:lnTo>
                    <a:pt x="74" y="102"/>
                  </a:lnTo>
                  <a:lnTo>
                    <a:pt x="74" y="102"/>
                  </a:lnTo>
                  <a:lnTo>
                    <a:pt x="76" y="98"/>
                  </a:lnTo>
                  <a:lnTo>
                    <a:pt x="78" y="94"/>
                  </a:lnTo>
                  <a:lnTo>
                    <a:pt x="82" y="94"/>
                  </a:lnTo>
                  <a:lnTo>
                    <a:pt x="86" y="88"/>
                  </a:lnTo>
                  <a:lnTo>
                    <a:pt x="84" y="94"/>
                  </a:lnTo>
                  <a:lnTo>
                    <a:pt x="84" y="94"/>
                  </a:lnTo>
                  <a:lnTo>
                    <a:pt x="88" y="100"/>
                  </a:lnTo>
                  <a:lnTo>
                    <a:pt x="88" y="106"/>
                  </a:lnTo>
                  <a:lnTo>
                    <a:pt x="92" y="106"/>
                  </a:lnTo>
                  <a:lnTo>
                    <a:pt x="92" y="112"/>
                  </a:lnTo>
                  <a:lnTo>
                    <a:pt x="88" y="114"/>
                  </a:lnTo>
                  <a:lnTo>
                    <a:pt x="88" y="118"/>
                  </a:lnTo>
                  <a:lnTo>
                    <a:pt x="90" y="116"/>
                  </a:lnTo>
                  <a:lnTo>
                    <a:pt x="90" y="118"/>
                  </a:lnTo>
                  <a:lnTo>
                    <a:pt x="90" y="118"/>
                  </a:lnTo>
                  <a:lnTo>
                    <a:pt x="94" y="116"/>
                  </a:lnTo>
                  <a:lnTo>
                    <a:pt x="96" y="112"/>
                  </a:lnTo>
                  <a:lnTo>
                    <a:pt x="98" y="112"/>
                  </a:lnTo>
                  <a:lnTo>
                    <a:pt x="98" y="92"/>
                  </a:lnTo>
                  <a:lnTo>
                    <a:pt x="76" y="78"/>
                  </a:lnTo>
                  <a:lnTo>
                    <a:pt x="74" y="68"/>
                  </a:lnTo>
                  <a:lnTo>
                    <a:pt x="74" y="68"/>
                  </a:lnTo>
                  <a:lnTo>
                    <a:pt x="72" y="66"/>
                  </a:lnTo>
                  <a:lnTo>
                    <a:pt x="68" y="60"/>
                  </a:lnTo>
                  <a:lnTo>
                    <a:pt x="62" y="46"/>
                  </a:lnTo>
                  <a:lnTo>
                    <a:pt x="54" y="30"/>
                  </a:lnTo>
                  <a:lnTo>
                    <a:pt x="50" y="26"/>
                  </a:lnTo>
                  <a:lnTo>
                    <a:pt x="46" y="24"/>
                  </a:lnTo>
                  <a:lnTo>
                    <a:pt x="46" y="24"/>
                  </a:lnTo>
                  <a:lnTo>
                    <a:pt x="44" y="18"/>
                  </a:lnTo>
                  <a:lnTo>
                    <a:pt x="40" y="12"/>
                  </a:lnTo>
                  <a:lnTo>
                    <a:pt x="34" y="0"/>
                  </a:lnTo>
                  <a:lnTo>
                    <a:pt x="22" y="6"/>
                  </a:lnTo>
                  <a:lnTo>
                    <a:pt x="18" y="16"/>
                  </a:lnTo>
                  <a:lnTo>
                    <a:pt x="8" y="22"/>
                  </a:lnTo>
                  <a:lnTo>
                    <a:pt x="8" y="22"/>
                  </a:lnTo>
                  <a:lnTo>
                    <a:pt x="6" y="16"/>
                  </a:lnTo>
                  <a:lnTo>
                    <a:pt x="4" y="12"/>
                  </a:lnTo>
                  <a:lnTo>
                    <a:pt x="2" y="10"/>
                  </a:lnTo>
                  <a:lnTo>
                    <a:pt x="2" y="10"/>
                  </a:lnTo>
                  <a:close/>
                </a:path>
              </a:pathLst>
            </a:custGeom>
            <a:solidFill>
              <a:schemeClr val="bg2"/>
            </a:solidFill>
            <a:ln w="3175">
              <a:solidFill>
                <a:schemeClr val="bg1"/>
              </a:solidFill>
              <a:prstDash val="solid"/>
              <a:round/>
              <a:headEnd/>
              <a:tailEnd/>
            </a:ln>
          </p:spPr>
          <p:txBody>
            <a:bodyPr/>
            <a:lstStyle/>
            <a:p>
              <a:pPr>
                <a:defRPr/>
              </a:pPr>
              <a:endParaRPr lang="en-GB" sz="462">
                <a:solidFill>
                  <a:prstClr val="black"/>
                </a:solidFill>
              </a:endParaRPr>
            </a:p>
          </p:txBody>
        </p:sp>
        <p:sp>
          <p:nvSpPr>
            <p:cNvPr id="609" name="Freeform 1444"/>
            <p:cNvSpPr>
              <a:spLocks/>
            </p:cNvSpPr>
            <p:nvPr/>
          </p:nvSpPr>
          <p:spPr bwMode="auto">
            <a:xfrm>
              <a:off x="453933" y="5075381"/>
              <a:ext cx="4328" cy="4307"/>
            </a:xfrm>
            <a:custGeom>
              <a:avLst/>
              <a:gdLst/>
              <a:ahLst/>
              <a:cxnLst>
                <a:cxn ang="0">
                  <a:pos x="0" y="0"/>
                </a:cxn>
                <a:cxn ang="0">
                  <a:pos x="2" y="0"/>
                </a:cxn>
                <a:cxn ang="0">
                  <a:pos x="6" y="6"/>
                </a:cxn>
                <a:cxn ang="0">
                  <a:pos x="2" y="6"/>
                </a:cxn>
                <a:cxn ang="0">
                  <a:pos x="0" y="2"/>
                </a:cxn>
                <a:cxn ang="0">
                  <a:pos x="0" y="0"/>
                </a:cxn>
              </a:cxnLst>
              <a:rect l="0" t="0" r="r" b="b"/>
              <a:pathLst>
                <a:path w="6" h="6">
                  <a:moveTo>
                    <a:pt x="0" y="0"/>
                  </a:moveTo>
                  <a:lnTo>
                    <a:pt x="2" y="0"/>
                  </a:lnTo>
                  <a:lnTo>
                    <a:pt x="6" y="6"/>
                  </a:lnTo>
                  <a:lnTo>
                    <a:pt x="2" y="6"/>
                  </a:lnTo>
                  <a:lnTo>
                    <a:pt x="0" y="2"/>
                  </a:lnTo>
                  <a:lnTo>
                    <a:pt x="0" y="0"/>
                  </a:lnTo>
                  <a:close/>
                </a:path>
              </a:pathLst>
            </a:custGeom>
            <a:solidFill>
              <a:schemeClr val="bg2"/>
            </a:solidFill>
            <a:ln w="3175">
              <a:solidFill>
                <a:schemeClr val="bg1"/>
              </a:solidFill>
              <a:prstDash val="solid"/>
              <a:round/>
              <a:headEnd/>
              <a:tailEnd/>
            </a:ln>
          </p:spPr>
          <p:txBody>
            <a:bodyPr/>
            <a:lstStyle/>
            <a:p>
              <a:pPr>
                <a:defRPr/>
              </a:pPr>
              <a:endParaRPr lang="en-GB" sz="462">
                <a:solidFill>
                  <a:prstClr val="black"/>
                </a:solidFill>
              </a:endParaRPr>
            </a:p>
          </p:txBody>
        </p:sp>
        <p:sp>
          <p:nvSpPr>
            <p:cNvPr id="610" name="Freeform 1445"/>
            <p:cNvSpPr>
              <a:spLocks/>
            </p:cNvSpPr>
            <p:nvPr/>
          </p:nvSpPr>
          <p:spPr bwMode="auto">
            <a:xfrm>
              <a:off x="686182" y="5259141"/>
              <a:ext cx="7213" cy="21535"/>
            </a:xfrm>
            <a:custGeom>
              <a:avLst/>
              <a:gdLst/>
              <a:ahLst/>
              <a:cxnLst>
                <a:cxn ang="0">
                  <a:pos x="8" y="6"/>
                </a:cxn>
                <a:cxn ang="0">
                  <a:pos x="8" y="6"/>
                </a:cxn>
                <a:cxn ang="0">
                  <a:pos x="10" y="18"/>
                </a:cxn>
                <a:cxn ang="0">
                  <a:pos x="10" y="24"/>
                </a:cxn>
                <a:cxn ang="0">
                  <a:pos x="10" y="30"/>
                </a:cxn>
                <a:cxn ang="0">
                  <a:pos x="8" y="30"/>
                </a:cxn>
                <a:cxn ang="0">
                  <a:pos x="6" y="22"/>
                </a:cxn>
                <a:cxn ang="0">
                  <a:pos x="8" y="16"/>
                </a:cxn>
                <a:cxn ang="0">
                  <a:pos x="6" y="20"/>
                </a:cxn>
                <a:cxn ang="0">
                  <a:pos x="2" y="16"/>
                </a:cxn>
                <a:cxn ang="0">
                  <a:pos x="4" y="10"/>
                </a:cxn>
                <a:cxn ang="0">
                  <a:pos x="0" y="4"/>
                </a:cxn>
                <a:cxn ang="0">
                  <a:pos x="0" y="0"/>
                </a:cxn>
                <a:cxn ang="0">
                  <a:pos x="8" y="6"/>
                </a:cxn>
              </a:cxnLst>
              <a:rect l="0" t="0" r="r" b="b"/>
              <a:pathLst>
                <a:path w="10" h="30">
                  <a:moveTo>
                    <a:pt x="8" y="6"/>
                  </a:moveTo>
                  <a:lnTo>
                    <a:pt x="8" y="6"/>
                  </a:lnTo>
                  <a:lnTo>
                    <a:pt x="10" y="18"/>
                  </a:lnTo>
                  <a:lnTo>
                    <a:pt x="10" y="24"/>
                  </a:lnTo>
                  <a:lnTo>
                    <a:pt x="10" y="30"/>
                  </a:lnTo>
                  <a:lnTo>
                    <a:pt x="8" y="30"/>
                  </a:lnTo>
                  <a:lnTo>
                    <a:pt x="6" y="22"/>
                  </a:lnTo>
                  <a:lnTo>
                    <a:pt x="8" y="16"/>
                  </a:lnTo>
                  <a:lnTo>
                    <a:pt x="6" y="20"/>
                  </a:lnTo>
                  <a:lnTo>
                    <a:pt x="2" y="16"/>
                  </a:lnTo>
                  <a:lnTo>
                    <a:pt x="4" y="10"/>
                  </a:lnTo>
                  <a:lnTo>
                    <a:pt x="0" y="4"/>
                  </a:lnTo>
                  <a:lnTo>
                    <a:pt x="0" y="0"/>
                  </a:lnTo>
                  <a:lnTo>
                    <a:pt x="8" y="6"/>
                  </a:lnTo>
                  <a:close/>
                </a:path>
              </a:pathLst>
            </a:custGeom>
            <a:solidFill>
              <a:schemeClr val="bg2"/>
            </a:solidFill>
            <a:ln w="3175">
              <a:solidFill>
                <a:schemeClr val="bg1"/>
              </a:solidFill>
              <a:prstDash val="solid"/>
              <a:round/>
              <a:headEnd/>
              <a:tailEnd/>
            </a:ln>
          </p:spPr>
          <p:txBody>
            <a:bodyPr/>
            <a:lstStyle/>
            <a:p>
              <a:pPr>
                <a:defRPr/>
              </a:pPr>
              <a:endParaRPr lang="en-GB" sz="462">
                <a:solidFill>
                  <a:prstClr val="black"/>
                </a:solidFill>
              </a:endParaRPr>
            </a:p>
          </p:txBody>
        </p:sp>
        <p:sp>
          <p:nvSpPr>
            <p:cNvPr id="611" name="Freeform 1446"/>
            <p:cNvSpPr>
              <a:spLocks/>
            </p:cNvSpPr>
            <p:nvPr/>
          </p:nvSpPr>
          <p:spPr bwMode="auto">
            <a:xfrm>
              <a:off x="693394" y="5247656"/>
              <a:ext cx="7213" cy="18664"/>
            </a:xfrm>
            <a:custGeom>
              <a:avLst/>
              <a:gdLst/>
              <a:ahLst/>
              <a:cxnLst>
                <a:cxn ang="0">
                  <a:pos x="0" y="4"/>
                </a:cxn>
                <a:cxn ang="0">
                  <a:pos x="0" y="0"/>
                </a:cxn>
                <a:cxn ang="0">
                  <a:pos x="6" y="0"/>
                </a:cxn>
                <a:cxn ang="0">
                  <a:pos x="6" y="0"/>
                </a:cxn>
                <a:cxn ang="0">
                  <a:pos x="8" y="8"/>
                </a:cxn>
                <a:cxn ang="0">
                  <a:pos x="10" y="14"/>
                </a:cxn>
                <a:cxn ang="0">
                  <a:pos x="4" y="8"/>
                </a:cxn>
                <a:cxn ang="0">
                  <a:pos x="4" y="12"/>
                </a:cxn>
                <a:cxn ang="0">
                  <a:pos x="10" y="16"/>
                </a:cxn>
                <a:cxn ang="0">
                  <a:pos x="10" y="20"/>
                </a:cxn>
                <a:cxn ang="0">
                  <a:pos x="6" y="20"/>
                </a:cxn>
                <a:cxn ang="0">
                  <a:pos x="2" y="26"/>
                </a:cxn>
                <a:cxn ang="0">
                  <a:pos x="0" y="26"/>
                </a:cxn>
                <a:cxn ang="0">
                  <a:pos x="2" y="20"/>
                </a:cxn>
                <a:cxn ang="0">
                  <a:pos x="4" y="18"/>
                </a:cxn>
                <a:cxn ang="0">
                  <a:pos x="4" y="18"/>
                </a:cxn>
                <a:cxn ang="0">
                  <a:pos x="0" y="12"/>
                </a:cxn>
                <a:cxn ang="0">
                  <a:pos x="0" y="4"/>
                </a:cxn>
                <a:cxn ang="0">
                  <a:pos x="0" y="4"/>
                </a:cxn>
              </a:cxnLst>
              <a:rect l="0" t="0" r="r" b="b"/>
              <a:pathLst>
                <a:path w="10" h="26">
                  <a:moveTo>
                    <a:pt x="0" y="4"/>
                  </a:moveTo>
                  <a:lnTo>
                    <a:pt x="0" y="0"/>
                  </a:lnTo>
                  <a:lnTo>
                    <a:pt x="6" y="0"/>
                  </a:lnTo>
                  <a:lnTo>
                    <a:pt x="6" y="0"/>
                  </a:lnTo>
                  <a:lnTo>
                    <a:pt x="8" y="8"/>
                  </a:lnTo>
                  <a:lnTo>
                    <a:pt x="10" y="14"/>
                  </a:lnTo>
                  <a:lnTo>
                    <a:pt x="4" y="8"/>
                  </a:lnTo>
                  <a:lnTo>
                    <a:pt x="4" y="12"/>
                  </a:lnTo>
                  <a:lnTo>
                    <a:pt x="10" y="16"/>
                  </a:lnTo>
                  <a:lnTo>
                    <a:pt x="10" y="20"/>
                  </a:lnTo>
                  <a:lnTo>
                    <a:pt x="6" y="20"/>
                  </a:lnTo>
                  <a:lnTo>
                    <a:pt x="2" y="26"/>
                  </a:lnTo>
                  <a:lnTo>
                    <a:pt x="0" y="26"/>
                  </a:lnTo>
                  <a:lnTo>
                    <a:pt x="2" y="20"/>
                  </a:lnTo>
                  <a:lnTo>
                    <a:pt x="4" y="18"/>
                  </a:lnTo>
                  <a:lnTo>
                    <a:pt x="4" y="18"/>
                  </a:lnTo>
                  <a:lnTo>
                    <a:pt x="0" y="12"/>
                  </a:lnTo>
                  <a:lnTo>
                    <a:pt x="0" y="4"/>
                  </a:lnTo>
                  <a:lnTo>
                    <a:pt x="0" y="4"/>
                  </a:lnTo>
                  <a:close/>
                </a:path>
              </a:pathLst>
            </a:custGeom>
            <a:solidFill>
              <a:schemeClr val="bg2"/>
            </a:solidFill>
            <a:ln w="3175">
              <a:solidFill>
                <a:schemeClr val="bg1"/>
              </a:solidFill>
              <a:prstDash val="solid"/>
              <a:round/>
              <a:headEnd/>
              <a:tailEnd/>
            </a:ln>
          </p:spPr>
          <p:txBody>
            <a:bodyPr/>
            <a:lstStyle/>
            <a:p>
              <a:pPr>
                <a:defRPr/>
              </a:pPr>
              <a:endParaRPr lang="en-GB" sz="462">
                <a:solidFill>
                  <a:prstClr val="black"/>
                </a:solidFill>
              </a:endParaRPr>
            </a:p>
          </p:txBody>
        </p:sp>
        <p:sp>
          <p:nvSpPr>
            <p:cNvPr id="612" name="Freeform 1447"/>
            <p:cNvSpPr>
              <a:spLocks/>
            </p:cNvSpPr>
            <p:nvPr/>
          </p:nvSpPr>
          <p:spPr bwMode="auto">
            <a:xfrm>
              <a:off x="699164" y="5266319"/>
              <a:ext cx="8656" cy="10049"/>
            </a:xfrm>
            <a:custGeom>
              <a:avLst/>
              <a:gdLst/>
              <a:ahLst/>
              <a:cxnLst>
                <a:cxn ang="0">
                  <a:pos x="0" y="0"/>
                </a:cxn>
                <a:cxn ang="0">
                  <a:pos x="2" y="0"/>
                </a:cxn>
                <a:cxn ang="0">
                  <a:pos x="12" y="2"/>
                </a:cxn>
                <a:cxn ang="0">
                  <a:pos x="12" y="10"/>
                </a:cxn>
                <a:cxn ang="0">
                  <a:pos x="8" y="6"/>
                </a:cxn>
                <a:cxn ang="0">
                  <a:pos x="10" y="14"/>
                </a:cxn>
                <a:cxn ang="0">
                  <a:pos x="6" y="14"/>
                </a:cxn>
                <a:cxn ang="0">
                  <a:pos x="4" y="6"/>
                </a:cxn>
                <a:cxn ang="0">
                  <a:pos x="2" y="4"/>
                </a:cxn>
                <a:cxn ang="0">
                  <a:pos x="0" y="0"/>
                </a:cxn>
              </a:cxnLst>
              <a:rect l="0" t="0" r="r" b="b"/>
              <a:pathLst>
                <a:path w="12" h="14">
                  <a:moveTo>
                    <a:pt x="0" y="0"/>
                  </a:moveTo>
                  <a:lnTo>
                    <a:pt x="2" y="0"/>
                  </a:lnTo>
                  <a:lnTo>
                    <a:pt x="12" y="2"/>
                  </a:lnTo>
                  <a:lnTo>
                    <a:pt x="12" y="10"/>
                  </a:lnTo>
                  <a:lnTo>
                    <a:pt x="8" y="6"/>
                  </a:lnTo>
                  <a:lnTo>
                    <a:pt x="10" y="14"/>
                  </a:lnTo>
                  <a:lnTo>
                    <a:pt x="6" y="14"/>
                  </a:lnTo>
                  <a:lnTo>
                    <a:pt x="4" y="6"/>
                  </a:lnTo>
                  <a:lnTo>
                    <a:pt x="2" y="4"/>
                  </a:lnTo>
                  <a:lnTo>
                    <a:pt x="0" y="0"/>
                  </a:lnTo>
                  <a:close/>
                </a:path>
              </a:pathLst>
            </a:custGeom>
            <a:solidFill>
              <a:schemeClr val="bg2"/>
            </a:solidFill>
            <a:ln w="3175">
              <a:solidFill>
                <a:schemeClr val="bg1"/>
              </a:solidFill>
              <a:prstDash val="solid"/>
              <a:round/>
              <a:headEnd/>
              <a:tailEnd/>
            </a:ln>
          </p:spPr>
          <p:txBody>
            <a:bodyPr/>
            <a:lstStyle/>
            <a:p>
              <a:pPr>
                <a:defRPr/>
              </a:pPr>
              <a:endParaRPr lang="en-GB" sz="462">
                <a:solidFill>
                  <a:prstClr val="black"/>
                </a:solidFill>
              </a:endParaRPr>
            </a:p>
          </p:txBody>
        </p:sp>
        <p:sp>
          <p:nvSpPr>
            <p:cNvPr id="613" name="Freeform 1448"/>
            <p:cNvSpPr>
              <a:spLocks/>
            </p:cNvSpPr>
            <p:nvPr/>
          </p:nvSpPr>
          <p:spPr bwMode="auto">
            <a:xfrm>
              <a:off x="678969" y="5244785"/>
              <a:ext cx="11540" cy="15791"/>
            </a:xfrm>
            <a:custGeom>
              <a:avLst/>
              <a:gdLst/>
              <a:ahLst/>
              <a:cxnLst>
                <a:cxn ang="0">
                  <a:pos x="16" y="6"/>
                </a:cxn>
                <a:cxn ang="0">
                  <a:pos x="16" y="10"/>
                </a:cxn>
                <a:cxn ang="0">
                  <a:pos x="14" y="10"/>
                </a:cxn>
                <a:cxn ang="0">
                  <a:pos x="16" y="22"/>
                </a:cxn>
                <a:cxn ang="0">
                  <a:pos x="8" y="14"/>
                </a:cxn>
                <a:cxn ang="0">
                  <a:pos x="8" y="20"/>
                </a:cxn>
                <a:cxn ang="0">
                  <a:pos x="8" y="22"/>
                </a:cxn>
                <a:cxn ang="0">
                  <a:pos x="4" y="22"/>
                </a:cxn>
                <a:cxn ang="0">
                  <a:pos x="6" y="20"/>
                </a:cxn>
                <a:cxn ang="0">
                  <a:pos x="0" y="12"/>
                </a:cxn>
                <a:cxn ang="0">
                  <a:pos x="6" y="0"/>
                </a:cxn>
                <a:cxn ang="0">
                  <a:pos x="10" y="6"/>
                </a:cxn>
                <a:cxn ang="0">
                  <a:pos x="16" y="6"/>
                </a:cxn>
              </a:cxnLst>
              <a:rect l="0" t="0" r="r" b="b"/>
              <a:pathLst>
                <a:path w="16" h="22">
                  <a:moveTo>
                    <a:pt x="16" y="6"/>
                  </a:moveTo>
                  <a:lnTo>
                    <a:pt x="16" y="10"/>
                  </a:lnTo>
                  <a:lnTo>
                    <a:pt x="14" y="10"/>
                  </a:lnTo>
                  <a:lnTo>
                    <a:pt x="16" y="22"/>
                  </a:lnTo>
                  <a:lnTo>
                    <a:pt x="8" y="14"/>
                  </a:lnTo>
                  <a:lnTo>
                    <a:pt x="8" y="20"/>
                  </a:lnTo>
                  <a:lnTo>
                    <a:pt x="8" y="22"/>
                  </a:lnTo>
                  <a:lnTo>
                    <a:pt x="4" y="22"/>
                  </a:lnTo>
                  <a:lnTo>
                    <a:pt x="6" y="20"/>
                  </a:lnTo>
                  <a:lnTo>
                    <a:pt x="0" y="12"/>
                  </a:lnTo>
                  <a:lnTo>
                    <a:pt x="6" y="0"/>
                  </a:lnTo>
                  <a:lnTo>
                    <a:pt x="10" y="6"/>
                  </a:lnTo>
                  <a:lnTo>
                    <a:pt x="16" y="6"/>
                  </a:lnTo>
                  <a:close/>
                </a:path>
              </a:pathLst>
            </a:custGeom>
            <a:solidFill>
              <a:schemeClr val="bg2"/>
            </a:solidFill>
            <a:ln w="3175">
              <a:solidFill>
                <a:schemeClr val="bg1"/>
              </a:solidFill>
              <a:prstDash val="solid"/>
              <a:round/>
              <a:headEnd/>
              <a:tailEnd/>
            </a:ln>
          </p:spPr>
          <p:txBody>
            <a:bodyPr/>
            <a:lstStyle/>
            <a:p>
              <a:pPr>
                <a:defRPr/>
              </a:pPr>
              <a:endParaRPr lang="en-GB" sz="462">
                <a:solidFill>
                  <a:prstClr val="black"/>
                </a:solidFill>
              </a:endParaRPr>
            </a:p>
          </p:txBody>
        </p:sp>
        <p:sp>
          <p:nvSpPr>
            <p:cNvPr id="614" name="Freeform 1449"/>
            <p:cNvSpPr>
              <a:spLocks/>
            </p:cNvSpPr>
            <p:nvPr/>
          </p:nvSpPr>
          <p:spPr bwMode="auto">
            <a:xfrm>
              <a:off x="702049" y="5279240"/>
              <a:ext cx="14425" cy="25842"/>
            </a:xfrm>
            <a:custGeom>
              <a:avLst/>
              <a:gdLst/>
              <a:ahLst/>
              <a:cxnLst>
                <a:cxn ang="0">
                  <a:pos x="12" y="8"/>
                </a:cxn>
                <a:cxn ang="0">
                  <a:pos x="12" y="8"/>
                </a:cxn>
                <a:cxn ang="0">
                  <a:pos x="14" y="14"/>
                </a:cxn>
                <a:cxn ang="0">
                  <a:pos x="16" y="22"/>
                </a:cxn>
                <a:cxn ang="0">
                  <a:pos x="20" y="26"/>
                </a:cxn>
                <a:cxn ang="0">
                  <a:pos x="18" y="32"/>
                </a:cxn>
                <a:cxn ang="0">
                  <a:pos x="20" y="36"/>
                </a:cxn>
                <a:cxn ang="0">
                  <a:pos x="18" y="36"/>
                </a:cxn>
                <a:cxn ang="0">
                  <a:pos x="12" y="26"/>
                </a:cxn>
                <a:cxn ang="0">
                  <a:pos x="6" y="22"/>
                </a:cxn>
                <a:cxn ang="0">
                  <a:pos x="8" y="22"/>
                </a:cxn>
                <a:cxn ang="0">
                  <a:pos x="10" y="18"/>
                </a:cxn>
                <a:cxn ang="0">
                  <a:pos x="4" y="16"/>
                </a:cxn>
                <a:cxn ang="0">
                  <a:pos x="6" y="12"/>
                </a:cxn>
                <a:cxn ang="0">
                  <a:pos x="6" y="4"/>
                </a:cxn>
                <a:cxn ang="0">
                  <a:pos x="0" y="10"/>
                </a:cxn>
                <a:cxn ang="0">
                  <a:pos x="2" y="4"/>
                </a:cxn>
                <a:cxn ang="0">
                  <a:pos x="2" y="0"/>
                </a:cxn>
                <a:cxn ang="0">
                  <a:pos x="6" y="0"/>
                </a:cxn>
                <a:cxn ang="0">
                  <a:pos x="8" y="2"/>
                </a:cxn>
                <a:cxn ang="0">
                  <a:pos x="8" y="6"/>
                </a:cxn>
                <a:cxn ang="0">
                  <a:pos x="12" y="8"/>
                </a:cxn>
              </a:cxnLst>
              <a:rect l="0" t="0" r="r" b="b"/>
              <a:pathLst>
                <a:path w="20" h="36">
                  <a:moveTo>
                    <a:pt x="12" y="8"/>
                  </a:moveTo>
                  <a:lnTo>
                    <a:pt x="12" y="8"/>
                  </a:lnTo>
                  <a:lnTo>
                    <a:pt x="14" y="14"/>
                  </a:lnTo>
                  <a:lnTo>
                    <a:pt x="16" y="22"/>
                  </a:lnTo>
                  <a:lnTo>
                    <a:pt x="20" y="26"/>
                  </a:lnTo>
                  <a:lnTo>
                    <a:pt x="18" y="32"/>
                  </a:lnTo>
                  <a:lnTo>
                    <a:pt x="20" y="36"/>
                  </a:lnTo>
                  <a:lnTo>
                    <a:pt x="18" y="36"/>
                  </a:lnTo>
                  <a:lnTo>
                    <a:pt x="12" y="26"/>
                  </a:lnTo>
                  <a:lnTo>
                    <a:pt x="6" y="22"/>
                  </a:lnTo>
                  <a:lnTo>
                    <a:pt x="8" y="22"/>
                  </a:lnTo>
                  <a:lnTo>
                    <a:pt x="10" y="18"/>
                  </a:lnTo>
                  <a:lnTo>
                    <a:pt x="4" y="16"/>
                  </a:lnTo>
                  <a:lnTo>
                    <a:pt x="6" y="12"/>
                  </a:lnTo>
                  <a:lnTo>
                    <a:pt x="6" y="4"/>
                  </a:lnTo>
                  <a:lnTo>
                    <a:pt x="0" y="10"/>
                  </a:lnTo>
                  <a:lnTo>
                    <a:pt x="2" y="4"/>
                  </a:lnTo>
                  <a:lnTo>
                    <a:pt x="2" y="0"/>
                  </a:lnTo>
                  <a:lnTo>
                    <a:pt x="6" y="0"/>
                  </a:lnTo>
                  <a:lnTo>
                    <a:pt x="8" y="2"/>
                  </a:lnTo>
                  <a:lnTo>
                    <a:pt x="8" y="6"/>
                  </a:lnTo>
                  <a:lnTo>
                    <a:pt x="12" y="8"/>
                  </a:lnTo>
                  <a:close/>
                </a:path>
              </a:pathLst>
            </a:custGeom>
            <a:solidFill>
              <a:schemeClr val="bg2"/>
            </a:solidFill>
            <a:ln w="3175">
              <a:solidFill>
                <a:schemeClr val="bg1"/>
              </a:solidFill>
              <a:prstDash val="solid"/>
              <a:round/>
              <a:headEnd/>
              <a:tailEnd/>
            </a:ln>
          </p:spPr>
          <p:txBody>
            <a:bodyPr/>
            <a:lstStyle/>
            <a:p>
              <a:pPr>
                <a:defRPr/>
              </a:pPr>
              <a:endParaRPr lang="en-GB" sz="462">
                <a:solidFill>
                  <a:prstClr val="black"/>
                </a:solidFill>
              </a:endParaRPr>
            </a:p>
          </p:txBody>
        </p:sp>
        <p:sp>
          <p:nvSpPr>
            <p:cNvPr id="615" name="Freeform 1450"/>
            <p:cNvSpPr>
              <a:spLocks/>
            </p:cNvSpPr>
            <p:nvPr/>
          </p:nvSpPr>
          <p:spPr bwMode="auto">
            <a:xfrm>
              <a:off x="717917" y="5289289"/>
              <a:ext cx="7213" cy="11485"/>
            </a:xfrm>
            <a:custGeom>
              <a:avLst/>
              <a:gdLst/>
              <a:ahLst/>
              <a:cxnLst>
                <a:cxn ang="0">
                  <a:pos x="8" y="14"/>
                </a:cxn>
                <a:cxn ang="0">
                  <a:pos x="8" y="16"/>
                </a:cxn>
                <a:cxn ang="0">
                  <a:pos x="10" y="6"/>
                </a:cxn>
                <a:cxn ang="0">
                  <a:pos x="6" y="0"/>
                </a:cxn>
                <a:cxn ang="0">
                  <a:pos x="2" y="0"/>
                </a:cxn>
                <a:cxn ang="0">
                  <a:pos x="2" y="2"/>
                </a:cxn>
                <a:cxn ang="0">
                  <a:pos x="0" y="10"/>
                </a:cxn>
                <a:cxn ang="0">
                  <a:pos x="2" y="12"/>
                </a:cxn>
                <a:cxn ang="0">
                  <a:pos x="6" y="6"/>
                </a:cxn>
                <a:cxn ang="0">
                  <a:pos x="8" y="14"/>
                </a:cxn>
              </a:cxnLst>
              <a:rect l="0" t="0" r="r" b="b"/>
              <a:pathLst>
                <a:path w="10" h="16">
                  <a:moveTo>
                    <a:pt x="8" y="14"/>
                  </a:moveTo>
                  <a:lnTo>
                    <a:pt x="8" y="16"/>
                  </a:lnTo>
                  <a:lnTo>
                    <a:pt x="10" y="6"/>
                  </a:lnTo>
                  <a:lnTo>
                    <a:pt x="6" y="0"/>
                  </a:lnTo>
                  <a:lnTo>
                    <a:pt x="2" y="0"/>
                  </a:lnTo>
                  <a:lnTo>
                    <a:pt x="2" y="2"/>
                  </a:lnTo>
                  <a:lnTo>
                    <a:pt x="0" y="10"/>
                  </a:lnTo>
                  <a:lnTo>
                    <a:pt x="2" y="12"/>
                  </a:lnTo>
                  <a:lnTo>
                    <a:pt x="6" y="6"/>
                  </a:lnTo>
                  <a:lnTo>
                    <a:pt x="8" y="14"/>
                  </a:lnTo>
                  <a:close/>
                </a:path>
              </a:pathLst>
            </a:custGeom>
            <a:solidFill>
              <a:schemeClr val="bg2"/>
            </a:solidFill>
            <a:ln w="3175">
              <a:solidFill>
                <a:schemeClr val="bg1"/>
              </a:solidFill>
              <a:prstDash val="solid"/>
              <a:round/>
              <a:headEnd/>
              <a:tailEnd/>
            </a:ln>
          </p:spPr>
          <p:txBody>
            <a:bodyPr/>
            <a:lstStyle/>
            <a:p>
              <a:pPr>
                <a:defRPr/>
              </a:pPr>
              <a:endParaRPr lang="en-GB" sz="462">
                <a:solidFill>
                  <a:prstClr val="black"/>
                </a:solidFill>
              </a:endParaRPr>
            </a:p>
          </p:txBody>
        </p:sp>
        <p:sp>
          <p:nvSpPr>
            <p:cNvPr id="616" name="Line 1451"/>
            <p:cNvSpPr>
              <a:spLocks noChangeShapeType="1"/>
            </p:cNvSpPr>
            <p:nvPr/>
          </p:nvSpPr>
          <p:spPr bwMode="auto">
            <a:xfrm>
              <a:off x="423639" y="5315130"/>
              <a:ext cx="722" cy="718"/>
            </a:xfrm>
            <a:prstGeom prst="line">
              <a:avLst/>
            </a:prstGeom>
            <a:solidFill>
              <a:schemeClr val="bg1">
                <a:lumMod val="85000"/>
              </a:schemeClr>
            </a:solidFill>
            <a:ln w="3175">
              <a:solidFill>
                <a:schemeClr val="bg1"/>
              </a:solidFill>
              <a:round/>
              <a:headEnd/>
              <a:tailEnd/>
            </a:ln>
          </p:spPr>
          <p:txBody>
            <a:bodyPr/>
            <a:lstStyle/>
            <a:p>
              <a:pPr>
                <a:defRPr/>
              </a:pPr>
              <a:endParaRPr lang="en-GB" sz="462">
                <a:solidFill>
                  <a:prstClr val="black"/>
                </a:solidFill>
              </a:endParaRPr>
            </a:p>
          </p:txBody>
        </p:sp>
        <p:sp>
          <p:nvSpPr>
            <p:cNvPr id="617" name="Freeform 1452"/>
            <p:cNvSpPr>
              <a:spLocks/>
            </p:cNvSpPr>
            <p:nvPr/>
          </p:nvSpPr>
          <p:spPr bwMode="auto">
            <a:xfrm>
              <a:off x="520290" y="5251964"/>
              <a:ext cx="18753" cy="20099"/>
            </a:xfrm>
            <a:custGeom>
              <a:avLst/>
              <a:gdLst/>
              <a:ahLst/>
              <a:cxnLst>
                <a:cxn ang="0">
                  <a:pos x="0" y="14"/>
                </a:cxn>
                <a:cxn ang="0">
                  <a:pos x="0" y="14"/>
                </a:cxn>
                <a:cxn ang="0">
                  <a:pos x="4" y="8"/>
                </a:cxn>
                <a:cxn ang="0">
                  <a:pos x="10" y="4"/>
                </a:cxn>
                <a:cxn ang="0">
                  <a:pos x="10" y="2"/>
                </a:cxn>
                <a:cxn ang="0">
                  <a:pos x="12" y="0"/>
                </a:cxn>
                <a:cxn ang="0">
                  <a:pos x="14" y="6"/>
                </a:cxn>
                <a:cxn ang="0">
                  <a:pos x="26" y="0"/>
                </a:cxn>
                <a:cxn ang="0">
                  <a:pos x="26" y="8"/>
                </a:cxn>
                <a:cxn ang="0">
                  <a:pos x="22" y="10"/>
                </a:cxn>
                <a:cxn ang="0">
                  <a:pos x="22" y="10"/>
                </a:cxn>
                <a:cxn ang="0">
                  <a:pos x="16" y="16"/>
                </a:cxn>
                <a:cxn ang="0">
                  <a:pos x="14" y="22"/>
                </a:cxn>
                <a:cxn ang="0">
                  <a:pos x="12" y="26"/>
                </a:cxn>
                <a:cxn ang="0">
                  <a:pos x="8" y="28"/>
                </a:cxn>
                <a:cxn ang="0">
                  <a:pos x="8" y="28"/>
                </a:cxn>
                <a:cxn ang="0">
                  <a:pos x="4" y="22"/>
                </a:cxn>
                <a:cxn ang="0">
                  <a:pos x="0" y="14"/>
                </a:cxn>
                <a:cxn ang="0">
                  <a:pos x="0" y="14"/>
                </a:cxn>
              </a:cxnLst>
              <a:rect l="0" t="0" r="r" b="b"/>
              <a:pathLst>
                <a:path w="26" h="28">
                  <a:moveTo>
                    <a:pt x="0" y="14"/>
                  </a:moveTo>
                  <a:lnTo>
                    <a:pt x="0" y="14"/>
                  </a:lnTo>
                  <a:lnTo>
                    <a:pt x="4" y="8"/>
                  </a:lnTo>
                  <a:lnTo>
                    <a:pt x="10" y="4"/>
                  </a:lnTo>
                  <a:lnTo>
                    <a:pt x="10" y="2"/>
                  </a:lnTo>
                  <a:lnTo>
                    <a:pt x="12" y="0"/>
                  </a:lnTo>
                  <a:lnTo>
                    <a:pt x="14" y="6"/>
                  </a:lnTo>
                  <a:lnTo>
                    <a:pt x="26" y="0"/>
                  </a:lnTo>
                  <a:lnTo>
                    <a:pt x="26" y="8"/>
                  </a:lnTo>
                  <a:lnTo>
                    <a:pt x="22" y="10"/>
                  </a:lnTo>
                  <a:lnTo>
                    <a:pt x="22" y="10"/>
                  </a:lnTo>
                  <a:lnTo>
                    <a:pt x="16" y="16"/>
                  </a:lnTo>
                  <a:lnTo>
                    <a:pt x="14" y="22"/>
                  </a:lnTo>
                  <a:lnTo>
                    <a:pt x="12" y="26"/>
                  </a:lnTo>
                  <a:lnTo>
                    <a:pt x="8" y="28"/>
                  </a:lnTo>
                  <a:lnTo>
                    <a:pt x="8" y="28"/>
                  </a:lnTo>
                  <a:lnTo>
                    <a:pt x="4" y="22"/>
                  </a:lnTo>
                  <a:lnTo>
                    <a:pt x="0" y="14"/>
                  </a:lnTo>
                  <a:lnTo>
                    <a:pt x="0" y="14"/>
                  </a:lnTo>
                  <a:close/>
                </a:path>
              </a:pathLst>
            </a:custGeom>
            <a:solidFill>
              <a:schemeClr val="bg2"/>
            </a:solidFill>
            <a:ln w="3175">
              <a:solidFill>
                <a:schemeClr val="bg1"/>
              </a:solidFill>
              <a:prstDash val="solid"/>
              <a:round/>
              <a:headEnd/>
              <a:tailEnd/>
            </a:ln>
          </p:spPr>
          <p:txBody>
            <a:bodyPr/>
            <a:lstStyle/>
            <a:p>
              <a:pPr>
                <a:defRPr/>
              </a:pPr>
              <a:endParaRPr lang="en-GB" sz="462">
                <a:solidFill>
                  <a:prstClr val="black"/>
                </a:solidFill>
              </a:endParaRPr>
            </a:p>
          </p:txBody>
        </p:sp>
        <p:sp>
          <p:nvSpPr>
            <p:cNvPr id="618" name="Freeform 1453"/>
            <p:cNvSpPr>
              <a:spLocks/>
            </p:cNvSpPr>
            <p:nvPr/>
          </p:nvSpPr>
          <p:spPr bwMode="auto">
            <a:xfrm>
              <a:off x="533272" y="5243349"/>
              <a:ext cx="10099" cy="7179"/>
            </a:xfrm>
            <a:custGeom>
              <a:avLst/>
              <a:gdLst/>
              <a:ahLst/>
              <a:cxnLst>
                <a:cxn ang="0">
                  <a:pos x="6" y="4"/>
                </a:cxn>
                <a:cxn ang="0">
                  <a:pos x="4" y="2"/>
                </a:cxn>
                <a:cxn ang="0">
                  <a:pos x="6" y="0"/>
                </a:cxn>
                <a:cxn ang="0">
                  <a:pos x="10" y="0"/>
                </a:cxn>
                <a:cxn ang="0">
                  <a:pos x="10" y="2"/>
                </a:cxn>
                <a:cxn ang="0">
                  <a:pos x="12" y="0"/>
                </a:cxn>
                <a:cxn ang="0">
                  <a:pos x="14" y="6"/>
                </a:cxn>
                <a:cxn ang="0">
                  <a:pos x="4" y="10"/>
                </a:cxn>
                <a:cxn ang="0">
                  <a:pos x="0" y="6"/>
                </a:cxn>
                <a:cxn ang="0">
                  <a:pos x="6" y="4"/>
                </a:cxn>
              </a:cxnLst>
              <a:rect l="0" t="0" r="r" b="b"/>
              <a:pathLst>
                <a:path w="14" h="10">
                  <a:moveTo>
                    <a:pt x="6" y="4"/>
                  </a:moveTo>
                  <a:lnTo>
                    <a:pt x="4" y="2"/>
                  </a:lnTo>
                  <a:lnTo>
                    <a:pt x="6" y="0"/>
                  </a:lnTo>
                  <a:lnTo>
                    <a:pt x="10" y="0"/>
                  </a:lnTo>
                  <a:lnTo>
                    <a:pt x="10" y="2"/>
                  </a:lnTo>
                  <a:lnTo>
                    <a:pt x="12" y="0"/>
                  </a:lnTo>
                  <a:lnTo>
                    <a:pt x="14" y="6"/>
                  </a:lnTo>
                  <a:lnTo>
                    <a:pt x="4" y="10"/>
                  </a:lnTo>
                  <a:lnTo>
                    <a:pt x="0" y="6"/>
                  </a:lnTo>
                  <a:lnTo>
                    <a:pt x="6" y="4"/>
                  </a:lnTo>
                  <a:close/>
                </a:path>
              </a:pathLst>
            </a:custGeom>
            <a:solidFill>
              <a:schemeClr val="bg2"/>
            </a:solidFill>
            <a:ln w="3175">
              <a:solidFill>
                <a:schemeClr val="bg1"/>
              </a:solidFill>
              <a:prstDash val="solid"/>
              <a:round/>
              <a:headEnd/>
              <a:tailEnd/>
            </a:ln>
          </p:spPr>
          <p:txBody>
            <a:bodyPr/>
            <a:lstStyle/>
            <a:p>
              <a:pPr>
                <a:defRPr/>
              </a:pPr>
              <a:endParaRPr lang="en-GB" sz="462">
                <a:solidFill>
                  <a:prstClr val="black"/>
                </a:solidFill>
              </a:endParaRPr>
            </a:p>
          </p:txBody>
        </p:sp>
        <p:sp>
          <p:nvSpPr>
            <p:cNvPr id="619" name="Freeform 1454"/>
            <p:cNvSpPr>
              <a:spLocks/>
            </p:cNvSpPr>
            <p:nvPr/>
          </p:nvSpPr>
          <p:spPr bwMode="auto">
            <a:xfrm>
              <a:off x="465473" y="5236172"/>
              <a:ext cx="2885" cy="4307"/>
            </a:xfrm>
            <a:custGeom>
              <a:avLst/>
              <a:gdLst/>
              <a:ahLst/>
              <a:cxnLst>
                <a:cxn ang="0">
                  <a:pos x="4" y="0"/>
                </a:cxn>
                <a:cxn ang="0">
                  <a:pos x="2" y="6"/>
                </a:cxn>
                <a:cxn ang="0">
                  <a:pos x="0" y="6"/>
                </a:cxn>
                <a:cxn ang="0">
                  <a:pos x="0" y="2"/>
                </a:cxn>
                <a:cxn ang="0">
                  <a:pos x="4" y="0"/>
                </a:cxn>
              </a:cxnLst>
              <a:rect l="0" t="0" r="r" b="b"/>
              <a:pathLst>
                <a:path w="4" h="6">
                  <a:moveTo>
                    <a:pt x="4" y="0"/>
                  </a:moveTo>
                  <a:lnTo>
                    <a:pt x="2" y="6"/>
                  </a:lnTo>
                  <a:lnTo>
                    <a:pt x="0" y="6"/>
                  </a:lnTo>
                  <a:lnTo>
                    <a:pt x="0" y="2"/>
                  </a:lnTo>
                  <a:lnTo>
                    <a:pt x="4" y="0"/>
                  </a:lnTo>
                  <a:close/>
                </a:path>
              </a:pathLst>
            </a:custGeom>
            <a:solidFill>
              <a:schemeClr val="bg2"/>
            </a:solidFill>
            <a:ln w="3175">
              <a:solidFill>
                <a:schemeClr val="bg1"/>
              </a:solidFill>
              <a:prstDash val="solid"/>
              <a:round/>
              <a:headEnd/>
              <a:tailEnd/>
            </a:ln>
          </p:spPr>
          <p:txBody>
            <a:bodyPr/>
            <a:lstStyle/>
            <a:p>
              <a:pPr>
                <a:defRPr/>
              </a:pPr>
              <a:endParaRPr lang="en-GB" sz="462">
                <a:solidFill>
                  <a:prstClr val="black"/>
                </a:solidFill>
              </a:endParaRPr>
            </a:p>
          </p:txBody>
        </p:sp>
        <p:sp>
          <p:nvSpPr>
            <p:cNvPr id="620" name="Freeform 1455"/>
            <p:cNvSpPr>
              <a:spLocks/>
            </p:cNvSpPr>
            <p:nvPr/>
          </p:nvSpPr>
          <p:spPr bwMode="auto">
            <a:xfrm>
              <a:off x="409214" y="5208895"/>
              <a:ext cx="17310" cy="10049"/>
            </a:xfrm>
            <a:custGeom>
              <a:avLst/>
              <a:gdLst/>
              <a:ahLst/>
              <a:cxnLst>
                <a:cxn ang="0">
                  <a:pos x="0" y="2"/>
                </a:cxn>
                <a:cxn ang="0">
                  <a:pos x="0" y="2"/>
                </a:cxn>
                <a:cxn ang="0">
                  <a:pos x="12" y="0"/>
                </a:cxn>
                <a:cxn ang="0">
                  <a:pos x="18" y="0"/>
                </a:cxn>
                <a:cxn ang="0">
                  <a:pos x="22" y="2"/>
                </a:cxn>
                <a:cxn ang="0">
                  <a:pos x="22" y="6"/>
                </a:cxn>
                <a:cxn ang="0">
                  <a:pos x="24" y="8"/>
                </a:cxn>
                <a:cxn ang="0">
                  <a:pos x="16" y="14"/>
                </a:cxn>
                <a:cxn ang="0">
                  <a:pos x="6" y="8"/>
                </a:cxn>
                <a:cxn ang="0">
                  <a:pos x="0" y="2"/>
                </a:cxn>
              </a:cxnLst>
              <a:rect l="0" t="0" r="r" b="b"/>
              <a:pathLst>
                <a:path w="24" h="14">
                  <a:moveTo>
                    <a:pt x="0" y="2"/>
                  </a:moveTo>
                  <a:lnTo>
                    <a:pt x="0" y="2"/>
                  </a:lnTo>
                  <a:lnTo>
                    <a:pt x="12" y="0"/>
                  </a:lnTo>
                  <a:lnTo>
                    <a:pt x="18" y="0"/>
                  </a:lnTo>
                  <a:lnTo>
                    <a:pt x="22" y="2"/>
                  </a:lnTo>
                  <a:lnTo>
                    <a:pt x="22" y="6"/>
                  </a:lnTo>
                  <a:lnTo>
                    <a:pt x="24" y="8"/>
                  </a:lnTo>
                  <a:lnTo>
                    <a:pt x="16" y="14"/>
                  </a:lnTo>
                  <a:lnTo>
                    <a:pt x="6" y="8"/>
                  </a:lnTo>
                  <a:lnTo>
                    <a:pt x="0" y="2"/>
                  </a:lnTo>
                  <a:close/>
                </a:path>
              </a:pathLst>
            </a:custGeom>
            <a:solidFill>
              <a:schemeClr val="bg2"/>
            </a:solidFill>
            <a:ln w="3175">
              <a:solidFill>
                <a:schemeClr val="bg1"/>
              </a:solidFill>
              <a:prstDash val="solid"/>
              <a:round/>
              <a:headEnd/>
              <a:tailEnd/>
            </a:ln>
          </p:spPr>
          <p:txBody>
            <a:bodyPr/>
            <a:lstStyle/>
            <a:p>
              <a:pPr>
                <a:defRPr/>
              </a:pPr>
              <a:endParaRPr lang="en-GB" sz="462">
                <a:solidFill>
                  <a:prstClr val="black"/>
                </a:solidFill>
              </a:endParaRPr>
            </a:p>
          </p:txBody>
        </p:sp>
        <p:sp>
          <p:nvSpPr>
            <p:cNvPr id="621" name="Freeform 1456"/>
            <p:cNvSpPr>
              <a:spLocks/>
            </p:cNvSpPr>
            <p:nvPr/>
          </p:nvSpPr>
          <p:spPr bwMode="auto">
            <a:xfrm>
              <a:off x="429409" y="5198845"/>
              <a:ext cx="8656" cy="10049"/>
            </a:xfrm>
            <a:custGeom>
              <a:avLst/>
              <a:gdLst/>
              <a:ahLst/>
              <a:cxnLst>
                <a:cxn ang="0">
                  <a:pos x="0" y="6"/>
                </a:cxn>
                <a:cxn ang="0">
                  <a:pos x="4" y="0"/>
                </a:cxn>
                <a:cxn ang="0">
                  <a:pos x="10" y="4"/>
                </a:cxn>
                <a:cxn ang="0">
                  <a:pos x="12" y="6"/>
                </a:cxn>
                <a:cxn ang="0">
                  <a:pos x="6" y="14"/>
                </a:cxn>
                <a:cxn ang="0">
                  <a:pos x="4" y="8"/>
                </a:cxn>
                <a:cxn ang="0">
                  <a:pos x="0" y="6"/>
                </a:cxn>
              </a:cxnLst>
              <a:rect l="0" t="0" r="r" b="b"/>
              <a:pathLst>
                <a:path w="12" h="14">
                  <a:moveTo>
                    <a:pt x="0" y="6"/>
                  </a:moveTo>
                  <a:lnTo>
                    <a:pt x="4" y="0"/>
                  </a:lnTo>
                  <a:lnTo>
                    <a:pt x="10" y="4"/>
                  </a:lnTo>
                  <a:lnTo>
                    <a:pt x="12" y="6"/>
                  </a:lnTo>
                  <a:lnTo>
                    <a:pt x="6" y="14"/>
                  </a:lnTo>
                  <a:lnTo>
                    <a:pt x="4" y="8"/>
                  </a:lnTo>
                  <a:lnTo>
                    <a:pt x="0" y="6"/>
                  </a:lnTo>
                  <a:close/>
                </a:path>
              </a:pathLst>
            </a:custGeom>
            <a:solidFill>
              <a:schemeClr val="bg2"/>
            </a:solidFill>
            <a:ln w="3175">
              <a:solidFill>
                <a:schemeClr val="bg1"/>
              </a:solidFill>
              <a:prstDash val="solid"/>
              <a:round/>
              <a:headEnd/>
              <a:tailEnd/>
            </a:ln>
          </p:spPr>
          <p:txBody>
            <a:bodyPr/>
            <a:lstStyle/>
            <a:p>
              <a:pPr>
                <a:defRPr/>
              </a:pPr>
              <a:endParaRPr lang="en-GB" sz="462">
                <a:solidFill>
                  <a:prstClr val="black"/>
                </a:solidFill>
              </a:endParaRPr>
            </a:p>
          </p:txBody>
        </p:sp>
        <p:sp>
          <p:nvSpPr>
            <p:cNvPr id="622" name="Freeform 1508"/>
            <p:cNvSpPr>
              <a:spLocks/>
            </p:cNvSpPr>
            <p:nvPr/>
          </p:nvSpPr>
          <p:spPr bwMode="auto">
            <a:xfrm>
              <a:off x="1175203" y="5652504"/>
              <a:ext cx="8656" cy="2871"/>
            </a:xfrm>
            <a:custGeom>
              <a:avLst/>
              <a:gdLst/>
              <a:ahLst/>
              <a:cxnLst>
                <a:cxn ang="0">
                  <a:pos x="10" y="0"/>
                </a:cxn>
                <a:cxn ang="0">
                  <a:pos x="12" y="4"/>
                </a:cxn>
                <a:cxn ang="0">
                  <a:pos x="10" y="2"/>
                </a:cxn>
                <a:cxn ang="0">
                  <a:pos x="10" y="2"/>
                </a:cxn>
                <a:cxn ang="0">
                  <a:pos x="6" y="2"/>
                </a:cxn>
                <a:cxn ang="0">
                  <a:pos x="0" y="4"/>
                </a:cxn>
                <a:cxn ang="0">
                  <a:pos x="0" y="2"/>
                </a:cxn>
                <a:cxn ang="0">
                  <a:pos x="10" y="0"/>
                </a:cxn>
              </a:cxnLst>
              <a:rect l="0" t="0" r="r" b="b"/>
              <a:pathLst>
                <a:path w="12" h="4">
                  <a:moveTo>
                    <a:pt x="10" y="0"/>
                  </a:moveTo>
                  <a:lnTo>
                    <a:pt x="12" y="4"/>
                  </a:lnTo>
                  <a:lnTo>
                    <a:pt x="10" y="2"/>
                  </a:lnTo>
                  <a:lnTo>
                    <a:pt x="10" y="2"/>
                  </a:lnTo>
                  <a:lnTo>
                    <a:pt x="6" y="2"/>
                  </a:lnTo>
                  <a:lnTo>
                    <a:pt x="0" y="4"/>
                  </a:lnTo>
                  <a:lnTo>
                    <a:pt x="0" y="2"/>
                  </a:lnTo>
                  <a:lnTo>
                    <a:pt x="10" y="0"/>
                  </a:lnTo>
                  <a:close/>
                </a:path>
              </a:pathLst>
            </a:custGeom>
            <a:solidFill>
              <a:schemeClr val="bg2"/>
            </a:solidFill>
            <a:ln w="3175">
              <a:solidFill>
                <a:schemeClr val="bg1"/>
              </a:solidFill>
              <a:prstDash val="solid"/>
              <a:round/>
              <a:headEnd/>
              <a:tailEnd/>
            </a:ln>
          </p:spPr>
          <p:txBody>
            <a:bodyPr/>
            <a:lstStyle/>
            <a:p>
              <a:pPr>
                <a:defRPr/>
              </a:pPr>
              <a:endParaRPr lang="en-GB" sz="462">
                <a:solidFill>
                  <a:prstClr val="black"/>
                </a:solidFill>
              </a:endParaRPr>
            </a:p>
          </p:txBody>
        </p:sp>
        <p:sp>
          <p:nvSpPr>
            <p:cNvPr id="623" name="Freeform 1509"/>
            <p:cNvSpPr>
              <a:spLocks/>
            </p:cNvSpPr>
            <p:nvPr/>
          </p:nvSpPr>
          <p:spPr bwMode="auto">
            <a:xfrm>
              <a:off x="1189628" y="5655375"/>
              <a:ext cx="1442" cy="5742"/>
            </a:xfrm>
            <a:custGeom>
              <a:avLst/>
              <a:gdLst/>
              <a:ahLst/>
              <a:cxnLst>
                <a:cxn ang="0">
                  <a:pos x="2" y="2"/>
                </a:cxn>
                <a:cxn ang="0">
                  <a:pos x="0" y="8"/>
                </a:cxn>
                <a:cxn ang="0">
                  <a:pos x="0" y="6"/>
                </a:cxn>
                <a:cxn ang="0">
                  <a:pos x="0" y="6"/>
                </a:cxn>
                <a:cxn ang="0">
                  <a:pos x="2" y="0"/>
                </a:cxn>
                <a:cxn ang="0">
                  <a:pos x="2" y="2"/>
                </a:cxn>
              </a:cxnLst>
              <a:rect l="0" t="0" r="r" b="b"/>
              <a:pathLst>
                <a:path w="2" h="8">
                  <a:moveTo>
                    <a:pt x="2" y="2"/>
                  </a:moveTo>
                  <a:lnTo>
                    <a:pt x="0" y="8"/>
                  </a:lnTo>
                  <a:lnTo>
                    <a:pt x="0" y="6"/>
                  </a:lnTo>
                  <a:lnTo>
                    <a:pt x="0" y="6"/>
                  </a:lnTo>
                  <a:lnTo>
                    <a:pt x="2" y="0"/>
                  </a:lnTo>
                  <a:lnTo>
                    <a:pt x="2" y="2"/>
                  </a:lnTo>
                  <a:close/>
                </a:path>
              </a:pathLst>
            </a:custGeom>
            <a:solidFill>
              <a:schemeClr val="bg2"/>
            </a:solidFill>
            <a:ln w="3175">
              <a:solidFill>
                <a:schemeClr val="bg1"/>
              </a:solidFill>
              <a:prstDash val="solid"/>
              <a:round/>
              <a:headEnd/>
              <a:tailEnd/>
            </a:ln>
          </p:spPr>
          <p:txBody>
            <a:bodyPr/>
            <a:lstStyle/>
            <a:p>
              <a:pPr>
                <a:defRPr/>
              </a:pPr>
              <a:endParaRPr lang="en-GB" sz="462">
                <a:solidFill>
                  <a:prstClr val="black"/>
                </a:solidFill>
              </a:endParaRPr>
            </a:p>
          </p:txBody>
        </p:sp>
        <p:sp>
          <p:nvSpPr>
            <p:cNvPr id="624" name="Freeform 1510"/>
            <p:cNvSpPr>
              <a:spLocks/>
            </p:cNvSpPr>
            <p:nvPr/>
          </p:nvSpPr>
          <p:spPr bwMode="auto">
            <a:xfrm>
              <a:off x="1180974" y="5668295"/>
              <a:ext cx="4328" cy="8614"/>
            </a:xfrm>
            <a:custGeom>
              <a:avLst/>
              <a:gdLst/>
              <a:ahLst/>
              <a:cxnLst>
                <a:cxn ang="0">
                  <a:pos x="6" y="8"/>
                </a:cxn>
                <a:cxn ang="0">
                  <a:pos x="4" y="12"/>
                </a:cxn>
                <a:cxn ang="0">
                  <a:pos x="2" y="12"/>
                </a:cxn>
                <a:cxn ang="0">
                  <a:pos x="0" y="8"/>
                </a:cxn>
                <a:cxn ang="0">
                  <a:pos x="0" y="0"/>
                </a:cxn>
                <a:cxn ang="0">
                  <a:pos x="2" y="0"/>
                </a:cxn>
                <a:cxn ang="0">
                  <a:pos x="2" y="0"/>
                </a:cxn>
                <a:cxn ang="0">
                  <a:pos x="4" y="4"/>
                </a:cxn>
                <a:cxn ang="0">
                  <a:pos x="6" y="8"/>
                </a:cxn>
                <a:cxn ang="0">
                  <a:pos x="6" y="8"/>
                </a:cxn>
              </a:cxnLst>
              <a:rect l="0" t="0" r="r" b="b"/>
              <a:pathLst>
                <a:path w="6" h="12">
                  <a:moveTo>
                    <a:pt x="6" y="8"/>
                  </a:moveTo>
                  <a:lnTo>
                    <a:pt x="4" y="12"/>
                  </a:lnTo>
                  <a:lnTo>
                    <a:pt x="2" y="12"/>
                  </a:lnTo>
                  <a:lnTo>
                    <a:pt x="0" y="8"/>
                  </a:lnTo>
                  <a:lnTo>
                    <a:pt x="0" y="0"/>
                  </a:lnTo>
                  <a:lnTo>
                    <a:pt x="2" y="0"/>
                  </a:lnTo>
                  <a:lnTo>
                    <a:pt x="2" y="0"/>
                  </a:lnTo>
                  <a:lnTo>
                    <a:pt x="4" y="4"/>
                  </a:lnTo>
                  <a:lnTo>
                    <a:pt x="6" y="8"/>
                  </a:lnTo>
                  <a:lnTo>
                    <a:pt x="6" y="8"/>
                  </a:lnTo>
                  <a:close/>
                </a:path>
              </a:pathLst>
            </a:custGeom>
            <a:solidFill>
              <a:schemeClr val="bg2"/>
            </a:solidFill>
            <a:ln w="3175">
              <a:solidFill>
                <a:schemeClr val="bg1"/>
              </a:solidFill>
              <a:prstDash val="solid"/>
              <a:round/>
              <a:headEnd/>
              <a:tailEnd/>
            </a:ln>
          </p:spPr>
          <p:txBody>
            <a:bodyPr/>
            <a:lstStyle/>
            <a:p>
              <a:pPr>
                <a:defRPr/>
              </a:pPr>
              <a:endParaRPr lang="en-GB" sz="462">
                <a:solidFill>
                  <a:prstClr val="black"/>
                </a:solidFill>
              </a:endParaRPr>
            </a:p>
          </p:txBody>
        </p:sp>
        <p:sp>
          <p:nvSpPr>
            <p:cNvPr id="625" name="Freeform 1511"/>
            <p:cNvSpPr>
              <a:spLocks/>
            </p:cNvSpPr>
            <p:nvPr/>
          </p:nvSpPr>
          <p:spPr bwMode="auto">
            <a:xfrm>
              <a:off x="1185301" y="5678344"/>
              <a:ext cx="2885" cy="5742"/>
            </a:xfrm>
            <a:custGeom>
              <a:avLst/>
              <a:gdLst/>
              <a:ahLst/>
              <a:cxnLst>
                <a:cxn ang="0">
                  <a:pos x="0" y="4"/>
                </a:cxn>
                <a:cxn ang="0">
                  <a:pos x="2" y="0"/>
                </a:cxn>
                <a:cxn ang="0">
                  <a:pos x="4" y="8"/>
                </a:cxn>
                <a:cxn ang="0">
                  <a:pos x="0" y="6"/>
                </a:cxn>
                <a:cxn ang="0">
                  <a:pos x="0" y="4"/>
                </a:cxn>
              </a:cxnLst>
              <a:rect l="0" t="0" r="r" b="b"/>
              <a:pathLst>
                <a:path w="4" h="8">
                  <a:moveTo>
                    <a:pt x="0" y="4"/>
                  </a:moveTo>
                  <a:lnTo>
                    <a:pt x="2" y="0"/>
                  </a:lnTo>
                  <a:lnTo>
                    <a:pt x="4" y="8"/>
                  </a:lnTo>
                  <a:lnTo>
                    <a:pt x="0" y="6"/>
                  </a:lnTo>
                  <a:lnTo>
                    <a:pt x="0" y="4"/>
                  </a:lnTo>
                  <a:close/>
                </a:path>
              </a:pathLst>
            </a:custGeom>
            <a:solidFill>
              <a:schemeClr val="bg2"/>
            </a:solidFill>
            <a:ln w="3175">
              <a:solidFill>
                <a:schemeClr val="bg1"/>
              </a:solidFill>
              <a:prstDash val="solid"/>
              <a:round/>
              <a:headEnd/>
              <a:tailEnd/>
            </a:ln>
          </p:spPr>
          <p:txBody>
            <a:bodyPr/>
            <a:lstStyle/>
            <a:p>
              <a:pPr>
                <a:defRPr/>
              </a:pPr>
              <a:endParaRPr lang="en-GB" sz="462">
                <a:solidFill>
                  <a:prstClr val="black"/>
                </a:solidFill>
              </a:endParaRPr>
            </a:p>
          </p:txBody>
        </p:sp>
        <p:sp>
          <p:nvSpPr>
            <p:cNvPr id="626" name="Freeform 1512"/>
            <p:cNvSpPr>
              <a:spLocks/>
            </p:cNvSpPr>
            <p:nvPr/>
          </p:nvSpPr>
          <p:spPr bwMode="auto">
            <a:xfrm>
              <a:off x="1195399" y="5668295"/>
              <a:ext cx="4328" cy="5742"/>
            </a:xfrm>
            <a:custGeom>
              <a:avLst/>
              <a:gdLst/>
              <a:ahLst/>
              <a:cxnLst>
                <a:cxn ang="0">
                  <a:pos x="4" y="0"/>
                </a:cxn>
                <a:cxn ang="0">
                  <a:pos x="6" y="8"/>
                </a:cxn>
                <a:cxn ang="0">
                  <a:pos x="0" y="4"/>
                </a:cxn>
                <a:cxn ang="0">
                  <a:pos x="4" y="0"/>
                </a:cxn>
              </a:cxnLst>
              <a:rect l="0" t="0" r="r" b="b"/>
              <a:pathLst>
                <a:path w="6" h="8">
                  <a:moveTo>
                    <a:pt x="4" y="0"/>
                  </a:moveTo>
                  <a:lnTo>
                    <a:pt x="6" y="8"/>
                  </a:lnTo>
                  <a:lnTo>
                    <a:pt x="0" y="4"/>
                  </a:lnTo>
                  <a:lnTo>
                    <a:pt x="4" y="0"/>
                  </a:lnTo>
                  <a:close/>
                </a:path>
              </a:pathLst>
            </a:custGeom>
            <a:solidFill>
              <a:schemeClr val="bg2"/>
            </a:solidFill>
            <a:ln w="3175">
              <a:solidFill>
                <a:schemeClr val="bg1"/>
              </a:solidFill>
              <a:prstDash val="solid"/>
              <a:round/>
              <a:headEnd/>
              <a:tailEnd/>
            </a:ln>
          </p:spPr>
          <p:txBody>
            <a:bodyPr/>
            <a:lstStyle/>
            <a:p>
              <a:pPr>
                <a:defRPr/>
              </a:pPr>
              <a:endParaRPr lang="en-GB" sz="462">
                <a:solidFill>
                  <a:prstClr val="black"/>
                </a:solidFill>
              </a:endParaRPr>
            </a:p>
          </p:txBody>
        </p:sp>
        <p:sp>
          <p:nvSpPr>
            <p:cNvPr id="627" name="Freeform 1513"/>
            <p:cNvSpPr>
              <a:spLocks/>
            </p:cNvSpPr>
            <p:nvPr/>
          </p:nvSpPr>
          <p:spPr bwMode="auto">
            <a:xfrm>
              <a:off x="1202612" y="5672602"/>
              <a:ext cx="4328" cy="7179"/>
            </a:xfrm>
            <a:custGeom>
              <a:avLst/>
              <a:gdLst/>
              <a:ahLst/>
              <a:cxnLst>
                <a:cxn ang="0">
                  <a:pos x="6" y="10"/>
                </a:cxn>
                <a:cxn ang="0">
                  <a:pos x="4" y="10"/>
                </a:cxn>
                <a:cxn ang="0">
                  <a:pos x="4" y="10"/>
                </a:cxn>
                <a:cxn ang="0">
                  <a:pos x="2" y="6"/>
                </a:cxn>
                <a:cxn ang="0">
                  <a:pos x="0" y="0"/>
                </a:cxn>
                <a:cxn ang="0">
                  <a:pos x="0" y="0"/>
                </a:cxn>
                <a:cxn ang="0">
                  <a:pos x="4" y="4"/>
                </a:cxn>
                <a:cxn ang="0">
                  <a:pos x="6" y="10"/>
                </a:cxn>
                <a:cxn ang="0">
                  <a:pos x="6" y="10"/>
                </a:cxn>
              </a:cxnLst>
              <a:rect l="0" t="0" r="r" b="b"/>
              <a:pathLst>
                <a:path w="6" h="10">
                  <a:moveTo>
                    <a:pt x="6" y="10"/>
                  </a:moveTo>
                  <a:lnTo>
                    <a:pt x="4" y="10"/>
                  </a:lnTo>
                  <a:lnTo>
                    <a:pt x="4" y="10"/>
                  </a:lnTo>
                  <a:lnTo>
                    <a:pt x="2" y="6"/>
                  </a:lnTo>
                  <a:lnTo>
                    <a:pt x="0" y="0"/>
                  </a:lnTo>
                  <a:lnTo>
                    <a:pt x="0" y="0"/>
                  </a:lnTo>
                  <a:lnTo>
                    <a:pt x="4" y="4"/>
                  </a:lnTo>
                  <a:lnTo>
                    <a:pt x="6" y="10"/>
                  </a:lnTo>
                  <a:lnTo>
                    <a:pt x="6" y="10"/>
                  </a:lnTo>
                  <a:close/>
                </a:path>
              </a:pathLst>
            </a:custGeom>
            <a:solidFill>
              <a:schemeClr val="bg2"/>
            </a:solidFill>
            <a:ln w="3175">
              <a:solidFill>
                <a:schemeClr val="bg1"/>
              </a:solidFill>
              <a:prstDash val="solid"/>
              <a:round/>
              <a:headEnd/>
              <a:tailEnd/>
            </a:ln>
          </p:spPr>
          <p:txBody>
            <a:bodyPr/>
            <a:lstStyle/>
            <a:p>
              <a:pPr>
                <a:defRPr/>
              </a:pPr>
              <a:endParaRPr lang="en-GB" sz="462">
                <a:solidFill>
                  <a:prstClr val="black"/>
                </a:solidFill>
              </a:endParaRPr>
            </a:p>
          </p:txBody>
        </p:sp>
        <p:sp>
          <p:nvSpPr>
            <p:cNvPr id="628" name="Freeform 1514"/>
            <p:cNvSpPr>
              <a:spLocks/>
            </p:cNvSpPr>
            <p:nvPr/>
          </p:nvSpPr>
          <p:spPr bwMode="auto">
            <a:xfrm>
              <a:off x="1206939" y="5685523"/>
              <a:ext cx="2885" cy="5742"/>
            </a:xfrm>
            <a:custGeom>
              <a:avLst/>
              <a:gdLst/>
              <a:ahLst/>
              <a:cxnLst>
                <a:cxn ang="0">
                  <a:pos x="0" y="0"/>
                </a:cxn>
                <a:cxn ang="0">
                  <a:pos x="4" y="8"/>
                </a:cxn>
                <a:cxn ang="0">
                  <a:pos x="0" y="6"/>
                </a:cxn>
                <a:cxn ang="0">
                  <a:pos x="0" y="0"/>
                </a:cxn>
              </a:cxnLst>
              <a:rect l="0" t="0" r="r" b="b"/>
              <a:pathLst>
                <a:path w="4" h="8">
                  <a:moveTo>
                    <a:pt x="0" y="0"/>
                  </a:moveTo>
                  <a:lnTo>
                    <a:pt x="4" y="8"/>
                  </a:lnTo>
                  <a:lnTo>
                    <a:pt x="0" y="6"/>
                  </a:lnTo>
                  <a:lnTo>
                    <a:pt x="0" y="0"/>
                  </a:lnTo>
                  <a:close/>
                </a:path>
              </a:pathLst>
            </a:custGeom>
            <a:solidFill>
              <a:schemeClr val="bg2"/>
            </a:solidFill>
            <a:ln w="3175">
              <a:solidFill>
                <a:schemeClr val="bg1"/>
              </a:solidFill>
              <a:prstDash val="solid"/>
              <a:round/>
              <a:headEnd/>
              <a:tailEnd/>
            </a:ln>
          </p:spPr>
          <p:txBody>
            <a:bodyPr/>
            <a:lstStyle/>
            <a:p>
              <a:pPr>
                <a:defRPr/>
              </a:pPr>
              <a:endParaRPr lang="en-GB" sz="462">
                <a:solidFill>
                  <a:prstClr val="black"/>
                </a:solidFill>
              </a:endParaRPr>
            </a:p>
          </p:txBody>
        </p:sp>
        <p:sp>
          <p:nvSpPr>
            <p:cNvPr id="629" name="Freeform 1515"/>
            <p:cNvSpPr>
              <a:spLocks/>
            </p:cNvSpPr>
            <p:nvPr/>
          </p:nvSpPr>
          <p:spPr bwMode="auto">
            <a:xfrm>
              <a:off x="1215594" y="5692701"/>
              <a:ext cx="4328" cy="5742"/>
            </a:xfrm>
            <a:custGeom>
              <a:avLst/>
              <a:gdLst/>
              <a:ahLst/>
              <a:cxnLst>
                <a:cxn ang="0">
                  <a:pos x="0" y="0"/>
                </a:cxn>
                <a:cxn ang="0">
                  <a:pos x="4" y="2"/>
                </a:cxn>
                <a:cxn ang="0">
                  <a:pos x="6" y="4"/>
                </a:cxn>
                <a:cxn ang="0">
                  <a:pos x="2" y="8"/>
                </a:cxn>
                <a:cxn ang="0">
                  <a:pos x="2" y="4"/>
                </a:cxn>
                <a:cxn ang="0">
                  <a:pos x="0" y="0"/>
                </a:cxn>
              </a:cxnLst>
              <a:rect l="0" t="0" r="r" b="b"/>
              <a:pathLst>
                <a:path w="6" h="8">
                  <a:moveTo>
                    <a:pt x="0" y="0"/>
                  </a:moveTo>
                  <a:lnTo>
                    <a:pt x="4" y="2"/>
                  </a:lnTo>
                  <a:lnTo>
                    <a:pt x="6" y="4"/>
                  </a:lnTo>
                  <a:lnTo>
                    <a:pt x="2" y="8"/>
                  </a:lnTo>
                  <a:lnTo>
                    <a:pt x="2" y="4"/>
                  </a:lnTo>
                  <a:lnTo>
                    <a:pt x="0" y="0"/>
                  </a:lnTo>
                  <a:close/>
                </a:path>
              </a:pathLst>
            </a:custGeom>
            <a:solidFill>
              <a:schemeClr val="bg2"/>
            </a:solidFill>
            <a:ln w="3175">
              <a:solidFill>
                <a:schemeClr val="bg1"/>
              </a:solidFill>
              <a:prstDash val="solid"/>
              <a:round/>
              <a:headEnd/>
              <a:tailEnd/>
            </a:ln>
          </p:spPr>
          <p:txBody>
            <a:bodyPr/>
            <a:lstStyle/>
            <a:p>
              <a:pPr>
                <a:defRPr/>
              </a:pPr>
              <a:endParaRPr lang="en-GB" sz="462">
                <a:solidFill>
                  <a:prstClr val="black"/>
                </a:solidFill>
              </a:endParaRPr>
            </a:p>
          </p:txBody>
        </p:sp>
        <p:sp>
          <p:nvSpPr>
            <p:cNvPr id="630" name="Freeform 1516"/>
            <p:cNvSpPr>
              <a:spLocks/>
            </p:cNvSpPr>
            <p:nvPr/>
          </p:nvSpPr>
          <p:spPr bwMode="auto">
            <a:xfrm>
              <a:off x="1224249" y="5695573"/>
              <a:ext cx="4328" cy="2871"/>
            </a:xfrm>
            <a:custGeom>
              <a:avLst/>
              <a:gdLst/>
              <a:ahLst/>
              <a:cxnLst>
                <a:cxn ang="0">
                  <a:pos x="6" y="4"/>
                </a:cxn>
                <a:cxn ang="0">
                  <a:pos x="6" y="0"/>
                </a:cxn>
                <a:cxn ang="0">
                  <a:pos x="0" y="4"/>
                </a:cxn>
                <a:cxn ang="0">
                  <a:pos x="6" y="4"/>
                </a:cxn>
              </a:cxnLst>
              <a:rect l="0" t="0" r="r" b="b"/>
              <a:pathLst>
                <a:path w="6" h="4">
                  <a:moveTo>
                    <a:pt x="6" y="4"/>
                  </a:moveTo>
                  <a:lnTo>
                    <a:pt x="6" y="0"/>
                  </a:lnTo>
                  <a:lnTo>
                    <a:pt x="0" y="4"/>
                  </a:lnTo>
                  <a:lnTo>
                    <a:pt x="6" y="4"/>
                  </a:lnTo>
                  <a:close/>
                </a:path>
              </a:pathLst>
            </a:custGeom>
            <a:solidFill>
              <a:schemeClr val="bg2"/>
            </a:solidFill>
            <a:ln w="3175">
              <a:solidFill>
                <a:schemeClr val="bg1"/>
              </a:solidFill>
              <a:prstDash val="solid"/>
              <a:round/>
              <a:headEnd/>
              <a:tailEnd/>
            </a:ln>
          </p:spPr>
          <p:txBody>
            <a:bodyPr/>
            <a:lstStyle/>
            <a:p>
              <a:pPr>
                <a:defRPr/>
              </a:pPr>
              <a:endParaRPr lang="en-GB" sz="462">
                <a:solidFill>
                  <a:prstClr val="black"/>
                </a:solidFill>
              </a:endParaRPr>
            </a:p>
          </p:txBody>
        </p:sp>
        <p:sp>
          <p:nvSpPr>
            <p:cNvPr id="631" name="Freeform 1517"/>
            <p:cNvSpPr>
              <a:spLocks/>
            </p:cNvSpPr>
            <p:nvPr/>
          </p:nvSpPr>
          <p:spPr bwMode="auto">
            <a:xfrm>
              <a:off x="1232905" y="5699879"/>
              <a:ext cx="5770" cy="4307"/>
            </a:xfrm>
            <a:custGeom>
              <a:avLst/>
              <a:gdLst/>
              <a:ahLst/>
              <a:cxnLst>
                <a:cxn ang="0">
                  <a:pos x="2" y="0"/>
                </a:cxn>
                <a:cxn ang="0">
                  <a:pos x="8" y="6"/>
                </a:cxn>
                <a:cxn ang="0">
                  <a:pos x="8" y="6"/>
                </a:cxn>
                <a:cxn ang="0">
                  <a:pos x="4" y="6"/>
                </a:cxn>
                <a:cxn ang="0">
                  <a:pos x="0" y="4"/>
                </a:cxn>
                <a:cxn ang="0">
                  <a:pos x="2" y="0"/>
                </a:cxn>
              </a:cxnLst>
              <a:rect l="0" t="0" r="r" b="b"/>
              <a:pathLst>
                <a:path w="8" h="6">
                  <a:moveTo>
                    <a:pt x="2" y="0"/>
                  </a:moveTo>
                  <a:lnTo>
                    <a:pt x="8" y="6"/>
                  </a:lnTo>
                  <a:lnTo>
                    <a:pt x="8" y="6"/>
                  </a:lnTo>
                  <a:lnTo>
                    <a:pt x="4" y="6"/>
                  </a:lnTo>
                  <a:lnTo>
                    <a:pt x="0" y="4"/>
                  </a:lnTo>
                  <a:lnTo>
                    <a:pt x="2" y="0"/>
                  </a:lnTo>
                  <a:close/>
                </a:path>
              </a:pathLst>
            </a:custGeom>
            <a:solidFill>
              <a:schemeClr val="bg2"/>
            </a:solidFill>
            <a:ln w="3175">
              <a:solidFill>
                <a:schemeClr val="bg1"/>
              </a:solidFill>
              <a:prstDash val="solid"/>
              <a:round/>
              <a:headEnd/>
              <a:tailEnd/>
            </a:ln>
          </p:spPr>
          <p:txBody>
            <a:bodyPr/>
            <a:lstStyle/>
            <a:p>
              <a:pPr>
                <a:defRPr/>
              </a:pPr>
              <a:endParaRPr lang="en-GB" sz="462">
                <a:solidFill>
                  <a:prstClr val="black"/>
                </a:solidFill>
              </a:endParaRPr>
            </a:p>
          </p:txBody>
        </p:sp>
        <p:sp>
          <p:nvSpPr>
            <p:cNvPr id="632" name="Freeform 1518"/>
            <p:cNvSpPr>
              <a:spLocks/>
            </p:cNvSpPr>
            <p:nvPr/>
          </p:nvSpPr>
          <p:spPr bwMode="auto">
            <a:xfrm>
              <a:off x="1221365" y="5707056"/>
              <a:ext cx="5770" cy="4307"/>
            </a:xfrm>
            <a:custGeom>
              <a:avLst/>
              <a:gdLst/>
              <a:ahLst/>
              <a:cxnLst>
                <a:cxn ang="0">
                  <a:pos x="8" y="0"/>
                </a:cxn>
                <a:cxn ang="0">
                  <a:pos x="6" y="4"/>
                </a:cxn>
                <a:cxn ang="0">
                  <a:pos x="0" y="6"/>
                </a:cxn>
                <a:cxn ang="0">
                  <a:pos x="0" y="2"/>
                </a:cxn>
                <a:cxn ang="0">
                  <a:pos x="4" y="2"/>
                </a:cxn>
                <a:cxn ang="0">
                  <a:pos x="8" y="0"/>
                </a:cxn>
              </a:cxnLst>
              <a:rect l="0" t="0" r="r" b="b"/>
              <a:pathLst>
                <a:path w="8" h="6">
                  <a:moveTo>
                    <a:pt x="8" y="0"/>
                  </a:moveTo>
                  <a:lnTo>
                    <a:pt x="6" y="4"/>
                  </a:lnTo>
                  <a:lnTo>
                    <a:pt x="0" y="6"/>
                  </a:lnTo>
                  <a:lnTo>
                    <a:pt x="0" y="2"/>
                  </a:lnTo>
                  <a:lnTo>
                    <a:pt x="4" y="2"/>
                  </a:lnTo>
                  <a:lnTo>
                    <a:pt x="8" y="0"/>
                  </a:lnTo>
                  <a:close/>
                </a:path>
              </a:pathLst>
            </a:custGeom>
            <a:solidFill>
              <a:schemeClr val="bg2"/>
            </a:solidFill>
            <a:ln w="3175">
              <a:solidFill>
                <a:schemeClr val="bg1"/>
              </a:solidFill>
              <a:prstDash val="solid"/>
              <a:round/>
              <a:headEnd/>
              <a:tailEnd/>
            </a:ln>
          </p:spPr>
          <p:txBody>
            <a:bodyPr/>
            <a:lstStyle/>
            <a:p>
              <a:pPr>
                <a:defRPr/>
              </a:pPr>
              <a:endParaRPr lang="en-GB" sz="462">
                <a:solidFill>
                  <a:prstClr val="black"/>
                </a:solidFill>
              </a:endParaRPr>
            </a:p>
          </p:txBody>
        </p:sp>
        <p:sp>
          <p:nvSpPr>
            <p:cNvPr id="633" name="Freeform 1519"/>
            <p:cNvSpPr>
              <a:spLocks/>
            </p:cNvSpPr>
            <p:nvPr/>
          </p:nvSpPr>
          <p:spPr bwMode="auto">
            <a:xfrm>
              <a:off x="1276182" y="5734335"/>
              <a:ext cx="12983" cy="5742"/>
            </a:xfrm>
            <a:custGeom>
              <a:avLst/>
              <a:gdLst/>
              <a:ahLst/>
              <a:cxnLst>
                <a:cxn ang="0">
                  <a:pos x="18" y="2"/>
                </a:cxn>
                <a:cxn ang="0">
                  <a:pos x="18" y="4"/>
                </a:cxn>
                <a:cxn ang="0">
                  <a:pos x="18" y="4"/>
                </a:cxn>
                <a:cxn ang="0">
                  <a:pos x="16" y="8"/>
                </a:cxn>
                <a:cxn ang="0">
                  <a:pos x="12" y="8"/>
                </a:cxn>
                <a:cxn ang="0">
                  <a:pos x="2" y="8"/>
                </a:cxn>
                <a:cxn ang="0">
                  <a:pos x="0" y="4"/>
                </a:cxn>
                <a:cxn ang="0">
                  <a:pos x="2" y="0"/>
                </a:cxn>
                <a:cxn ang="0">
                  <a:pos x="18" y="2"/>
                </a:cxn>
              </a:cxnLst>
              <a:rect l="0" t="0" r="r" b="b"/>
              <a:pathLst>
                <a:path w="18" h="8">
                  <a:moveTo>
                    <a:pt x="18" y="2"/>
                  </a:moveTo>
                  <a:lnTo>
                    <a:pt x="18" y="4"/>
                  </a:lnTo>
                  <a:lnTo>
                    <a:pt x="18" y="4"/>
                  </a:lnTo>
                  <a:lnTo>
                    <a:pt x="16" y="8"/>
                  </a:lnTo>
                  <a:lnTo>
                    <a:pt x="12" y="8"/>
                  </a:lnTo>
                  <a:lnTo>
                    <a:pt x="2" y="8"/>
                  </a:lnTo>
                  <a:lnTo>
                    <a:pt x="0" y="4"/>
                  </a:lnTo>
                  <a:lnTo>
                    <a:pt x="2" y="0"/>
                  </a:lnTo>
                  <a:lnTo>
                    <a:pt x="18" y="2"/>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grpSp>
          <p:nvGrpSpPr>
            <p:cNvPr id="634" name="Group 480"/>
            <p:cNvGrpSpPr/>
            <p:nvPr/>
          </p:nvGrpSpPr>
          <p:grpSpPr>
            <a:xfrm>
              <a:off x="781390" y="5385477"/>
              <a:ext cx="559706" cy="284255"/>
              <a:chOff x="2951226" y="3359172"/>
              <a:chExt cx="1336780" cy="681755"/>
            </a:xfrm>
            <a:solidFill>
              <a:schemeClr val="bg2"/>
            </a:solidFill>
          </p:grpSpPr>
          <p:sp>
            <p:nvSpPr>
              <p:cNvPr id="902" name="Freeform 1476"/>
              <p:cNvSpPr>
                <a:spLocks/>
              </p:cNvSpPr>
              <p:nvPr/>
            </p:nvSpPr>
            <p:spPr bwMode="auto">
              <a:xfrm>
                <a:off x="3512812" y="3359172"/>
                <a:ext cx="158484" cy="189376"/>
              </a:xfrm>
              <a:custGeom>
                <a:avLst/>
                <a:gdLst/>
                <a:ahLst/>
                <a:cxnLst>
                  <a:cxn ang="0">
                    <a:pos x="74" y="110"/>
                  </a:cxn>
                  <a:cxn ang="0">
                    <a:pos x="72" y="102"/>
                  </a:cxn>
                  <a:cxn ang="0">
                    <a:pos x="72" y="102"/>
                  </a:cxn>
                  <a:cxn ang="0">
                    <a:pos x="66" y="98"/>
                  </a:cxn>
                  <a:cxn ang="0">
                    <a:pos x="62" y="92"/>
                  </a:cxn>
                  <a:cxn ang="0">
                    <a:pos x="62" y="92"/>
                  </a:cxn>
                  <a:cxn ang="0">
                    <a:pos x="58" y="90"/>
                  </a:cxn>
                  <a:cxn ang="0">
                    <a:pos x="54" y="86"/>
                  </a:cxn>
                  <a:cxn ang="0">
                    <a:pos x="54" y="86"/>
                  </a:cxn>
                  <a:cxn ang="0">
                    <a:pos x="54" y="80"/>
                  </a:cxn>
                  <a:cxn ang="0">
                    <a:pos x="56" y="74"/>
                  </a:cxn>
                  <a:cxn ang="0">
                    <a:pos x="54" y="72"/>
                  </a:cxn>
                  <a:cxn ang="0">
                    <a:pos x="54" y="70"/>
                  </a:cxn>
                  <a:cxn ang="0">
                    <a:pos x="54" y="70"/>
                  </a:cxn>
                  <a:cxn ang="0">
                    <a:pos x="56" y="66"/>
                  </a:cxn>
                  <a:cxn ang="0">
                    <a:pos x="60" y="62"/>
                  </a:cxn>
                  <a:cxn ang="0">
                    <a:pos x="60" y="52"/>
                  </a:cxn>
                  <a:cxn ang="0">
                    <a:pos x="62" y="50"/>
                  </a:cxn>
                  <a:cxn ang="0">
                    <a:pos x="62" y="52"/>
                  </a:cxn>
                  <a:cxn ang="0">
                    <a:pos x="62" y="52"/>
                  </a:cxn>
                  <a:cxn ang="0">
                    <a:pos x="76" y="38"/>
                  </a:cxn>
                  <a:cxn ang="0">
                    <a:pos x="92" y="28"/>
                  </a:cxn>
                  <a:cxn ang="0">
                    <a:pos x="92" y="28"/>
                  </a:cxn>
                  <a:cxn ang="0">
                    <a:pos x="82" y="24"/>
                  </a:cxn>
                  <a:cxn ang="0">
                    <a:pos x="76" y="24"/>
                  </a:cxn>
                  <a:cxn ang="0">
                    <a:pos x="72" y="26"/>
                  </a:cxn>
                  <a:cxn ang="0">
                    <a:pos x="54" y="14"/>
                  </a:cxn>
                  <a:cxn ang="0">
                    <a:pos x="54" y="14"/>
                  </a:cxn>
                  <a:cxn ang="0">
                    <a:pos x="48" y="16"/>
                  </a:cxn>
                  <a:cxn ang="0">
                    <a:pos x="42" y="14"/>
                  </a:cxn>
                  <a:cxn ang="0">
                    <a:pos x="38" y="12"/>
                  </a:cxn>
                  <a:cxn ang="0">
                    <a:pos x="34" y="12"/>
                  </a:cxn>
                  <a:cxn ang="0">
                    <a:pos x="28" y="0"/>
                  </a:cxn>
                  <a:cxn ang="0">
                    <a:pos x="26" y="0"/>
                  </a:cxn>
                  <a:cxn ang="0">
                    <a:pos x="26" y="8"/>
                  </a:cxn>
                  <a:cxn ang="0">
                    <a:pos x="0" y="8"/>
                  </a:cxn>
                  <a:cxn ang="0">
                    <a:pos x="0" y="8"/>
                  </a:cxn>
                  <a:cxn ang="0">
                    <a:pos x="2" y="12"/>
                  </a:cxn>
                  <a:cxn ang="0">
                    <a:pos x="2" y="16"/>
                  </a:cxn>
                  <a:cxn ang="0">
                    <a:pos x="2" y="24"/>
                  </a:cxn>
                  <a:cxn ang="0">
                    <a:pos x="2" y="24"/>
                  </a:cxn>
                  <a:cxn ang="0">
                    <a:pos x="6" y="44"/>
                  </a:cxn>
                  <a:cxn ang="0">
                    <a:pos x="10" y="66"/>
                  </a:cxn>
                  <a:cxn ang="0">
                    <a:pos x="6" y="72"/>
                  </a:cxn>
                  <a:cxn ang="0">
                    <a:pos x="10" y="76"/>
                  </a:cxn>
                  <a:cxn ang="0">
                    <a:pos x="10" y="110"/>
                  </a:cxn>
                  <a:cxn ang="0">
                    <a:pos x="74" y="110"/>
                  </a:cxn>
                </a:cxnLst>
                <a:rect l="0" t="0" r="r" b="b"/>
                <a:pathLst>
                  <a:path w="92" h="110">
                    <a:moveTo>
                      <a:pt x="74" y="110"/>
                    </a:moveTo>
                    <a:lnTo>
                      <a:pt x="72" y="102"/>
                    </a:lnTo>
                    <a:lnTo>
                      <a:pt x="72" y="102"/>
                    </a:lnTo>
                    <a:lnTo>
                      <a:pt x="66" y="98"/>
                    </a:lnTo>
                    <a:lnTo>
                      <a:pt x="62" y="92"/>
                    </a:lnTo>
                    <a:lnTo>
                      <a:pt x="62" y="92"/>
                    </a:lnTo>
                    <a:lnTo>
                      <a:pt x="58" y="90"/>
                    </a:lnTo>
                    <a:lnTo>
                      <a:pt x="54" y="86"/>
                    </a:lnTo>
                    <a:lnTo>
                      <a:pt x="54" y="86"/>
                    </a:lnTo>
                    <a:lnTo>
                      <a:pt x="54" y="80"/>
                    </a:lnTo>
                    <a:lnTo>
                      <a:pt x="56" y="74"/>
                    </a:lnTo>
                    <a:lnTo>
                      <a:pt x="54" y="72"/>
                    </a:lnTo>
                    <a:lnTo>
                      <a:pt x="54" y="70"/>
                    </a:lnTo>
                    <a:lnTo>
                      <a:pt x="54" y="70"/>
                    </a:lnTo>
                    <a:lnTo>
                      <a:pt x="56" y="66"/>
                    </a:lnTo>
                    <a:lnTo>
                      <a:pt x="60" y="62"/>
                    </a:lnTo>
                    <a:lnTo>
                      <a:pt x="60" y="52"/>
                    </a:lnTo>
                    <a:lnTo>
                      <a:pt x="62" y="50"/>
                    </a:lnTo>
                    <a:lnTo>
                      <a:pt x="62" y="52"/>
                    </a:lnTo>
                    <a:lnTo>
                      <a:pt x="62" y="52"/>
                    </a:lnTo>
                    <a:lnTo>
                      <a:pt x="76" y="38"/>
                    </a:lnTo>
                    <a:lnTo>
                      <a:pt x="92" y="28"/>
                    </a:lnTo>
                    <a:lnTo>
                      <a:pt x="92" y="28"/>
                    </a:lnTo>
                    <a:lnTo>
                      <a:pt x="82" y="24"/>
                    </a:lnTo>
                    <a:lnTo>
                      <a:pt x="76" y="24"/>
                    </a:lnTo>
                    <a:lnTo>
                      <a:pt x="72" y="26"/>
                    </a:lnTo>
                    <a:lnTo>
                      <a:pt x="54" y="14"/>
                    </a:lnTo>
                    <a:lnTo>
                      <a:pt x="54" y="14"/>
                    </a:lnTo>
                    <a:lnTo>
                      <a:pt x="48" y="16"/>
                    </a:lnTo>
                    <a:lnTo>
                      <a:pt x="42" y="14"/>
                    </a:lnTo>
                    <a:lnTo>
                      <a:pt x="38" y="12"/>
                    </a:lnTo>
                    <a:lnTo>
                      <a:pt x="34" y="12"/>
                    </a:lnTo>
                    <a:lnTo>
                      <a:pt x="28" y="0"/>
                    </a:lnTo>
                    <a:lnTo>
                      <a:pt x="26" y="0"/>
                    </a:lnTo>
                    <a:lnTo>
                      <a:pt x="26" y="8"/>
                    </a:lnTo>
                    <a:lnTo>
                      <a:pt x="0" y="8"/>
                    </a:lnTo>
                    <a:lnTo>
                      <a:pt x="0" y="8"/>
                    </a:lnTo>
                    <a:lnTo>
                      <a:pt x="2" y="12"/>
                    </a:lnTo>
                    <a:lnTo>
                      <a:pt x="2" y="16"/>
                    </a:lnTo>
                    <a:lnTo>
                      <a:pt x="2" y="24"/>
                    </a:lnTo>
                    <a:lnTo>
                      <a:pt x="2" y="24"/>
                    </a:lnTo>
                    <a:lnTo>
                      <a:pt x="6" y="44"/>
                    </a:lnTo>
                    <a:lnTo>
                      <a:pt x="10" y="66"/>
                    </a:lnTo>
                    <a:lnTo>
                      <a:pt x="6" y="72"/>
                    </a:lnTo>
                    <a:lnTo>
                      <a:pt x="10" y="76"/>
                    </a:lnTo>
                    <a:lnTo>
                      <a:pt x="10" y="110"/>
                    </a:lnTo>
                    <a:lnTo>
                      <a:pt x="74" y="110"/>
                    </a:lnTo>
                    <a:close/>
                  </a:path>
                </a:pathLst>
              </a:custGeom>
              <a:grpFill/>
              <a:ln w="3175">
                <a:solidFill>
                  <a:schemeClr val="bg1"/>
                </a:solidFill>
                <a:prstDash val="solid"/>
                <a:round/>
                <a:headEnd/>
                <a:tailEnd/>
              </a:ln>
            </p:spPr>
            <p:txBody>
              <a:bodyPr/>
              <a:lstStyle/>
              <a:p>
                <a:pPr>
                  <a:defRPr/>
                </a:pPr>
                <a:endParaRPr lang="en-GB" sz="462">
                  <a:solidFill>
                    <a:prstClr val="black"/>
                  </a:solidFill>
                </a:endParaRPr>
              </a:p>
            </p:txBody>
          </p:sp>
          <p:sp>
            <p:nvSpPr>
              <p:cNvPr id="903" name="Freeform 1393"/>
              <p:cNvSpPr>
                <a:spLocks/>
              </p:cNvSpPr>
              <p:nvPr/>
            </p:nvSpPr>
            <p:spPr bwMode="auto">
              <a:xfrm>
                <a:off x="4095069" y="3403934"/>
                <a:ext cx="113695" cy="92967"/>
              </a:xfrm>
              <a:custGeom>
                <a:avLst/>
                <a:gdLst/>
                <a:ahLst/>
                <a:cxnLst>
                  <a:cxn ang="0">
                    <a:pos x="66" y="36"/>
                  </a:cxn>
                  <a:cxn ang="0">
                    <a:pos x="66" y="36"/>
                  </a:cxn>
                  <a:cxn ang="0">
                    <a:pos x="60" y="34"/>
                  </a:cxn>
                  <a:cxn ang="0">
                    <a:pos x="56" y="32"/>
                  </a:cxn>
                  <a:cxn ang="0">
                    <a:pos x="56" y="32"/>
                  </a:cxn>
                  <a:cxn ang="0">
                    <a:pos x="52" y="26"/>
                  </a:cxn>
                  <a:cxn ang="0">
                    <a:pos x="52" y="18"/>
                  </a:cxn>
                  <a:cxn ang="0">
                    <a:pos x="46" y="18"/>
                  </a:cxn>
                  <a:cxn ang="0">
                    <a:pos x="46" y="18"/>
                  </a:cxn>
                  <a:cxn ang="0">
                    <a:pos x="52" y="12"/>
                  </a:cxn>
                  <a:cxn ang="0">
                    <a:pos x="52" y="6"/>
                  </a:cxn>
                  <a:cxn ang="0">
                    <a:pos x="48" y="2"/>
                  </a:cxn>
                  <a:cxn ang="0">
                    <a:pos x="42" y="6"/>
                  </a:cxn>
                  <a:cxn ang="0">
                    <a:pos x="40" y="2"/>
                  </a:cxn>
                  <a:cxn ang="0">
                    <a:pos x="40" y="2"/>
                  </a:cxn>
                  <a:cxn ang="0">
                    <a:pos x="36" y="0"/>
                  </a:cxn>
                  <a:cxn ang="0">
                    <a:pos x="30" y="0"/>
                  </a:cxn>
                  <a:cxn ang="0">
                    <a:pos x="26" y="2"/>
                  </a:cxn>
                  <a:cxn ang="0">
                    <a:pos x="22" y="4"/>
                  </a:cxn>
                  <a:cxn ang="0">
                    <a:pos x="18" y="0"/>
                  </a:cxn>
                  <a:cxn ang="0">
                    <a:pos x="12" y="0"/>
                  </a:cxn>
                  <a:cxn ang="0">
                    <a:pos x="12" y="2"/>
                  </a:cxn>
                  <a:cxn ang="0">
                    <a:pos x="8" y="2"/>
                  </a:cxn>
                  <a:cxn ang="0">
                    <a:pos x="8" y="8"/>
                  </a:cxn>
                  <a:cxn ang="0">
                    <a:pos x="8" y="8"/>
                  </a:cxn>
                  <a:cxn ang="0">
                    <a:pos x="4" y="12"/>
                  </a:cxn>
                  <a:cxn ang="0">
                    <a:pos x="0" y="14"/>
                  </a:cxn>
                  <a:cxn ang="0">
                    <a:pos x="0" y="16"/>
                  </a:cxn>
                  <a:cxn ang="0">
                    <a:pos x="4" y="16"/>
                  </a:cxn>
                  <a:cxn ang="0">
                    <a:pos x="10" y="14"/>
                  </a:cxn>
                  <a:cxn ang="0">
                    <a:pos x="16" y="20"/>
                  </a:cxn>
                  <a:cxn ang="0">
                    <a:pos x="16" y="44"/>
                  </a:cxn>
                  <a:cxn ang="0">
                    <a:pos x="20" y="46"/>
                  </a:cxn>
                  <a:cxn ang="0">
                    <a:pos x="20" y="50"/>
                  </a:cxn>
                  <a:cxn ang="0">
                    <a:pos x="22" y="54"/>
                  </a:cxn>
                  <a:cxn ang="0">
                    <a:pos x="24" y="54"/>
                  </a:cxn>
                  <a:cxn ang="0">
                    <a:pos x="26" y="52"/>
                  </a:cxn>
                  <a:cxn ang="0">
                    <a:pos x="26" y="52"/>
                  </a:cxn>
                  <a:cxn ang="0">
                    <a:pos x="32" y="54"/>
                  </a:cxn>
                  <a:cxn ang="0">
                    <a:pos x="38" y="52"/>
                  </a:cxn>
                  <a:cxn ang="0">
                    <a:pos x="38" y="52"/>
                  </a:cxn>
                  <a:cxn ang="0">
                    <a:pos x="42" y="52"/>
                  </a:cxn>
                  <a:cxn ang="0">
                    <a:pos x="54" y="44"/>
                  </a:cxn>
                  <a:cxn ang="0">
                    <a:pos x="56" y="40"/>
                  </a:cxn>
                  <a:cxn ang="0">
                    <a:pos x="56" y="42"/>
                  </a:cxn>
                  <a:cxn ang="0">
                    <a:pos x="58" y="42"/>
                  </a:cxn>
                  <a:cxn ang="0">
                    <a:pos x="60" y="38"/>
                  </a:cxn>
                  <a:cxn ang="0">
                    <a:pos x="60" y="38"/>
                  </a:cxn>
                  <a:cxn ang="0">
                    <a:pos x="66" y="36"/>
                  </a:cxn>
                  <a:cxn ang="0">
                    <a:pos x="66" y="36"/>
                  </a:cxn>
                </a:cxnLst>
                <a:rect l="0" t="0" r="r" b="b"/>
                <a:pathLst>
                  <a:path w="66" h="54">
                    <a:moveTo>
                      <a:pt x="66" y="36"/>
                    </a:moveTo>
                    <a:lnTo>
                      <a:pt x="66" y="36"/>
                    </a:lnTo>
                    <a:lnTo>
                      <a:pt x="60" y="34"/>
                    </a:lnTo>
                    <a:lnTo>
                      <a:pt x="56" y="32"/>
                    </a:lnTo>
                    <a:lnTo>
                      <a:pt x="56" y="32"/>
                    </a:lnTo>
                    <a:lnTo>
                      <a:pt x="52" y="26"/>
                    </a:lnTo>
                    <a:lnTo>
                      <a:pt x="52" y="18"/>
                    </a:lnTo>
                    <a:lnTo>
                      <a:pt x="46" y="18"/>
                    </a:lnTo>
                    <a:lnTo>
                      <a:pt x="46" y="18"/>
                    </a:lnTo>
                    <a:lnTo>
                      <a:pt x="52" y="12"/>
                    </a:lnTo>
                    <a:lnTo>
                      <a:pt x="52" y="6"/>
                    </a:lnTo>
                    <a:lnTo>
                      <a:pt x="48" y="2"/>
                    </a:lnTo>
                    <a:lnTo>
                      <a:pt x="42" y="6"/>
                    </a:lnTo>
                    <a:lnTo>
                      <a:pt x="40" y="2"/>
                    </a:lnTo>
                    <a:lnTo>
                      <a:pt x="40" y="2"/>
                    </a:lnTo>
                    <a:lnTo>
                      <a:pt x="36" y="0"/>
                    </a:lnTo>
                    <a:lnTo>
                      <a:pt x="30" y="0"/>
                    </a:lnTo>
                    <a:lnTo>
                      <a:pt x="26" y="2"/>
                    </a:lnTo>
                    <a:lnTo>
                      <a:pt x="22" y="4"/>
                    </a:lnTo>
                    <a:lnTo>
                      <a:pt x="18" y="0"/>
                    </a:lnTo>
                    <a:lnTo>
                      <a:pt x="12" y="0"/>
                    </a:lnTo>
                    <a:lnTo>
                      <a:pt x="12" y="2"/>
                    </a:lnTo>
                    <a:lnTo>
                      <a:pt x="8" y="2"/>
                    </a:lnTo>
                    <a:lnTo>
                      <a:pt x="8" y="8"/>
                    </a:lnTo>
                    <a:lnTo>
                      <a:pt x="8" y="8"/>
                    </a:lnTo>
                    <a:lnTo>
                      <a:pt x="4" y="12"/>
                    </a:lnTo>
                    <a:lnTo>
                      <a:pt x="0" y="14"/>
                    </a:lnTo>
                    <a:lnTo>
                      <a:pt x="0" y="16"/>
                    </a:lnTo>
                    <a:lnTo>
                      <a:pt x="4" y="16"/>
                    </a:lnTo>
                    <a:lnTo>
                      <a:pt x="10" y="14"/>
                    </a:lnTo>
                    <a:lnTo>
                      <a:pt x="16" y="20"/>
                    </a:lnTo>
                    <a:lnTo>
                      <a:pt x="16" y="44"/>
                    </a:lnTo>
                    <a:lnTo>
                      <a:pt x="20" y="46"/>
                    </a:lnTo>
                    <a:lnTo>
                      <a:pt x="20" y="50"/>
                    </a:lnTo>
                    <a:lnTo>
                      <a:pt x="22" y="54"/>
                    </a:lnTo>
                    <a:lnTo>
                      <a:pt x="24" y="54"/>
                    </a:lnTo>
                    <a:lnTo>
                      <a:pt x="26" y="52"/>
                    </a:lnTo>
                    <a:lnTo>
                      <a:pt x="26" y="52"/>
                    </a:lnTo>
                    <a:lnTo>
                      <a:pt x="32" y="54"/>
                    </a:lnTo>
                    <a:lnTo>
                      <a:pt x="38" y="52"/>
                    </a:lnTo>
                    <a:lnTo>
                      <a:pt x="38" y="52"/>
                    </a:lnTo>
                    <a:lnTo>
                      <a:pt x="42" y="52"/>
                    </a:lnTo>
                    <a:lnTo>
                      <a:pt x="54" y="44"/>
                    </a:lnTo>
                    <a:lnTo>
                      <a:pt x="56" y="40"/>
                    </a:lnTo>
                    <a:lnTo>
                      <a:pt x="56" y="42"/>
                    </a:lnTo>
                    <a:lnTo>
                      <a:pt x="58" y="42"/>
                    </a:lnTo>
                    <a:lnTo>
                      <a:pt x="60" y="38"/>
                    </a:lnTo>
                    <a:lnTo>
                      <a:pt x="60" y="38"/>
                    </a:lnTo>
                    <a:lnTo>
                      <a:pt x="66" y="36"/>
                    </a:lnTo>
                    <a:lnTo>
                      <a:pt x="66" y="36"/>
                    </a:lnTo>
                    <a:close/>
                  </a:path>
                </a:pathLst>
              </a:custGeom>
              <a:grpFill/>
              <a:ln w="3175">
                <a:solidFill>
                  <a:schemeClr val="bg1"/>
                </a:solidFill>
                <a:prstDash val="solid"/>
                <a:round/>
                <a:headEnd/>
                <a:tailEnd/>
              </a:ln>
            </p:spPr>
            <p:txBody>
              <a:bodyPr/>
              <a:lstStyle/>
              <a:p>
                <a:pPr>
                  <a:defRPr/>
                </a:pPr>
                <a:endParaRPr lang="en-GB" sz="462">
                  <a:solidFill>
                    <a:prstClr val="black"/>
                  </a:solidFill>
                </a:endParaRPr>
              </a:p>
            </p:txBody>
          </p:sp>
          <p:sp>
            <p:nvSpPr>
              <p:cNvPr id="904" name="Freeform 1394"/>
              <p:cNvSpPr>
                <a:spLocks/>
              </p:cNvSpPr>
              <p:nvPr/>
            </p:nvSpPr>
            <p:spPr bwMode="auto">
              <a:xfrm>
                <a:off x="4157085" y="3469355"/>
                <a:ext cx="106805" cy="79194"/>
              </a:xfrm>
              <a:custGeom>
                <a:avLst/>
                <a:gdLst/>
                <a:ahLst/>
                <a:cxnLst>
                  <a:cxn ang="0">
                    <a:pos x="56" y="6"/>
                  </a:cxn>
                  <a:cxn ang="0">
                    <a:pos x="52" y="6"/>
                  </a:cxn>
                  <a:cxn ang="0">
                    <a:pos x="52" y="4"/>
                  </a:cxn>
                  <a:cxn ang="0">
                    <a:pos x="50" y="2"/>
                  </a:cxn>
                  <a:cxn ang="0">
                    <a:pos x="50" y="2"/>
                  </a:cxn>
                  <a:cxn ang="0">
                    <a:pos x="46" y="4"/>
                  </a:cxn>
                  <a:cxn ang="0">
                    <a:pos x="42" y="6"/>
                  </a:cxn>
                  <a:cxn ang="0">
                    <a:pos x="40" y="4"/>
                  </a:cxn>
                  <a:cxn ang="0">
                    <a:pos x="26" y="0"/>
                  </a:cxn>
                  <a:cxn ang="0">
                    <a:pos x="28" y="0"/>
                  </a:cxn>
                  <a:cxn ang="0">
                    <a:pos x="24" y="0"/>
                  </a:cxn>
                  <a:cxn ang="0">
                    <a:pos x="24" y="0"/>
                  </a:cxn>
                  <a:cxn ang="0">
                    <a:pos x="20" y="6"/>
                  </a:cxn>
                  <a:cxn ang="0">
                    <a:pos x="16" y="10"/>
                  </a:cxn>
                  <a:cxn ang="0">
                    <a:pos x="16" y="12"/>
                  </a:cxn>
                  <a:cxn ang="0">
                    <a:pos x="16" y="12"/>
                  </a:cxn>
                  <a:cxn ang="0">
                    <a:pos x="20" y="10"/>
                  </a:cxn>
                  <a:cxn ang="0">
                    <a:pos x="26" y="10"/>
                  </a:cxn>
                  <a:cxn ang="0">
                    <a:pos x="34" y="10"/>
                  </a:cxn>
                  <a:cxn ang="0">
                    <a:pos x="34" y="12"/>
                  </a:cxn>
                  <a:cxn ang="0">
                    <a:pos x="28" y="12"/>
                  </a:cxn>
                  <a:cxn ang="0">
                    <a:pos x="24" y="16"/>
                  </a:cxn>
                  <a:cxn ang="0">
                    <a:pos x="22" y="12"/>
                  </a:cxn>
                  <a:cxn ang="0">
                    <a:pos x="22" y="12"/>
                  </a:cxn>
                  <a:cxn ang="0">
                    <a:pos x="10" y="20"/>
                  </a:cxn>
                  <a:cxn ang="0">
                    <a:pos x="4" y="24"/>
                  </a:cxn>
                  <a:cxn ang="0">
                    <a:pos x="0" y="28"/>
                  </a:cxn>
                  <a:cxn ang="0">
                    <a:pos x="4" y="28"/>
                  </a:cxn>
                  <a:cxn ang="0">
                    <a:pos x="2" y="30"/>
                  </a:cxn>
                  <a:cxn ang="0">
                    <a:pos x="2" y="40"/>
                  </a:cxn>
                  <a:cxn ang="0">
                    <a:pos x="4" y="40"/>
                  </a:cxn>
                  <a:cxn ang="0">
                    <a:pos x="6" y="44"/>
                  </a:cxn>
                  <a:cxn ang="0">
                    <a:pos x="10" y="46"/>
                  </a:cxn>
                  <a:cxn ang="0">
                    <a:pos x="10" y="42"/>
                  </a:cxn>
                  <a:cxn ang="0">
                    <a:pos x="14" y="42"/>
                  </a:cxn>
                  <a:cxn ang="0">
                    <a:pos x="14" y="42"/>
                  </a:cxn>
                  <a:cxn ang="0">
                    <a:pos x="20" y="34"/>
                  </a:cxn>
                  <a:cxn ang="0">
                    <a:pos x="24" y="30"/>
                  </a:cxn>
                  <a:cxn ang="0">
                    <a:pos x="24" y="26"/>
                  </a:cxn>
                  <a:cxn ang="0">
                    <a:pos x="26" y="28"/>
                  </a:cxn>
                  <a:cxn ang="0">
                    <a:pos x="28" y="24"/>
                  </a:cxn>
                  <a:cxn ang="0">
                    <a:pos x="28" y="28"/>
                  </a:cxn>
                  <a:cxn ang="0">
                    <a:pos x="32" y="28"/>
                  </a:cxn>
                  <a:cxn ang="0">
                    <a:pos x="32" y="24"/>
                  </a:cxn>
                  <a:cxn ang="0">
                    <a:pos x="34" y="24"/>
                  </a:cxn>
                  <a:cxn ang="0">
                    <a:pos x="34" y="24"/>
                  </a:cxn>
                  <a:cxn ang="0">
                    <a:pos x="40" y="22"/>
                  </a:cxn>
                  <a:cxn ang="0">
                    <a:pos x="48" y="18"/>
                  </a:cxn>
                  <a:cxn ang="0">
                    <a:pos x="54" y="14"/>
                  </a:cxn>
                  <a:cxn ang="0">
                    <a:pos x="60" y="14"/>
                  </a:cxn>
                  <a:cxn ang="0">
                    <a:pos x="62" y="12"/>
                  </a:cxn>
                  <a:cxn ang="0">
                    <a:pos x="62" y="12"/>
                  </a:cxn>
                  <a:cxn ang="0">
                    <a:pos x="58" y="12"/>
                  </a:cxn>
                  <a:cxn ang="0">
                    <a:pos x="60" y="10"/>
                  </a:cxn>
                  <a:cxn ang="0">
                    <a:pos x="56" y="6"/>
                  </a:cxn>
                </a:cxnLst>
                <a:rect l="0" t="0" r="r" b="b"/>
                <a:pathLst>
                  <a:path w="62" h="46">
                    <a:moveTo>
                      <a:pt x="56" y="6"/>
                    </a:moveTo>
                    <a:lnTo>
                      <a:pt x="52" y="6"/>
                    </a:lnTo>
                    <a:lnTo>
                      <a:pt x="52" y="4"/>
                    </a:lnTo>
                    <a:lnTo>
                      <a:pt x="50" y="2"/>
                    </a:lnTo>
                    <a:lnTo>
                      <a:pt x="50" y="2"/>
                    </a:lnTo>
                    <a:lnTo>
                      <a:pt x="46" y="4"/>
                    </a:lnTo>
                    <a:lnTo>
                      <a:pt x="42" y="6"/>
                    </a:lnTo>
                    <a:lnTo>
                      <a:pt x="40" y="4"/>
                    </a:lnTo>
                    <a:lnTo>
                      <a:pt x="26" y="0"/>
                    </a:lnTo>
                    <a:lnTo>
                      <a:pt x="28" y="0"/>
                    </a:lnTo>
                    <a:lnTo>
                      <a:pt x="24" y="0"/>
                    </a:lnTo>
                    <a:lnTo>
                      <a:pt x="24" y="0"/>
                    </a:lnTo>
                    <a:lnTo>
                      <a:pt x="20" y="6"/>
                    </a:lnTo>
                    <a:lnTo>
                      <a:pt x="16" y="10"/>
                    </a:lnTo>
                    <a:lnTo>
                      <a:pt x="16" y="12"/>
                    </a:lnTo>
                    <a:lnTo>
                      <a:pt x="16" y="12"/>
                    </a:lnTo>
                    <a:lnTo>
                      <a:pt x="20" y="10"/>
                    </a:lnTo>
                    <a:lnTo>
                      <a:pt x="26" y="10"/>
                    </a:lnTo>
                    <a:lnTo>
                      <a:pt x="34" y="10"/>
                    </a:lnTo>
                    <a:lnTo>
                      <a:pt x="34" y="12"/>
                    </a:lnTo>
                    <a:lnTo>
                      <a:pt x="28" y="12"/>
                    </a:lnTo>
                    <a:lnTo>
                      <a:pt x="24" y="16"/>
                    </a:lnTo>
                    <a:lnTo>
                      <a:pt x="22" y="12"/>
                    </a:lnTo>
                    <a:lnTo>
                      <a:pt x="22" y="12"/>
                    </a:lnTo>
                    <a:lnTo>
                      <a:pt x="10" y="20"/>
                    </a:lnTo>
                    <a:lnTo>
                      <a:pt x="4" y="24"/>
                    </a:lnTo>
                    <a:lnTo>
                      <a:pt x="0" y="28"/>
                    </a:lnTo>
                    <a:lnTo>
                      <a:pt x="4" y="28"/>
                    </a:lnTo>
                    <a:lnTo>
                      <a:pt x="2" y="30"/>
                    </a:lnTo>
                    <a:lnTo>
                      <a:pt x="2" y="40"/>
                    </a:lnTo>
                    <a:lnTo>
                      <a:pt x="4" y="40"/>
                    </a:lnTo>
                    <a:lnTo>
                      <a:pt x="6" y="44"/>
                    </a:lnTo>
                    <a:lnTo>
                      <a:pt x="10" y="46"/>
                    </a:lnTo>
                    <a:lnTo>
                      <a:pt x="10" y="42"/>
                    </a:lnTo>
                    <a:lnTo>
                      <a:pt x="14" y="42"/>
                    </a:lnTo>
                    <a:lnTo>
                      <a:pt x="14" y="42"/>
                    </a:lnTo>
                    <a:lnTo>
                      <a:pt x="20" y="34"/>
                    </a:lnTo>
                    <a:lnTo>
                      <a:pt x="24" y="30"/>
                    </a:lnTo>
                    <a:lnTo>
                      <a:pt x="24" y="26"/>
                    </a:lnTo>
                    <a:lnTo>
                      <a:pt x="26" y="28"/>
                    </a:lnTo>
                    <a:lnTo>
                      <a:pt x="28" y="24"/>
                    </a:lnTo>
                    <a:lnTo>
                      <a:pt x="28" y="28"/>
                    </a:lnTo>
                    <a:lnTo>
                      <a:pt x="32" y="28"/>
                    </a:lnTo>
                    <a:lnTo>
                      <a:pt x="32" y="24"/>
                    </a:lnTo>
                    <a:lnTo>
                      <a:pt x="34" y="24"/>
                    </a:lnTo>
                    <a:lnTo>
                      <a:pt x="34" y="24"/>
                    </a:lnTo>
                    <a:lnTo>
                      <a:pt x="40" y="22"/>
                    </a:lnTo>
                    <a:lnTo>
                      <a:pt x="48" y="18"/>
                    </a:lnTo>
                    <a:lnTo>
                      <a:pt x="54" y="14"/>
                    </a:lnTo>
                    <a:lnTo>
                      <a:pt x="60" y="14"/>
                    </a:lnTo>
                    <a:lnTo>
                      <a:pt x="62" y="12"/>
                    </a:lnTo>
                    <a:lnTo>
                      <a:pt x="62" y="12"/>
                    </a:lnTo>
                    <a:lnTo>
                      <a:pt x="58" y="12"/>
                    </a:lnTo>
                    <a:lnTo>
                      <a:pt x="60" y="10"/>
                    </a:lnTo>
                    <a:lnTo>
                      <a:pt x="56" y="6"/>
                    </a:lnTo>
                    <a:close/>
                  </a:path>
                </a:pathLst>
              </a:custGeom>
              <a:grpFill/>
              <a:ln w="3175">
                <a:solidFill>
                  <a:schemeClr val="bg1"/>
                </a:solidFill>
                <a:prstDash val="solid"/>
                <a:round/>
                <a:headEnd/>
                <a:tailEnd/>
              </a:ln>
            </p:spPr>
            <p:txBody>
              <a:bodyPr/>
              <a:lstStyle/>
              <a:p>
                <a:pPr>
                  <a:defRPr/>
                </a:pPr>
                <a:endParaRPr lang="en-GB" sz="462">
                  <a:solidFill>
                    <a:prstClr val="black"/>
                  </a:solidFill>
                </a:endParaRPr>
              </a:p>
            </p:txBody>
          </p:sp>
          <p:sp>
            <p:nvSpPr>
              <p:cNvPr id="905" name="Freeform 1428"/>
              <p:cNvSpPr>
                <a:spLocks/>
              </p:cNvSpPr>
              <p:nvPr/>
            </p:nvSpPr>
            <p:spPr bwMode="auto">
              <a:xfrm>
                <a:off x="4194983" y="3434923"/>
                <a:ext cx="48234" cy="34432"/>
              </a:xfrm>
              <a:custGeom>
                <a:avLst/>
                <a:gdLst/>
                <a:ahLst/>
                <a:cxnLst>
                  <a:cxn ang="0">
                    <a:pos x="4" y="6"/>
                  </a:cxn>
                  <a:cxn ang="0">
                    <a:pos x="8" y="10"/>
                  </a:cxn>
                  <a:cxn ang="0">
                    <a:pos x="8" y="10"/>
                  </a:cxn>
                  <a:cxn ang="0">
                    <a:pos x="10" y="10"/>
                  </a:cxn>
                  <a:cxn ang="0">
                    <a:pos x="16" y="12"/>
                  </a:cxn>
                  <a:cxn ang="0">
                    <a:pos x="22" y="12"/>
                  </a:cxn>
                  <a:cxn ang="0">
                    <a:pos x="28" y="12"/>
                  </a:cxn>
                  <a:cxn ang="0">
                    <a:pos x="28" y="12"/>
                  </a:cxn>
                  <a:cxn ang="0">
                    <a:pos x="22" y="16"/>
                  </a:cxn>
                  <a:cxn ang="0">
                    <a:pos x="22" y="20"/>
                  </a:cxn>
                  <a:cxn ang="0">
                    <a:pos x="20" y="20"/>
                  </a:cxn>
                  <a:cxn ang="0">
                    <a:pos x="18" y="20"/>
                  </a:cxn>
                  <a:cxn ang="0">
                    <a:pos x="16" y="16"/>
                  </a:cxn>
                  <a:cxn ang="0">
                    <a:pos x="12" y="16"/>
                  </a:cxn>
                  <a:cxn ang="0">
                    <a:pos x="12" y="16"/>
                  </a:cxn>
                  <a:cxn ang="0">
                    <a:pos x="8" y="14"/>
                  </a:cxn>
                  <a:cxn ang="0">
                    <a:pos x="2" y="10"/>
                  </a:cxn>
                  <a:cxn ang="0">
                    <a:pos x="4" y="8"/>
                  </a:cxn>
                  <a:cxn ang="0">
                    <a:pos x="0" y="8"/>
                  </a:cxn>
                  <a:cxn ang="0">
                    <a:pos x="0" y="4"/>
                  </a:cxn>
                  <a:cxn ang="0">
                    <a:pos x="4" y="0"/>
                  </a:cxn>
                  <a:cxn ang="0">
                    <a:pos x="4" y="0"/>
                  </a:cxn>
                  <a:cxn ang="0">
                    <a:pos x="4" y="6"/>
                  </a:cxn>
                  <a:cxn ang="0">
                    <a:pos x="4" y="6"/>
                  </a:cxn>
                </a:cxnLst>
                <a:rect l="0" t="0" r="r" b="b"/>
                <a:pathLst>
                  <a:path w="28" h="20">
                    <a:moveTo>
                      <a:pt x="4" y="6"/>
                    </a:moveTo>
                    <a:lnTo>
                      <a:pt x="8" y="10"/>
                    </a:lnTo>
                    <a:lnTo>
                      <a:pt x="8" y="10"/>
                    </a:lnTo>
                    <a:lnTo>
                      <a:pt x="10" y="10"/>
                    </a:lnTo>
                    <a:lnTo>
                      <a:pt x="16" y="12"/>
                    </a:lnTo>
                    <a:lnTo>
                      <a:pt x="22" y="12"/>
                    </a:lnTo>
                    <a:lnTo>
                      <a:pt x="28" y="12"/>
                    </a:lnTo>
                    <a:lnTo>
                      <a:pt x="28" y="12"/>
                    </a:lnTo>
                    <a:lnTo>
                      <a:pt x="22" y="16"/>
                    </a:lnTo>
                    <a:lnTo>
                      <a:pt x="22" y="20"/>
                    </a:lnTo>
                    <a:lnTo>
                      <a:pt x="20" y="20"/>
                    </a:lnTo>
                    <a:lnTo>
                      <a:pt x="18" y="20"/>
                    </a:lnTo>
                    <a:lnTo>
                      <a:pt x="16" y="16"/>
                    </a:lnTo>
                    <a:lnTo>
                      <a:pt x="12" y="16"/>
                    </a:lnTo>
                    <a:lnTo>
                      <a:pt x="12" y="16"/>
                    </a:lnTo>
                    <a:lnTo>
                      <a:pt x="8" y="14"/>
                    </a:lnTo>
                    <a:lnTo>
                      <a:pt x="2" y="10"/>
                    </a:lnTo>
                    <a:lnTo>
                      <a:pt x="4" y="8"/>
                    </a:lnTo>
                    <a:lnTo>
                      <a:pt x="0" y="8"/>
                    </a:lnTo>
                    <a:lnTo>
                      <a:pt x="0" y="4"/>
                    </a:lnTo>
                    <a:lnTo>
                      <a:pt x="4" y="0"/>
                    </a:lnTo>
                    <a:lnTo>
                      <a:pt x="4" y="0"/>
                    </a:lnTo>
                    <a:lnTo>
                      <a:pt x="4" y="6"/>
                    </a:lnTo>
                    <a:lnTo>
                      <a:pt x="4" y="6"/>
                    </a:lnTo>
                    <a:close/>
                  </a:path>
                </a:pathLst>
              </a:custGeom>
              <a:grpFill/>
              <a:ln w="3175">
                <a:solidFill>
                  <a:schemeClr val="bg1"/>
                </a:solidFill>
                <a:prstDash val="solid"/>
                <a:round/>
                <a:headEnd/>
                <a:tailEnd/>
              </a:ln>
            </p:spPr>
            <p:txBody>
              <a:bodyPr/>
              <a:lstStyle/>
              <a:p>
                <a:pPr>
                  <a:defRPr/>
                </a:pPr>
                <a:endParaRPr lang="en-GB" sz="462">
                  <a:solidFill>
                    <a:prstClr val="black"/>
                  </a:solidFill>
                </a:endParaRPr>
              </a:p>
            </p:txBody>
          </p:sp>
          <p:sp>
            <p:nvSpPr>
              <p:cNvPr id="906" name="Freeform 1429"/>
              <p:cNvSpPr>
                <a:spLocks/>
              </p:cNvSpPr>
              <p:nvPr/>
            </p:nvSpPr>
            <p:spPr bwMode="auto">
              <a:xfrm>
                <a:off x="4253553" y="3434923"/>
                <a:ext cx="34453" cy="44762"/>
              </a:xfrm>
              <a:custGeom>
                <a:avLst/>
                <a:gdLst/>
                <a:ahLst/>
                <a:cxnLst>
                  <a:cxn ang="0">
                    <a:pos x="10" y="2"/>
                  </a:cxn>
                  <a:cxn ang="0">
                    <a:pos x="10" y="0"/>
                  </a:cxn>
                  <a:cxn ang="0">
                    <a:pos x="10" y="0"/>
                  </a:cxn>
                  <a:cxn ang="0">
                    <a:pos x="10" y="4"/>
                  </a:cxn>
                  <a:cxn ang="0">
                    <a:pos x="6" y="10"/>
                  </a:cxn>
                  <a:cxn ang="0">
                    <a:pos x="2" y="18"/>
                  </a:cxn>
                  <a:cxn ang="0">
                    <a:pos x="0" y="24"/>
                  </a:cxn>
                  <a:cxn ang="0">
                    <a:pos x="2" y="26"/>
                  </a:cxn>
                  <a:cxn ang="0">
                    <a:pos x="12" y="26"/>
                  </a:cxn>
                  <a:cxn ang="0">
                    <a:pos x="20" y="20"/>
                  </a:cxn>
                  <a:cxn ang="0">
                    <a:pos x="20" y="20"/>
                  </a:cxn>
                  <a:cxn ang="0">
                    <a:pos x="20" y="16"/>
                  </a:cxn>
                  <a:cxn ang="0">
                    <a:pos x="18" y="14"/>
                  </a:cxn>
                  <a:cxn ang="0">
                    <a:pos x="16" y="18"/>
                  </a:cxn>
                  <a:cxn ang="0">
                    <a:pos x="16" y="16"/>
                  </a:cxn>
                  <a:cxn ang="0">
                    <a:pos x="10" y="18"/>
                  </a:cxn>
                  <a:cxn ang="0">
                    <a:pos x="12" y="14"/>
                  </a:cxn>
                  <a:cxn ang="0">
                    <a:pos x="12" y="14"/>
                  </a:cxn>
                  <a:cxn ang="0">
                    <a:pos x="14" y="4"/>
                  </a:cxn>
                  <a:cxn ang="0">
                    <a:pos x="12" y="2"/>
                  </a:cxn>
                  <a:cxn ang="0">
                    <a:pos x="10" y="2"/>
                  </a:cxn>
                </a:cxnLst>
                <a:rect l="0" t="0" r="r" b="b"/>
                <a:pathLst>
                  <a:path w="20" h="26">
                    <a:moveTo>
                      <a:pt x="10" y="2"/>
                    </a:moveTo>
                    <a:lnTo>
                      <a:pt x="10" y="0"/>
                    </a:lnTo>
                    <a:lnTo>
                      <a:pt x="10" y="0"/>
                    </a:lnTo>
                    <a:lnTo>
                      <a:pt x="10" y="4"/>
                    </a:lnTo>
                    <a:lnTo>
                      <a:pt x="6" y="10"/>
                    </a:lnTo>
                    <a:lnTo>
                      <a:pt x="2" y="18"/>
                    </a:lnTo>
                    <a:lnTo>
                      <a:pt x="0" y="24"/>
                    </a:lnTo>
                    <a:lnTo>
                      <a:pt x="2" y="26"/>
                    </a:lnTo>
                    <a:lnTo>
                      <a:pt x="12" y="26"/>
                    </a:lnTo>
                    <a:lnTo>
                      <a:pt x="20" y="20"/>
                    </a:lnTo>
                    <a:lnTo>
                      <a:pt x="20" y="20"/>
                    </a:lnTo>
                    <a:lnTo>
                      <a:pt x="20" y="16"/>
                    </a:lnTo>
                    <a:lnTo>
                      <a:pt x="18" y="14"/>
                    </a:lnTo>
                    <a:lnTo>
                      <a:pt x="16" y="18"/>
                    </a:lnTo>
                    <a:lnTo>
                      <a:pt x="16" y="16"/>
                    </a:lnTo>
                    <a:lnTo>
                      <a:pt x="10" y="18"/>
                    </a:lnTo>
                    <a:lnTo>
                      <a:pt x="12" y="14"/>
                    </a:lnTo>
                    <a:lnTo>
                      <a:pt x="12" y="14"/>
                    </a:lnTo>
                    <a:lnTo>
                      <a:pt x="14" y="4"/>
                    </a:lnTo>
                    <a:lnTo>
                      <a:pt x="12" y="2"/>
                    </a:lnTo>
                    <a:lnTo>
                      <a:pt x="10" y="2"/>
                    </a:lnTo>
                    <a:close/>
                  </a:path>
                </a:pathLst>
              </a:custGeom>
              <a:grpFill/>
              <a:ln w="3175">
                <a:solidFill>
                  <a:schemeClr val="bg1"/>
                </a:solidFill>
                <a:prstDash val="solid"/>
                <a:round/>
                <a:headEnd/>
                <a:tailEnd/>
              </a:ln>
            </p:spPr>
            <p:txBody>
              <a:bodyPr/>
              <a:lstStyle/>
              <a:p>
                <a:pPr>
                  <a:defRPr/>
                </a:pPr>
                <a:endParaRPr lang="en-GB" sz="462">
                  <a:solidFill>
                    <a:prstClr val="black"/>
                  </a:solidFill>
                </a:endParaRPr>
              </a:p>
            </p:txBody>
          </p:sp>
          <p:sp>
            <p:nvSpPr>
              <p:cNvPr id="907" name="Freeform 1434"/>
              <p:cNvSpPr>
                <a:spLocks/>
              </p:cNvSpPr>
              <p:nvPr/>
            </p:nvSpPr>
            <p:spPr bwMode="auto">
              <a:xfrm>
                <a:off x="3805663" y="3472798"/>
                <a:ext cx="27562" cy="10330"/>
              </a:xfrm>
              <a:custGeom>
                <a:avLst/>
                <a:gdLst/>
                <a:ahLst/>
                <a:cxnLst>
                  <a:cxn ang="0">
                    <a:pos x="0" y="0"/>
                  </a:cxn>
                  <a:cxn ang="0">
                    <a:pos x="14" y="6"/>
                  </a:cxn>
                  <a:cxn ang="0">
                    <a:pos x="16" y="6"/>
                  </a:cxn>
                  <a:cxn ang="0">
                    <a:pos x="16" y="0"/>
                  </a:cxn>
                  <a:cxn ang="0">
                    <a:pos x="0" y="0"/>
                  </a:cxn>
                </a:cxnLst>
                <a:rect l="0" t="0" r="r" b="b"/>
                <a:pathLst>
                  <a:path w="16" h="6">
                    <a:moveTo>
                      <a:pt x="0" y="0"/>
                    </a:moveTo>
                    <a:lnTo>
                      <a:pt x="14" y="6"/>
                    </a:lnTo>
                    <a:lnTo>
                      <a:pt x="16" y="6"/>
                    </a:lnTo>
                    <a:lnTo>
                      <a:pt x="16" y="0"/>
                    </a:lnTo>
                    <a:lnTo>
                      <a:pt x="0" y="0"/>
                    </a:lnTo>
                    <a:close/>
                  </a:path>
                </a:pathLst>
              </a:custGeom>
              <a:grpFill/>
              <a:ln w="3175">
                <a:solidFill>
                  <a:schemeClr val="bg1"/>
                </a:solidFill>
                <a:prstDash val="solid"/>
                <a:round/>
                <a:headEnd/>
                <a:tailEnd/>
              </a:ln>
            </p:spPr>
            <p:txBody>
              <a:bodyPr/>
              <a:lstStyle/>
              <a:p>
                <a:pPr>
                  <a:defRPr/>
                </a:pPr>
                <a:endParaRPr lang="en-GB" sz="462">
                  <a:solidFill>
                    <a:prstClr val="black"/>
                  </a:solidFill>
                </a:endParaRPr>
              </a:p>
            </p:txBody>
          </p:sp>
          <p:sp>
            <p:nvSpPr>
              <p:cNvPr id="908" name="Freeform 1457"/>
              <p:cNvSpPr>
                <a:spLocks/>
              </p:cNvSpPr>
              <p:nvPr/>
            </p:nvSpPr>
            <p:spPr bwMode="auto">
              <a:xfrm>
                <a:off x="3702304" y="3600197"/>
                <a:ext cx="68906" cy="113626"/>
              </a:xfrm>
              <a:custGeom>
                <a:avLst/>
                <a:gdLst/>
                <a:ahLst/>
                <a:cxnLst>
                  <a:cxn ang="0">
                    <a:pos x="8" y="0"/>
                  </a:cxn>
                  <a:cxn ang="0">
                    <a:pos x="12" y="2"/>
                  </a:cxn>
                  <a:cxn ang="0">
                    <a:pos x="14" y="0"/>
                  </a:cxn>
                  <a:cxn ang="0">
                    <a:pos x="40" y="0"/>
                  </a:cxn>
                  <a:cxn ang="0">
                    <a:pos x="40" y="44"/>
                  </a:cxn>
                  <a:cxn ang="0">
                    <a:pos x="40" y="44"/>
                  </a:cxn>
                  <a:cxn ang="0">
                    <a:pos x="40" y="50"/>
                  </a:cxn>
                  <a:cxn ang="0">
                    <a:pos x="40" y="50"/>
                  </a:cxn>
                  <a:cxn ang="0">
                    <a:pos x="36" y="50"/>
                  </a:cxn>
                  <a:cxn ang="0">
                    <a:pos x="32" y="50"/>
                  </a:cxn>
                  <a:cxn ang="0">
                    <a:pos x="32" y="54"/>
                  </a:cxn>
                  <a:cxn ang="0">
                    <a:pos x="30" y="54"/>
                  </a:cxn>
                  <a:cxn ang="0">
                    <a:pos x="30" y="58"/>
                  </a:cxn>
                  <a:cxn ang="0">
                    <a:pos x="28" y="58"/>
                  </a:cxn>
                  <a:cxn ang="0">
                    <a:pos x="26" y="62"/>
                  </a:cxn>
                  <a:cxn ang="0">
                    <a:pos x="26" y="62"/>
                  </a:cxn>
                  <a:cxn ang="0">
                    <a:pos x="22" y="58"/>
                  </a:cxn>
                  <a:cxn ang="0">
                    <a:pos x="22" y="60"/>
                  </a:cxn>
                  <a:cxn ang="0">
                    <a:pos x="20" y="60"/>
                  </a:cxn>
                  <a:cxn ang="0">
                    <a:pos x="18" y="64"/>
                  </a:cxn>
                  <a:cxn ang="0">
                    <a:pos x="16" y="62"/>
                  </a:cxn>
                  <a:cxn ang="0">
                    <a:pos x="12" y="66"/>
                  </a:cxn>
                  <a:cxn ang="0">
                    <a:pos x="6" y="62"/>
                  </a:cxn>
                  <a:cxn ang="0">
                    <a:pos x="6" y="64"/>
                  </a:cxn>
                  <a:cxn ang="0">
                    <a:pos x="6" y="64"/>
                  </a:cxn>
                  <a:cxn ang="0">
                    <a:pos x="4" y="64"/>
                  </a:cxn>
                  <a:cxn ang="0">
                    <a:pos x="2" y="66"/>
                  </a:cxn>
                  <a:cxn ang="0">
                    <a:pos x="2" y="66"/>
                  </a:cxn>
                  <a:cxn ang="0">
                    <a:pos x="0" y="64"/>
                  </a:cxn>
                  <a:cxn ang="0">
                    <a:pos x="2" y="64"/>
                  </a:cxn>
                  <a:cxn ang="0">
                    <a:pos x="2" y="60"/>
                  </a:cxn>
                  <a:cxn ang="0">
                    <a:pos x="2" y="60"/>
                  </a:cxn>
                  <a:cxn ang="0">
                    <a:pos x="2" y="60"/>
                  </a:cxn>
                  <a:cxn ang="0">
                    <a:pos x="2" y="58"/>
                  </a:cxn>
                  <a:cxn ang="0">
                    <a:pos x="2" y="58"/>
                  </a:cxn>
                  <a:cxn ang="0">
                    <a:pos x="6" y="52"/>
                  </a:cxn>
                  <a:cxn ang="0">
                    <a:pos x="8" y="48"/>
                  </a:cxn>
                  <a:cxn ang="0">
                    <a:pos x="6" y="44"/>
                  </a:cxn>
                  <a:cxn ang="0">
                    <a:pos x="6" y="44"/>
                  </a:cxn>
                  <a:cxn ang="0">
                    <a:pos x="8" y="36"/>
                  </a:cxn>
                  <a:cxn ang="0">
                    <a:pos x="8" y="22"/>
                  </a:cxn>
                  <a:cxn ang="0">
                    <a:pos x="8" y="0"/>
                  </a:cxn>
                  <a:cxn ang="0">
                    <a:pos x="8" y="0"/>
                  </a:cxn>
                </a:cxnLst>
                <a:rect l="0" t="0" r="r" b="b"/>
                <a:pathLst>
                  <a:path w="40" h="66">
                    <a:moveTo>
                      <a:pt x="8" y="0"/>
                    </a:moveTo>
                    <a:lnTo>
                      <a:pt x="12" y="2"/>
                    </a:lnTo>
                    <a:lnTo>
                      <a:pt x="14" y="0"/>
                    </a:lnTo>
                    <a:lnTo>
                      <a:pt x="40" y="0"/>
                    </a:lnTo>
                    <a:lnTo>
                      <a:pt x="40" y="44"/>
                    </a:lnTo>
                    <a:lnTo>
                      <a:pt x="40" y="44"/>
                    </a:lnTo>
                    <a:lnTo>
                      <a:pt x="40" y="50"/>
                    </a:lnTo>
                    <a:lnTo>
                      <a:pt x="40" y="50"/>
                    </a:lnTo>
                    <a:lnTo>
                      <a:pt x="36" y="50"/>
                    </a:lnTo>
                    <a:lnTo>
                      <a:pt x="32" y="50"/>
                    </a:lnTo>
                    <a:lnTo>
                      <a:pt x="32" y="54"/>
                    </a:lnTo>
                    <a:lnTo>
                      <a:pt x="30" y="54"/>
                    </a:lnTo>
                    <a:lnTo>
                      <a:pt x="30" y="58"/>
                    </a:lnTo>
                    <a:lnTo>
                      <a:pt x="28" y="58"/>
                    </a:lnTo>
                    <a:lnTo>
                      <a:pt x="26" y="62"/>
                    </a:lnTo>
                    <a:lnTo>
                      <a:pt x="26" y="62"/>
                    </a:lnTo>
                    <a:lnTo>
                      <a:pt x="22" y="58"/>
                    </a:lnTo>
                    <a:lnTo>
                      <a:pt x="22" y="60"/>
                    </a:lnTo>
                    <a:lnTo>
                      <a:pt x="20" y="60"/>
                    </a:lnTo>
                    <a:lnTo>
                      <a:pt x="18" y="64"/>
                    </a:lnTo>
                    <a:lnTo>
                      <a:pt x="16" y="62"/>
                    </a:lnTo>
                    <a:lnTo>
                      <a:pt x="12" y="66"/>
                    </a:lnTo>
                    <a:lnTo>
                      <a:pt x="6" y="62"/>
                    </a:lnTo>
                    <a:lnTo>
                      <a:pt x="6" y="64"/>
                    </a:lnTo>
                    <a:lnTo>
                      <a:pt x="6" y="64"/>
                    </a:lnTo>
                    <a:lnTo>
                      <a:pt x="4" y="64"/>
                    </a:lnTo>
                    <a:lnTo>
                      <a:pt x="2" y="66"/>
                    </a:lnTo>
                    <a:lnTo>
                      <a:pt x="2" y="66"/>
                    </a:lnTo>
                    <a:lnTo>
                      <a:pt x="0" y="64"/>
                    </a:lnTo>
                    <a:lnTo>
                      <a:pt x="2" y="64"/>
                    </a:lnTo>
                    <a:lnTo>
                      <a:pt x="2" y="60"/>
                    </a:lnTo>
                    <a:lnTo>
                      <a:pt x="2" y="60"/>
                    </a:lnTo>
                    <a:lnTo>
                      <a:pt x="2" y="60"/>
                    </a:lnTo>
                    <a:lnTo>
                      <a:pt x="2" y="58"/>
                    </a:lnTo>
                    <a:lnTo>
                      <a:pt x="2" y="58"/>
                    </a:lnTo>
                    <a:lnTo>
                      <a:pt x="6" y="52"/>
                    </a:lnTo>
                    <a:lnTo>
                      <a:pt x="8" y="48"/>
                    </a:lnTo>
                    <a:lnTo>
                      <a:pt x="6" y="44"/>
                    </a:lnTo>
                    <a:lnTo>
                      <a:pt x="6" y="44"/>
                    </a:lnTo>
                    <a:lnTo>
                      <a:pt x="8" y="36"/>
                    </a:lnTo>
                    <a:lnTo>
                      <a:pt x="8" y="22"/>
                    </a:lnTo>
                    <a:lnTo>
                      <a:pt x="8" y="0"/>
                    </a:lnTo>
                    <a:lnTo>
                      <a:pt x="8" y="0"/>
                    </a:lnTo>
                    <a:close/>
                  </a:path>
                </a:pathLst>
              </a:custGeom>
              <a:grpFill/>
              <a:ln w="3175">
                <a:solidFill>
                  <a:schemeClr val="bg1"/>
                </a:solidFill>
                <a:prstDash val="solid"/>
                <a:round/>
                <a:headEnd/>
                <a:tailEnd/>
              </a:ln>
            </p:spPr>
            <p:txBody>
              <a:bodyPr/>
              <a:lstStyle/>
              <a:p>
                <a:pPr>
                  <a:defRPr/>
                </a:pPr>
                <a:endParaRPr lang="en-GB" sz="462">
                  <a:solidFill>
                    <a:prstClr val="black"/>
                  </a:solidFill>
                </a:endParaRPr>
              </a:p>
            </p:txBody>
          </p:sp>
          <p:sp>
            <p:nvSpPr>
              <p:cNvPr id="909" name="Freeform 1458"/>
              <p:cNvSpPr>
                <a:spLocks/>
              </p:cNvSpPr>
              <p:nvPr/>
            </p:nvSpPr>
            <p:spPr bwMode="auto">
              <a:xfrm>
                <a:off x="3753983" y="3789573"/>
                <a:ext cx="96469" cy="120512"/>
              </a:xfrm>
              <a:custGeom>
                <a:avLst/>
                <a:gdLst/>
                <a:ahLst/>
                <a:cxnLst>
                  <a:cxn ang="0">
                    <a:pos x="50" y="64"/>
                  </a:cxn>
                  <a:cxn ang="0">
                    <a:pos x="50" y="64"/>
                  </a:cxn>
                  <a:cxn ang="0">
                    <a:pos x="52" y="54"/>
                  </a:cxn>
                  <a:cxn ang="0">
                    <a:pos x="54" y="48"/>
                  </a:cxn>
                  <a:cxn ang="0">
                    <a:pos x="56" y="46"/>
                  </a:cxn>
                  <a:cxn ang="0">
                    <a:pos x="54" y="44"/>
                  </a:cxn>
                  <a:cxn ang="0">
                    <a:pos x="52" y="38"/>
                  </a:cxn>
                  <a:cxn ang="0">
                    <a:pos x="50" y="36"/>
                  </a:cxn>
                  <a:cxn ang="0">
                    <a:pos x="50" y="30"/>
                  </a:cxn>
                  <a:cxn ang="0">
                    <a:pos x="50" y="30"/>
                  </a:cxn>
                  <a:cxn ang="0">
                    <a:pos x="48" y="28"/>
                  </a:cxn>
                  <a:cxn ang="0">
                    <a:pos x="44" y="26"/>
                  </a:cxn>
                  <a:cxn ang="0">
                    <a:pos x="40" y="18"/>
                  </a:cxn>
                  <a:cxn ang="0">
                    <a:pos x="34" y="10"/>
                  </a:cxn>
                  <a:cxn ang="0">
                    <a:pos x="30" y="6"/>
                  </a:cxn>
                  <a:cxn ang="0">
                    <a:pos x="28" y="4"/>
                  </a:cxn>
                  <a:cxn ang="0">
                    <a:pos x="30" y="0"/>
                  </a:cxn>
                  <a:cxn ang="0">
                    <a:pos x="0" y="0"/>
                  </a:cxn>
                  <a:cxn ang="0">
                    <a:pos x="0" y="0"/>
                  </a:cxn>
                  <a:cxn ang="0">
                    <a:pos x="4" y="20"/>
                  </a:cxn>
                  <a:cxn ang="0">
                    <a:pos x="6" y="32"/>
                  </a:cxn>
                  <a:cxn ang="0">
                    <a:pos x="8" y="40"/>
                  </a:cxn>
                  <a:cxn ang="0">
                    <a:pos x="8" y="40"/>
                  </a:cxn>
                  <a:cxn ang="0">
                    <a:pos x="8" y="40"/>
                  </a:cxn>
                  <a:cxn ang="0">
                    <a:pos x="8" y="42"/>
                  </a:cxn>
                  <a:cxn ang="0">
                    <a:pos x="6" y="44"/>
                  </a:cxn>
                  <a:cxn ang="0">
                    <a:pos x="6" y="48"/>
                  </a:cxn>
                  <a:cxn ang="0">
                    <a:pos x="8" y="50"/>
                  </a:cxn>
                  <a:cxn ang="0">
                    <a:pos x="6" y="58"/>
                  </a:cxn>
                  <a:cxn ang="0">
                    <a:pos x="6" y="58"/>
                  </a:cxn>
                  <a:cxn ang="0">
                    <a:pos x="10" y="64"/>
                  </a:cxn>
                  <a:cxn ang="0">
                    <a:pos x="40" y="68"/>
                  </a:cxn>
                  <a:cxn ang="0">
                    <a:pos x="42" y="70"/>
                  </a:cxn>
                  <a:cxn ang="0">
                    <a:pos x="44" y="70"/>
                  </a:cxn>
                  <a:cxn ang="0">
                    <a:pos x="44" y="64"/>
                  </a:cxn>
                  <a:cxn ang="0">
                    <a:pos x="44" y="64"/>
                  </a:cxn>
                  <a:cxn ang="0">
                    <a:pos x="50" y="64"/>
                  </a:cxn>
                </a:cxnLst>
                <a:rect l="0" t="0" r="r" b="b"/>
                <a:pathLst>
                  <a:path w="56" h="70">
                    <a:moveTo>
                      <a:pt x="50" y="64"/>
                    </a:moveTo>
                    <a:lnTo>
                      <a:pt x="50" y="64"/>
                    </a:lnTo>
                    <a:lnTo>
                      <a:pt x="52" y="54"/>
                    </a:lnTo>
                    <a:lnTo>
                      <a:pt x="54" y="48"/>
                    </a:lnTo>
                    <a:lnTo>
                      <a:pt x="56" y="46"/>
                    </a:lnTo>
                    <a:lnTo>
                      <a:pt x="54" y="44"/>
                    </a:lnTo>
                    <a:lnTo>
                      <a:pt x="52" y="38"/>
                    </a:lnTo>
                    <a:lnTo>
                      <a:pt x="50" y="36"/>
                    </a:lnTo>
                    <a:lnTo>
                      <a:pt x="50" y="30"/>
                    </a:lnTo>
                    <a:lnTo>
                      <a:pt x="50" y="30"/>
                    </a:lnTo>
                    <a:lnTo>
                      <a:pt x="48" y="28"/>
                    </a:lnTo>
                    <a:lnTo>
                      <a:pt x="44" y="26"/>
                    </a:lnTo>
                    <a:lnTo>
                      <a:pt x="40" y="18"/>
                    </a:lnTo>
                    <a:lnTo>
                      <a:pt x="34" y="10"/>
                    </a:lnTo>
                    <a:lnTo>
                      <a:pt x="30" y="6"/>
                    </a:lnTo>
                    <a:lnTo>
                      <a:pt x="28" y="4"/>
                    </a:lnTo>
                    <a:lnTo>
                      <a:pt x="30" y="0"/>
                    </a:lnTo>
                    <a:lnTo>
                      <a:pt x="0" y="0"/>
                    </a:lnTo>
                    <a:lnTo>
                      <a:pt x="0" y="0"/>
                    </a:lnTo>
                    <a:lnTo>
                      <a:pt x="4" y="20"/>
                    </a:lnTo>
                    <a:lnTo>
                      <a:pt x="6" y="32"/>
                    </a:lnTo>
                    <a:lnTo>
                      <a:pt x="8" y="40"/>
                    </a:lnTo>
                    <a:lnTo>
                      <a:pt x="8" y="40"/>
                    </a:lnTo>
                    <a:lnTo>
                      <a:pt x="8" y="40"/>
                    </a:lnTo>
                    <a:lnTo>
                      <a:pt x="8" y="42"/>
                    </a:lnTo>
                    <a:lnTo>
                      <a:pt x="6" y="44"/>
                    </a:lnTo>
                    <a:lnTo>
                      <a:pt x="6" y="48"/>
                    </a:lnTo>
                    <a:lnTo>
                      <a:pt x="8" y="50"/>
                    </a:lnTo>
                    <a:lnTo>
                      <a:pt x="6" y="58"/>
                    </a:lnTo>
                    <a:lnTo>
                      <a:pt x="6" y="58"/>
                    </a:lnTo>
                    <a:lnTo>
                      <a:pt x="10" y="64"/>
                    </a:lnTo>
                    <a:lnTo>
                      <a:pt x="40" y="68"/>
                    </a:lnTo>
                    <a:lnTo>
                      <a:pt x="42" y="70"/>
                    </a:lnTo>
                    <a:lnTo>
                      <a:pt x="44" y="70"/>
                    </a:lnTo>
                    <a:lnTo>
                      <a:pt x="44" y="64"/>
                    </a:lnTo>
                    <a:lnTo>
                      <a:pt x="44" y="64"/>
                    </a:lnTo>
                    <a:lnTo>
                      <a:pt x="50" y="64"/>
                    </a:lnTo>
                    <a:close/>
                  </a:path>
                </a:pathLst>
              </a:custGeom>
              <a:grpFill/>
              <a:ln w="3175">
                <a:solidFill>
                  <a:schemeClr val="bg1"/>
                </a:solidFill>
                <a:prstDash val="solid"/>
                <a:round/>
                <a:headEnd/>
                <a:tailEnd/>
              </a:ln>
            </p:spPr>
            <p:txBody>
              <a:bodyPr/>
              <a:lstStyle/>
              <a:p>
                <a:pPr>
                  <a:defRPr/>
                </a:pPr>
                <a:endParaRPr lang="en-GB" sz="462">
                  <a:solidFill>
                    <a:prstClr val="black"/>
                  </a:solidFill>
                </a:endParaRPr>
              </a:p>
            </p:txBody>
          </p:sp>
          <p:sp>
            <p:nvSpPr>
              <p:cNvPr id="910" name="Freeform 1459"/>
              <p:cNvSpPr>
                <a:spLocks/>
              </p:cNvSpPr>
              <p:nvPr/>
            </p:nvSpPr>
            <p:spPr bwMode="auto">
              <a:xfrm>
                <a:off x="3271640" y="3734482"/>
                <a:ext cx="124031" cy="151501"/>
              </a:xfrm>
              <a:custGeom>
                <a:avLst/>
                <a:gdLst/>
                <a:ahLst/>
                <a:cxnLst>
                  <a:cxn ang="0">
                    <a:pos x="72" y="78"/>
                  </a:cxn>
                  <a:cxn ang="0">
                    <a:pos x="72" y="8"/>
                  </a:cxn>
                  <a:cxn ang="0">
                    <a:pos x="72" y="8"/>
                  </a:cxn>
                  <a:cxn ang="0">
                    <a:pos x="72" y="0"/>
                  </a:cxn>
                  <a:cxn ang="0">
                    <a:pos x="0" y="0"/>
                  </a:cxn>
                  <a:cxn ang="0">
                    <a:pos x="0" y="88"/>
                  </a:cxn>
                  <a:cxn ang="0">
                    <a:pos x="10" y="88"/>
                  </a:cxn>
                  <a:cxn ang="0">
                    <a:pos x="10" y="80"/>
                  </a:cxn>
                  <a:cxn ang="0">
                    <a:pos x="28" y="80"/>
                  </a:cxn>
                  <a:cxn ang="0">
                    <a:pos x="28" y="78"/>
                  </a:cxn>
                  <a:cxn ang="0">
                    <a:pos x="72" y="78"/>
                  </a:cxn>
                </a:cxnLst>
                <a:rect l="0" t="0" r="r" b="b"/>
                <a:pathLst>
                  <a:path w="72" h="88">
                    <a:moveTo>
                      <a:pt x="72" y="78"/>
                    </a:moveTo>
                    <a:lnTo>
                      <a:pt x="72" y="8"/>
                    </a:lnTo>
                    <a:lnTo>
                      <a:pt x="72" y="8"/>
                    </a:lnTo>
                    <a:lnTo>
                      <a:pt x="72" y="0"/>
                    </a:lnTo>
                    <a:lnTo>
                      <a:pt x="0" y="0"/>
                    </a:lnTo>
                    <a:lnTo>
                      <a:pt x="0" y="88"/>
                    </a:lnTo>
                    <a:lnTo>
                      <a:pt x="10" y="88"/>
                    </a:lnTo>
                    <a:lnTo>
                      <a:pt x="10" y="80"/>
                    </a:lnTo>
                    <a:lnTo>
                      <a:pt x="28" y="80"/>
                    </a:lnTo>
                    <a:lnTo>
                      <a:pt x="28" y="78"/>
                    </a:lnTo>
                    <a:lnTo>
                      <a:pt x="72" y="78"/>
                    </a:lnTo>
                    <a:close/>
                  </a:path>
                </a:pathLst>
              </a:custGeom>
              <a:grpFill/>
              <a:ln w="3175">
                <a:solidFill>
                  <a:schemeClr val="bg1"/>
                </a:solidFill>
                <a:prstDash val="solid"/>
                <a:round/>
                <a:headEnd/>
                <a:tailEnd/>
              </a:ln>
            </p:spPr>
            <p:txBody>
              <a:bodyPr/>
              <a:lstStyle/>
              <a:p>
                <a:pPr>
                  <a:defRPr/>
                </a:pPr>
                <a:endParaRPr lang="en-GB" sz="462">
                  <a:solidFill>
                    <a:prstClr val="black"/>
                  </a:solidFill>
                </a:endParaRPr>
              </a:p>
            </p:txBody>
          </p:sp>
          <p:sp>
            <p:nvSpPr>
              <p:cNvPr id="911" name="Freeform 1460"/>
              <p:cNvSpPr>
                <a:spLocks/>
              </p:cNvSpPr>
              <p:nvPr/>
            </p:nvSpPr>
            <p:spPr bwMode="auto">
              <a:xfrm>
                <a:off x="3151054" y="3734482"/>
                <a:ext cx="120586" cy="151501"/>
              </a:xfrm>
              <a:custGeom>
                <a:avLst/>
                <a:gdLst/>
                <a:ahLst/>
                <a:cxnLst>
                  <a:cxn ang="0">
                    <a:pos x="70" y="0"/>
                  </a:cxn>
                  <a:cxn ang="0">
                    <a:pos x="70" y="88"/>
                  </a:cxn>
                  <a:cxn ang="0">
                    <a:pos x="70" y="88"/>
                  </a:cxn>
                  <a:cxn ang="0">
                    <a:pos x="62" y="88"/>
                  </a:cxn>
                  <a:cxn ang="0">
                    <a:pos x="54" y="88"/>
                  </a:cxn>
                  <a:cxn ang="0">
                    <a:pos x="34" y="84"/>
                  </a:cxn>
                  <a:cxn ang="0">
                    <a:pos x="16" y="76"/>
                  </a:cxn>
                  <a:cxn ang="0">
                    <a:pos x="2" y="70"/>
                  </a:cxn>
                  <a:cxn ang="0">
                    <a:pos x="0" y="68"/>
                  </a:cxn>
                  <a:cxn ang="0">
                    <a:pos x="0" y="68"/>
                  </a:cxn>
                  <a:cxn ang="0">
                    <a:pos x="4" y="64"/>
                  </a:cxn>
                  <a:cxn ang="0">
                    <a:pos x="2" y="56"/>
                  </a:cxn>
                  <a:cxn ang="0">
                    <a:pos x="8" y="42"/>
                  </a:cxn>
                  <a:cxn ang="0">
                    <a:pos x="2" y="34"/>
                  </a:cxn>
                  <a:cxn ang="0">
                    <a:pos x="2" y="34"/>
                  </a:cxn>
                  <a:cxn ang="0">
                    <a:pos x="2" y="26"/>
                  </a:cxn>
                  <a:cxn ang="0">
                    <a:pos x="2" y="16"/>
                  </a:cxn>
                  <a:cxn ang="0">
                    <a:pos x="4" y="14"/>
                  </a:cxn>
                  <a:cxn ang="0">
                    <a:pos x="10" y="12"/>
                  </a:cxn>
                  <a:cxn ang="0">
                    <a:pos x="10" y="0"/>
                  </a:cxn>
                  <a:cxn ang="0">
                    <a:pos x="70" y="0"/>
                  </a:cxn>
                </a:cxnLst>
                <a:rect l="0" t="0" r="r" b="b"/>
                <a:pathLst>
                  <a:path w="70" h="88">
                    <a:moveTo>
                      <a:pt x="70" y="0"/>
                    </a:moveTo>
                    <a:lnTo>
                      <a:pt x="70" y="88"/>
                    </a:lnTo>
                    <a:lnTo>
                      <a:pt x="70" y="88"/>
                    </a:lnTo>
                    <a:lnTo>
                      <a:pt x="62" y="88"/>
                    </a:lnTo>
                    <a:lnTo>
                      <a:pt x="54" y="88"/>
                    </a:lnTo>
                    <a:lnTo>
                      <a:pt x="34" y="84"/>
                    </a:lnTo>
                    <a:lnTo>
                      <a:pt x="16" y="76"/>
                    </a:lnTo>
                    <a:lnTo>
                      <a:pt x="2" y="70"/>
                    </a:lnTo>
                    <a:lnTo>
                      <a:pt x="0" y="68"/>
                    </a:lnTo>
                    <a:lnTo>
                      <a:pt x="0" y="68"/>
                    </a:lnTo>
                    <a:lnTo>
                      <a:pt x="4" y="64"/>
                    </a:lnTo>
                    <a:lnTo>
                      <a:pt x="2" y="56"/>
                    </a:lnTo>
                    <a:lnTo>
                      <a:pt x="8" y="42"/>
                    </a:lnTo>
                    <a:lnTo>
                      <a:pt x="2" y="34"/>
                    </a:lnTo>
                    <a:lnTo>
                      <a:pt x="2" y="34"/>
                    </a:lnTo>
                    <a:lnTo>
                      <a:pt x="2" y="26"/>
                    </a:lnTo>
                    <a:lnTo>
                      <a:pt x="2" y="16"/>
                    </a:lnTo>
                    <a:lnTo>
                      <a:pt x="4" y="14"/>
                    </a:lnTo>
                    <a:lnTo>
                      <a:pt x="10" y="12"/>
                    </a:lnTo>
                    <a:lnTo>
                      <a:pt x="10" y="0"/>
                    </a:lnTo>
                    <a:lnTo>
                      <a:pt x="70" y="0"/>
                    </a:lnTo>
                    <a:close/>
                  </a:path>
                </a:pathLst>
              </a:custGeom>
              <a:grpFill/>
              <a:ln w="3175">
                <a:solidFill>
                  <a:schemeClr val="bg1"/>
                </a:solidFill>
                <a:prstDash val="solid"/>
                <a:round/>
                <a:headEnd/>
                <a:tailEnd/>
              </a:ln>
            </p:spPr>
            <p:txBody>
              <a:bodyPr/>
              <a:lstStyle/>
              <a:p>
                <a:pPr>
                  <a:defRPr/>
                </a:pPr>
                <a:endParaRPr lang="en-GB" sz="462">
                  <a:solidFill>
                    <a:prstClr val="black"/>
                  </a:solidFill>
                </a:endParaRPr>
              </a:p>
            </p:txBody>
          </p:sp>
          <p:sp>
            <p:nvSpPr>
              <p:cNvPr id="912" name="Freeform 1461"/>
              <p:cNvSpPr>
                <a:spLocks/>
              </p:cNvSpPr>
              <p:nvPr/>
            </p:nvSpPr>
            <p:spPr bwMode="auto">
              <a:xfrm>
                <a:off x="2958117" y="3593310"/>
                <a:ext cx="206719" cy="261684"/>
              </a:xfrm>
              <a:custGeom>
                <a:avLst/>
                <a:gdLst/>
                <a:ahLst/>
                <a:cxnLst>
                  <a:cxn ang="0">
                    <a:pos x="114" y="138"/>
                  </a:cxn>
                  <a:cxn ang="0">
                    <a:pos x="120" y="124"/>
                  </a:cxn>
                  <a:cxn ang="0">
                    <a:pos x="114" y="116"/>
                  </a:cxn>
                  <a:cxn ang="0">
                    <a:pos x="114" y="114"/>
                  </a:cxn>
                  <a:cxn ang="0">
                    <a:pos x="50" y="50"/>
                  </a:cxn>
                  <a:cxn ang="0">
                    <a:pos x="50" y="0"/>
                  </a:cxn>
                  <a:cxn ang="0">
                    <a:pos x="2" y="0"/>
                  </a:cxn>
                  <a:cxn ang="0">
                    <a:pos x="2" y="0"/>
                  </a:cxn>
                  <a:cxn ang="0">
                    <a:pos x="4" y="12"/>
                  </a:cxn>
                  <a:cxn ang="0">
                    <a:pos x="2" y="20"/>
                  </a:cxn>
                  <a:cxn ang="0">
                    <a:pos x="0" y="24"/>
                  </a:cxn>
                  <a:cxn ang="0">
                    <a:pos x="0" y="26"/>
                  </a:cxn>
                  <a:cxn ang="0">
                    <a:pos x="6" y="38"/>
                  </a:cxn>
                  <a:cxn ang="0">
                    <a:pos x="6" y="38"/>
                  </a:cxn>
                  <a:cxn ang="0">
                    <a:pos x="6" y="44"/>
                  </a:cxn>
                  <a:cxn ang="0">
                    <a:pos x="8" y="50"/>
                  </a:cxn>
                  <a:cxn ang="0">
                    <a:pos x="12" y="56"/>
                  </a:cxn>
                  <a:cxn ang="0">
                    <a:pos x="16" y="60"/>
                  </a:cxn>
                  <a:cxn ang="0">
                    <a:pos x="16" y="64"/>
                  </a:cxn>
                  <a:cxn ang="0">
                    <a:pos x="18" y="66"/>
                  </a:cxn>
                  <a:cxn ang="0">
                    <a:pos x="22" y="68"/>
                  </a:cxn>
                  <a:cxn ang="0">
                    <a:pos x="22" y="64"/>
                  </a:cxn>
                  <a:cxn ang="0">
                    <a:pos x="28" y="64"/>
                  </a:cxn>
                  <a:cxn ang="0">
                    <a:pos x="24" y="68"/>
                  </a:cxn>
                  <a:cxn ang="0">
                    <a:pos x="26" y="74"/>
                  </a:cxn>
                  <a:cxn ang="0">
                    <a:pos x="22" y="70"/>
                  </a:cxn>
                  <a:cxn ang="0">
                    <a:pos x="22" y="70"/>
                  </a:cxn>
                  <a:cxn ang="0">
                    <a:pos x="24" y="80"/>
                  </a:cxn>
                  <a:cxn ang="0">
                    <a:pos x="30" y="90"/>
                  </a:cxn>
                  <a:cxn ang="0">
                    <a:pos x="30" y="92"/>
                  </a:cxn>
                  <a:cxn ang="0">
                    <a:pos x="30" y="92"/>
                  </a:cxn>
                  <a:cxn ang="0">
                    <a:pos x="34" y="98"/>
                  </a:cxn>
                  <a:cxn ang="0">
                    <a:pos x="40" y="106"/>
                  </a:cxn>
                  <a:cxn ang="0">
                    <a:pos x="44" y="114"/>
                  </a:cxn>
                  <a:cxn ang="0">
                    <a:pos x="46" y="120"/>
                  </a:cxn>
                  <a:cxn ang="0">
                    <a:pos x="46" y="120"/>
                  </a:cxn>
                  <a:cxn ang="0">
                    <a:pos x="56" y="124"/>
                  </a:cxn>
                  <a:cxn ang="0">
                    <a:pos x="66" y="130"/>
                  </a:cxn>
                  <a:cxn ang="0">
                    <a:pos x="68" y="128"/>
                  </a:cxn>
                  <a:cxn ang="0">
                    <a:pos x="68" y="128"/>
                  </a:cxn>
                  <a:cxn ang="0">
                    <a:pos x="70" y="132"/>
                  </a:cxn>
                  <a:cxn ang="0">
                    <a:pos x="76" y="136"/>
                  </a:cxn>
                  <a:cxn ang="0">
                    <a:pos x="84" y="142"/>
                  </a:cxn>
                  <a:cxn ang="0">
                    <a:pos x="86" y="152"/>
                  </a:cxn>
                  <a:cxn ang="0">
                    <a:pos x="112" y="150"/>
                  </a:cxn>
                  <a:cxn ang="0">
                    <a:pos x="112" y="150"/>
                  </a:cxn>
                  <a:cxn ang="0">
                    <a:pos x="116" y="146"/>
                  </a:cxn>
                  <a:cxn ang="0">
                    <a:pos x="114" y="138"/>
                  </a:cxn>
                </a:cxnLst>
                <a:rect l="0" t="0" r="r" b="b"/>
                <a:pathLst>
                  <a:path w="120" h="152">
                    <a:moveTo>
                      <a:pt x="114" y="138"/>
                    </a:moveTo>
                    <a:lnTo>
                      <a:pt x="120" y="124"/>
                    </a:lnTo>
                    <a:lnTo>
                      <a:pt x="114" y="116"/>
                    </a:lnTo>
                    <a:lnTo>
                      <a:pt x="114" y="114"/>
                    </a:lnTo>
                    <a:lnTo>
                      <a:pt x="50" y="50"/>
                    </a:lnTo>
                    <a:lnTo>
                      <a:pt x="50" y="0"/>
                    </a:lnTo>
                    <a:lnTo>
                      <a:pt x="2" y="0"/>
                    </a:lnTo>
                    <a:lnTo>
                      <a:pt x="2" y="0"/>
                    </a:lnTo>
                    <a:lnTo>
                      <a:pt x="4" y="12"/>
                    </a:lnTo>
                    <a:lnTo>
                      <a:pt x="2" y="20"/>
                    </a:lnTo>
                    <a:lnTo>
                      <a:pt x="0" y="24"/>
                    </a:lnTo>
                    <a:lnTo>
                      <a:pt x="0" y="26"/>
                    </a:lnTo>
                    <a:lnTo>
                      <a:pt x="6" y="38"/>
                    </a:lnTo>
                    <a:lnTo>
                      <a:pt x="6" y="38"/>
                    </a:lnTo>
                    <a:lnTo>
                      <a:pt x="6" y="44"/>
                    </a:lnTo>
                    <a:lnTo>
                      <a:pt x="8" y="50"/>
                    </a:lnTo>
                    <a:lnTo>
                      <a:pt x="12" y="56"/>
                    </a:lnTo>
                    <a:lnTo>
                      <a:pt x="16" y="60"/>
                    </a:lnTo>
                    <a:lnTo>
                      <a:pt x="16" y="64"/>
                    </a:lnTo>
                    <a:lnTo>
                      <a:pt x="18" y="66"/>
                    </a:lnTo>
                    <a:lnTo>
                      <a:pt x="22" y="68"/>
                    </a:lnTo>
                    <a:lnTo>
                      <a:pt x="22" y="64"/>
                    </a:lnTo>
                    <a:lnTo>
                      <a:pt x="28" y="64"/>
                    </a:lnTo>
                    <a:lnTo>
                      <a:pt x="24" y="68"/>
                    </a:lnTo>
                    <a:lnTo>
                      <a:pt x="26" y="74"/>
                    </a:lnTo>
                    <a:lnTo>
                      <a:pt x="22" y="70"/>
                    </a:lnTo>
                    <a:lnTo>
                      <a:pt x="22" y="70"/>
                    </a:lnTo>
                    <a:lnTo>
                      <a:pt x="24" y="80"/>
                    </a:lnTo>
                    <a:lnTo>
                      <a:pt x="30" y="90"/>
                    </a:lnTo>
                    <a:lnTo>
                      <a:pt x="30" y="92"/>
                    </a:lnTo>
                    <a:lnTo>
                      <a:pt x="30" y="92"/>
                    </a:lnTo>
                    <a:lnTo>
                      <a:pt x="34" y="98"/>
                    </a:lnTo>
                    <a:lnTo>
                      <a:pt x="40" y="106"/>
                    </a:lnTo>
                    <a:lnTo>
                      <a:pt x="44" y="114"/>
                    </a:lnTo>
                    <a:lnTo>
                      <a:pt x="46" y="120"/>
                    </a:lnTo>
                    <a:lnTo>
                      <a:pt x="46" y="120"/>
                    </a:lnTo>
                    <a:lnTo>
                      <a:pt x="56" y="124"/>
                    </a:lnTo>
                    <a:lnTo>
                      <a:pt x="66" y="130"/>
                    </a:lnTo>
                    <a:lnTo>
                      <a:pt x="68" y="128"/>
                    </a:lnTo>
                    <a:lnTo>
                      <a:pt x="68" y="128"/>
                    </a:lnTo>
                    <a:lnTo>
                      <a:pt x="70" y="132"/>
                    </a:lnTo>
                    <a:lnTo>
                      <a:pt x="76" y="136"/>
                    </a:lnTo>
                    <a:lnTo>
                      <a:pt x="84" y="142"/>
                    </a:lnTo>
                    <a:lnTo>
                      <a:pt x="86" y="152"/>
                    </a:lnTo>
                    <a:lnTo>
                      <a:pt x="112" y="150"/>
                    </a:lnTo>
                    <a:lnTo>
                      <a:pt x="112" y="150"/>
                    </a:lnTo>
                    <a:lnTo>
                      <a:pt x="116" y="146"/>
                    </a:lnTo>
                    <a:lnTo>
                      <a:pt x="114" y="138"/>
                    </a:lnTo>
                    <a:close/>
                  </a:path>
                </a:pathLst>
              </a:custGeom>
              <a:grpFill/>
              <a:ln w="3175">
                <a:solidFill>
                  <a:schemeClr val="bg1"/>
                </a:solidFill>
                <a:prstDash val="solid"/>
                <a:round/>
                <a:headEnd/>
                <a:tailEnd/>
              </a:ln>
            </p:spPr>
            <p:txBody>
              <a:bodyPr/>
              <a:lstStyle/>
              <a:p>
                <a:pPr>
                  <a:defRPr/>
                </a:pPr>
                <a:endParaRPr lang="en-GB" sz="462">
                  <a:solidFill>
                    <a:prstClr val="black"/>
                  </a:solidFill>
                </a:endParaRPr>
              </a:p>
            </p:txBody>
          </p:sp>
          <p:sp>
            <p:nvSpPr>
              <p:cNvPr id="913" name="Freeform 1462"/>
              <p:cNvSpPr>
                <a:spLocks/>
              </p:cNvSpPr>
              <p:nvPr/>
            </p:nvSpPr>
            <p:spPr bwMode="auto">
              <a:xfrm>
                <a:off x="3168281" y="3593310"/>
                <a:ext cx="103359" cy="141171"/>
              </a:xfrm>
              <a:custGeom>
                <a:avLst/>
                <a:gdLst/>
                <a:ahLst/>
                <a:cxnLst>
                  <a:cxn ang="0">
                    <a:pos x="36" y="0"/>
                  </a:cxn>
                  <a:cxn ang="0">
                    <a:pos x="36" y="16"/>
                  </a:cxn>
                  <a:cxn ang="0">
                    <a:pos x="60" y="16"/>
                  </a:cxn>
                  <a:cxn ang="0">
                    <a:pos x="60" y="82"/>
                  </a:cxn>
                  <a:cxn ang="0">
                    <a:pos x="0" y="82"/>
                  </a:cxn>
                  <a:cxn ang="0">
                    <a:pos x="0" y="0"/>
                  </a:cxn>
                  <a:cxn ang="0">
                    <a:pos x="36" y="0"/>
                  </a:cxn>
                </a:cxnLst>
                <a:rect l="0" t="0" r="r" b="b"/>
                <a:pathLst>
                  <a:path w="60" h="82">
                    <a:moveTo>
                      <a:pt x="36" y="0"/>
                    </a:moveTo>
                    <a:lnTo>
                      <a:pt x="36" y="16"/>
                    </a:lnTo>
                    <a:lnTo>
                      <a:pt x="60" y="16"/>
                    </a:lnTo>
                    <a:lnTo>
                      <a:pt x="60" y="82"/>
                    </a:lnTo>
                    <a:lnTo>
                      <a:pt x="0" y="82"/>
                    </a:lnTo>
                    <a:lnTo>
                      <a:pt x="0" y="0"/>
                    </a:lnTo>
                    <a:lnTo>
                      <a:pt x="36" y="0"/>
                    </a:lnTo>
                    <a:close/>
                  </a:path>
                </a:pathLst>
              </a:custGeom>
              <a:grpFill/>
              <a:ln w="3175">
                <a:solidFill>
                  <a:schemeClr val="bg1"/>
                </a:solidFill>
                <a:prstDash val="solid"/>
                <a:round/>
                <a:headEnd/>
                <a:tailEnd/>
              </a:ln>
            </p:spPr>
            <p:txBody>
              <a:bodyPr/>
              <a:lstStyle/>
              <a:p>
                <a:pPr>
                  <a:defRPr/>
                </a:pPr>
                <a:endParaRPr lang="en-GB" sz="462">
                  <a:solidFill>
                    <a:prstClr val="black"/>
                  </a:solidFill>
                </a:endParaRPr>
              </a:p>
            </p:txBody>
          </p:sp>
          <p:sp>
            <p:nvSpPr>
              <p:cNvPr id="914" name="Freeform 1463"/>
              <p:cNvSpPr>
                <a:spLocks/>
              </p:cNvSpPr>
              <p:nvPr/>
            </p:nvSpPr>
            <p:spPr bwMode="auto">
              <a:xfrm>
                <a:off x="3044249" y="3593310"/>
                <a:ext cx="124031" cy="196263"/>
              </a:xfrm>
              <a:custGeom>
                <a:avLst/>
                <a:gdLst/>
                <a:ahLst/>
                <a:cxnLst>
                  <a:cxn ang="0">
                    <a:pos x="0" y="50"/>
                  </a:cxn>
                  <a:cxn ang="0">
                    <a:pos x="0" y="0"/>
                  </a:cxn>
                  <a:cxn ang="0">
                    <a:pos x="72" y="0"/>
                  </a:cxn>
                  <a:cxn ang="0">
                    <a:pos x="72" y="94"/>
                  </a:cxn>
                  <a:cxn ang="0">
                    <a:pos x="66" y="96"/>
                  </a:cxn>
                  <a:cxn ang="0">
                    <a:pos x="64" y="98"/>
                  </a:cxn>
                  <a:cxn ang="0">
                    <a:pos x="64" y="98"/>
                  </a:cxn>
                  <a:cxn ang="0">
                    <a:pos x="64" y="106"/>
                  </a:cxn>
                  <a:cxn ang="0">
                    <a:pos x="64" y="114"/>
                  </a:cxn>
                  <a:cxn ang="0">
                    <a:pos x="0" y="50"/>
                  </a:cxn>
                </a:cxnLst>
                <a:rect l="0" t="0" r="r" b="b"/>
                <a:pathLst>
                  <a:path w="72" h="114">
                    <a:moveTo>
                      <a:pt x="0" y="50"/>
                    </a:moveTo>
                    <a:lnTo>
                      <a:pt x="0" y="0"/>
                    </a:lnTo>
                    <a:lnTo>
                      <a:pt x="72" y="0"/>
                    </a:lnTo>
                    <a:lnTo>
                      <a:pt x="72" y="94"/>
                    </a:lnTo>
                    <a:lnTo>
                      <a:pt x="66" y="96"/>
                    </a:lnTo>
                    <a:lnTo>
                      <a:pt x="64" y="98"/>
                    </a:lnTo>
                    <a:lnTo>
                      <a:pt x="64" y="98"/>
                    </a:lnTo>
                    <a:lnTo>
                      <a:pt x="64" y="106"/>
                    </a:lnTo>
                    <a:lnTo>
                      <a:pt x="64" y="114"/>
                    </a:lnTo>
                    <a:lnTo>
                      <a:pt x="0" y="50"/>
                    </a:lnTo>
                    <a:close/>
                  </a:path>
                </a:pathLst>
              </a:custGeom>
              <a:grpFill/>
              <a:ln w="3175">
                <a:solidFill>
                  <a:schemeClr val="bg1"/>
                </a:solidFill>
                <a:prstDash val="solid"/>
                <a:round/>
                <a:headEnd/>
                <a:tailEnd/>
              </a:ln>
            </p:spPr>
            <p:txBody>
              <a:bodyPr/>
              <a:lstStyle/>
              <a:p>
                <a:pPr>
                  <a:defRPr/>
                </a:pPr>
                <a:endParaRPr lang="en-GB" sz="462">
                  <a:solidFill>
                    <a:prstClr val="black"/>
                  </a:solidFill>
                </a:endParaRPr>
              </a:p>
            </p:txBody>
          </p:sp>
          <p:sp>
            <p:nvSpPr>
              <p:cNvPr id="915" name="Freeform 1464"/>
              <p:cNvSpPr>
                <a:spLocks/>
              </p:cNvSpPr>
              <p:nvPr/>
            </p:nvSpPr>
            <p:spPr bwMode="auto">
              <a:xfrm>
                <a:off x="2954671" y="3462468"/>
                <a:ext cx="161930" cy="130842"/>
              </a:xfrm>
              <a:custGeom>
                <a:avLst/>
                <a:gdLst/>
                <a:ahLst/>
                <a:cxnLst>
                  <a:cxn ang="0">
                    <a:pos x="4" y="76"/>
                  </a:cxn>
                  <a:cxn ang="0">
                    <a:pos x="4" y="76"/>
                  </a:cxn>
                  <a:cxn ang="0">
                    <a:pos x="0" y="62"/>
                  </a:cxn>
                  <a:cxn ang="0">
                    <a:pos x="0" y="56"/>
                  </a:cxn>
                  <a:cxn ang="0">
                    <a:pos x="4" y="50"/>
                  </a:cxn>
                  <a:cxn ang="0">
                    <a:pos x="4" y="50"/>
                  </a:cxn>
                  <a:cxn ang="0">
                    <a:pos x="4" y="48"/>
                  </a:cxn>
                  <a:cxn ang="0">
                    <a:pos x="4" y="48"/>
                  </a:cxn>
                  <a:cxn ang="0">
                    <a:pos x="6" y="24"/>
                  </a:cxn>
                  <a:cxn ang="0">
                    <a:pos x="6" y="2"/>
                  </a:cxn>
                  <a:cxn ang="0">
                    <a:pos x="14" y="0"/>
                  </a:cxn>
                  <a:cxn ang="0">
                    <a:pos x="18" y="2"/>
                  </a:cxn>
                  <a:cxn ang="0">
                    <a:pos x="20" y="10"/>
                  </a:cxn>
                  <a:cxn ang="0">
                    <a:pos x="36" y="10"/>
                  </a:cxn>
                  <a:cxn ang="0">
                    <a:pos x="38" y="12"/>
                  </a:cxn>
                  <a:cxn ang="0">
                    <a:pos x="90" y="4"/>
                  </a:cxn>
                  <a:cxn ang="0">
                    <a:pos x="94" y="12"/>
                  </a:cxn>
                  <a:cxn ang="0">
                    <a:pos x="86" y="32"/>
                  </a:cxn>
                  <a:cxn ang="0">
                    <a:pos x="90" y="38"/>
                  </a:cxn>
                  <a:cxn ang="0">
                    <a:pos x="88" y="76"/>
                  </a:cxn>
                  <a:cxn ang="0">
                    <a:pos x="4" y="76"/>
                  </a:cxn>
                </a:cxnLst>
                <a:rect l="0" t="0" r="r" b="b"/>
                <a:pathLst>
                  <a:path w="94" h="76">
                    <a:moveTo>
                      <a:pt x="4" y="76"/>
                    </a:moveTo>
                    <a:lnTo>
                      <a:pt x="4" y="76"/>
                    </a:lnTo>
                    <a:lnTo>
                      <a:pt x="0" y="62"/>
                    </a:lnTo>
                    <a:lnTo>
                      <a:pt x="0" y="56"/>
                    </a:lnTo>
                    <a:lnTo>
                      <a:pt x="4" y="50"/>
                    </a:lnTo>
                    <a:lnTo>
                      <a:pt x="4" y="50"/>
                    </a:lnTo>
                    <a:lnTo>
                      <a:pt x="4" y="48"/>
                    </a:lnTo>
                    <a:lnTo>
                      <a:pt x="4" y="48"/>
                    </a:lnTo>
                    <a:lnTo>
                      <a:pt x="6" y="24"/>
                    </a:lnTo>
                    <a:lnTo>
                      <a:pt x="6" y="2"/>
                    </a:lnTo>
                    <a:lnTo>
                      <a:pt x="14" y="0"/>
                    </a:lnTo>
                    <a:lnTo>
                      <a:pt x="18" y="2"/>
                    </a:lnTo>
                    <a:lnTo>
                      <a:pt x="20" y="10"/>
                    </a:lnTo>
                    <a:lnTo>
                      <a:pt x="36" y="10"/>
                    </a:lnTo>
                    <a:lnTo>
                      <a:pt x="38" y="12"/>
                    </a:lnTo>
                    <a:lnTo>
                      <a:pt x="90" y="4"/>
                    </a:lnTo>
                    <a:lnTo>
                      <a:pt x="94" y="12"/>
                    </a:lnTo>
                    <a:lnTo>
                      <a:pt x="86" y="32"/>
                    </a:lnTo>
                    <a:lnTo>
                      <a:pt x="90" y="38"/>
                    </a:lnTo>
                    <a:lnTo>
                      <a:pt x="88" y="76"/>
                    </a:lnTo>
                    <a:lnTo>
                      <a:pt x="4" y="76"/>
                    </a:lnTo>
                    <a:close/>
                  </a:path>
                </a:pathLst>
              </a:custGeom>
              <a:grpFill/>
              <a:ln w="3175">
                <a:solidFill>
                  <a:schemeClr val="bg1"/>
                </a:solidFill>
                <a:prstDash val="solid"/>
                <a:round/>
                <a:headEnd/>
                <a:tailEnd/>
              </a:ln>
            </p:spPr>
            <p:txBody>
              <a:bodyPr/>
              <a:lstStyle/>
              <a:p>
                <a:pPr>
                  <a:defRPr/>
                </a:pPr>
                <a:endParaRPr lang="en-GB" sz="462">
                  <a:solidFill>
                    <a:prstClr val="black"/>
                  </a:solidFill>
                </a:endParaRPr>
              </a:p>
            </p:txBody>
          </p:sp>
          <p:sp>
            <p:nvSpPr>
              <p:cNvPr id="916" name="Freeform 1465"/>
              <p:cNvSpPr>
                <a:spLocks/>
              </p:cNvSpPr>
              <p:nvPr/>
            </p:nvSpPr>
            <p:spPr bwMode="auto">
              <a:xfrm>
                <a:off x="3102820" y="3372945"/>
                <a:ext cx="127476" cy="220365"/>
              </a:xfrm>
              <a:custGeom>
                <a:avLst/>
                <a:gdLst/>
                <a:ahLst/>
                <a:cxnLst>
                  <a:cxn ang="0">
                    <a:pos x="74" y="128"/>
                  </a:cxn>
                  <a:cxn ang="0">
                    <a:pos x="74" y="84"/>
                  </a:cxn>
                  <a:cxn ang="0">
                    <a:pos x="70" y="78"/>
                  </a:cxn>
                  <a:cxn ang="0">
                    <a:pos x="68" y="80"/>
                  </a:cxn>
                  <a:cxn ang="0">
                    <a:pos x="68" y="82"/>
                  </a:cxn>
                  <a:cxn ang="0">
                    <a:pos x="68" y="82"/>
                  </a:cxn>
                  <a:cxn ang="0">
                    <a:pos x="60" y="82"/>
                  </a:cxn>
                  <a:cxn ang="0">
                    <a:pos x="54" y="84"/>
                  </a:cxn>
                  <a:cxn ang="0">
                    <a:pos x="52" y="86"/>
                  </a:cxn>
                  <a:cxn ang="0">
                    <a:pos x="52" y="86"/>
                  </a:cxn>
                  <a:cxn ang="0">
                    <a:pos x="48" y="82"/>
                  </a:cxn>
                  <a:cxn ang="0">
                    <a:pos x="44" y="74"/>
                  </a:cxn>
                  <a:cxn ang="0">
                    <a:pos x="38" y="62"/>
                  </a:cxn>
                  <a:cxn ang="0">
                    <a:pos x="34" y="66"/>
                  </a:cxn>
                  <a:cxn ang="0">
                    <a:pos x="32" y="64"/>
                  </a:cxn>
                  <a:cxn ang="0">
                    <a:pos x="32" y="54"/>
                  </a:cxn>
                  <a:cxn ang="0">
                    <a:pos x="32" y="52"/>
                  </a:cxn>
                  <a:cxn ang="0">
                    <a:pos x="34" y="44"/>
                  </a:cxn>
                  <a:cxn ang="0">
                    <a:pos x="28" y="42"/>
                  </a:cxn>
                  <a:cxn ang="0">
                    <a:pos x="28" y="42"/>
                  </a:cxn>
                  <a:cxn ang="0">
                    <a:pos x="16" y="24"/>
                  </a:cxn>
                  <a:cxn ang="0">
                    <a:pos x="14" y="14"/>
                  </a:cxn>
                  <a:cxn ang="0">
                    <a:pos x="14" y="0"/>
                  </a:cxn>
                  <a:cxn ang="0">
                    <a:pos x="2" y="0"/>
                  </a:cxn>
                  <a:cxn ang="0">
                    <a:pos x="2" y="0"/>
                  </a:cxn>
                  <a:cxn ang="0">
                    <a:pos x="0" y="32"/>
                  </a:cxn>
                  <a:cxn ang="0">
                    <a:pos x="2" y="50"/>
                  </a:cxn>
                  <a:cxn ang="0">
                    <a:pos x="6" y="58"/>
                  </a:cxn>
                  <a:cxn ang="0">
                    <a:pos x="8" y="64"/>
                  </a:cxn>
                  <a:cxn ang="0">
                    <a:pos x="0" y="84"/>
                  </a:cxn>
                  <a:cxn ang="0">
                    <a:pos x="4" y="90"/>
                  </a:cxn>
                  <a:cxn ang="0">
                    <a:pos x="2" y="128"/>
                  </a:cxn>
                  <a:cxn ang="0">
                    <a:pos x="74" y="128"/>
                  </a:cxn>
                </a:cxnLst>
                <a:rect l="0" t="0" r="r" b="b"/>
                <a:pathLst>
                  <a:path w="74" h="128">
                    <a:moveTo>
                      <a:pt x="74" y="128"/>
                    </a:moveTo>
                    <a:lnTo>
                      <a:pt x="74" y="84"/>
                    </a:lnTo>
                    <a:lnTo>
                      <a:pt x="70" y="78"/>
                    </a:lnTo>
                    <a:lnTo>
                      <a:pt x="68" y="80"/>
                    </a:lnTo>
                    <a:lnTo>
                      <a:pt x="68" y="82"/>
                    </a:lnTo>
                    <a:lnTo>
                      <a:pt x="68" y="82"/>
                    </a:lnTo>
                    <a:lnTo>
                      <a:pt x="60" y="82"/>
                    </a:lnTo>
                    <a:lnTo>
                      <a:pt x="54" y="84"/>
                    </a:lnTo>
                    <a:lnTo>
                      <a:pt x="52" y="86"/>
                    </a:lnTo>
                    <a:lnTo>
                      <a:pt x="52" y="86"/>
                    </a:lnTo>
                    <a:lnTo>
                      <a:pt x="48" y="82"/>
                    </a:lnTo>
                    <a:lnTo>
                      <a:pt x="44" y="74"/>
                    </a:lnTo>
                    <a:lnTo>
                      <a:pt x="38" y="62"/>
                    </a:lnTo>
                    <a:lnTo>
                      <a:pt x="34" y="66"/>
                    </a:lnTo>
                    <a:lnTo>
                      <a:pt x="32" y="64"/>
                    </a:lnTo>
                    <a:lnTo>
                      <a:pt x="32" y="54"/>
                    </a:lnTo>
                    <a:lnTo>
                      <a:pt x="32" y="52"/>
                    </a:lnTo>
                    <a:lnTo>
                      <a:pt x="34" y="44"/>
                    </a:lnTo>
                    <a:lnTo>
                      <a:pt x="28" y="42"/>
                    </a:lnTo>
                    <a:lnTo>
                      <a:pt x="28" y="42"/>
                    </a:lnTo>
                    <a:lnTo>
                      <a:pt x="16" y="24"/>
                    </a:lnTo>
                    <a:lnTo>
                      <a:pt x="14" y="14"/>
                    </a:lnTo>
                    <a:lnTo>
                      <a:pt x="14" y="0"/>
                    </a:lnTo>
                    <a:lnTo>
                      <a:pt x="2" y="0"/>
                    </a:lnTo>
                    <a:lnTo>
                      <a:pt x="2" y="0"/>
                    </a:lnTo>
                    <a:lnTo>
                      <a:pt x="0" y="32"/>
                    </a:lnTo>
                    <a:lnTo>
                      <a:pt x="2" y="50"/>
                    </a:lnTo>
                    <a:lnTo>
                      <a:pt x="6" y="58"/>
                    </a:lnTo>
                    <a:lnTo>
                      <a:pt x="8" y="64"/>
                    </a:lnTo>
                    <a:lnTo>
                      <a:pt x="0" y="84"/>
                    </a:lnTo>
                    <a:lnTo>
                      <a:pt x="4" y="90"/>
                    </a:lnTo>
                    <a:lnTo>
                      <a:pt x="2" y="128"/>
                    </a:lnTo>
                    <a:lnTo>
                      <a:pt x="74" y="128"/>
                    </a:lnTo>
                    <a:close/>
                  </a:path>
                </a:pathLst>
              </a:custGeom>
              <a:grpFill/>
              <a:ln w="3175">
                <a:solidFill>
                  <a:schemeClr val="bg1"/>
                </a:solidFill>
                <a:prstDash val="solid"/>
                <a:round/>
                <a:headEnd/>
                <a:tailEnd/>
              </a:ln>
            </p:spPr>
            <p:txBody>
              <a:bodyPr/>
              <a:lstStyle/>
              <a:p>
                <a:pPr>
                  <a:defRPr/>
                </a:pPr>
                <a:endParaRPr lang="en-GB" sz="462">
                  <a:solidFill>
                    <a:prstClr val="black"/>
                  </a:solidFill>
                </a:endParaRPr>
              </a:p>
            </p:txBody>
          </p:sp>
          <p:sp>
            <p:nvSpPr>
              <p:cNvPr id="917" name="Freeform 1466"/>
              <p:cNvSpPr>
                <a:spLocks/>
              </p:cNvSpPr>
              <p:nvPr/>
            </p:nvSpPr>
            <p:spPr bwMode="auto">
              <a:xfrm>
                <a:off x="2951226" y="3372945"/>
                <a:ext cx="158484" cy="110183"/>
              </a:xfrm>
              <a:custGeom>
                <a:avLst/>
                <a:gdLst/>
                <a:ahLst/>
                <a:cxnLst>
                  <a:cxn ang="0">
                    <a:pos x="90" y="0"/>
                  </a:cxn>
                  <a:cxn ang="0">
                    <a:pos x="90" y="0"/>
                  </a:cxn>
                  <a:cxn ang="0">
                    <a:pos x="90" y="28"/>
                  </a:cxn>
                  <a:cxn ang="0">
                    <a:pos x="90" y="46"/>
                  </a:cxn>
                  <a:cxn ang="0">
                    <a:pos x="92" y="56"/>
                  </a:cxn>
                  <a:cxn ang="0">
                    <a:pos x="40" y="64"/>
                  </a:cxn>
                  <a:cxn ang="0">
                    <a:pos x="38" y="62"/>
                  </a:cxn>
                  <a:cxn ang="0">
                    <a:pos x="22" y="62"/>
                  </a:cxn>
                  <a:cxn ang="0">
                    <a:pos x="20" y="54"/>
                  </a:cxn>
                  <a:cxn ang="0">
                    <a:pos x="20" y="54"/>
                  </a:cxn>
                  <a:cxn ang="0">
                    <a:pos x="14" y="50"/>
                  </a:cxn>
                  <a:cxn ang="0">
                    <a:pos x="12" y="50"/>
                  </a:cxn>
                  <a:cxn ang="0">
                    <a:pos x="8" y="50"/>
                  </a:cxn>
                  <a:cxn ang="0">
                    <a:pos x="8" y="36"/>
                  </a:cxn>
                  <a:cxn ang="0">
                    <a:pos x="6" y="36"/>
                  </a:cxn>
                  <a:cxn ang="0">
                    <a:pos x="6" y="36"/>
                  </a:cxn>
                  <a:cxn ang="0">
                    <a:pos x="4" y="26"/>
                  </a:cxn>
                  <a:cxn ang="0">
                    <a:pos x="0" y="18"/>
                  </a:cxn>
                  <a:cxn ang="0">
                    <a:pos x="0" y="10"/>
                  </a:cxn>
                  <a:cxn ang="0">
                    <a:pos x="0" y="10"/>
                  </a:cxn>
                  <a:cxn ang="0">
                    <a:pos x="12" y="14"/>
                  </a:cxn>
                  <a:cxn ang="0">
                    <a:pos x="22" y="16"/>
                  </a:cxn>
                  <a:cxn ang="0">
                    <a:pos x="22" y="20"/>
                  </a:cxn>
                  <a:cxn ang="0">
                    <a:pos x="18" y="26"/>
                  </a:cxn>
                  <a:cxn ang="0">
                    <a:pos x="20" y="30"/>
                  </a:cxn>
                  <a:cxn ang="0">
                    <a:pos x="20" y="30"/>
                  </a:cxn>
                  <a:cxn ang="0">
                    <a:pos x="24" y="22"/>
                  </a:cxn>
                  <a:cxn ang="0">
                    <a:pos x="28" y="20"/>
                  </a:cxn>
                  <a:cxn ang="0">
                    <a:pos x="26" y="12"/>
                  </a:cxn>
                  <a:cxn ang="0">
                    <a:pos x="24" y="10"/>
                  </a:cxn>
                  <a:cxn ang="0">
                    <a:pos x="26" y="8"/>
                  </a:cxn>
                  <a:cxn ang="0">
                    <a:pos x="22" y="0"/>
                  </a:cxn>
                  <a:cxn ang="0">
                    <a:pos x="90" y="0"/>
                  </a:cxn>
                </a:cxnLst>
                <a:rect l="0" t="0" r="r" b="b"/>
                <a:pathLst>
                  <a:path w="92" h="64">
                    <a:moveTo>
                      <a:pt x="90" y="0"/>
                    </a:moveTo>
                    <a:lnTo>
                      <a:pt x="90" y="0"/>
                    </a:lnTo>
                    <a:lnTo>
                      <a:pt x="90" y="28"/>
                    </a:lnTo>
                    <a:lnTo>
                      <a:pt x="90" y="46"/>
                    </a:lnTo>
                    <a:lnTo>
                      <a:pt x="92" y="56"/>
                    </a:lnTo>
                    <a:lnTo>
                      <a:pt x="40" y="64"/>
                    </a:lnTo>
                    <a:lnTo>
                      <a:pt x="38" y="62"/>
                    </a:lnTo>
                    <a:lnTo>
                      <a:pt x="22" y="62"/>
                    </a:lnTo>
                    <a:lnTo>
                      <a:pt x="20" y="54"/>
                    </a:lnTo>
                    <a:lnTo>
                      <a:pt x="20" y="54"/>
                    </a:lnTo>
                    <a:lnTo>
                      <a:pt x="14" y="50"/>
                    </a:lnTo>
                    <a:lnTo>
                      <a:pt x="12" y="50"/>
                    </a:lnTo>
                    <a:lnTo>
                      <a:pt x="8" y="50"/>
                    </a:lnTo>
                    <a:lnTo>
                      <a:pt x="8" y="36"/>
                    </a:lnTo>
                    <a:lnTo>
                      <a:pt x="6" y="36"/>
                    </a:lnTo>
                    <a:lnTo>
                      <a:pt x="6" y="36"/>
                    </a:lnTo>
                    <a:lnTo>
                      <a:pt x="4" y="26"/>
                    </a:lnTo>
                    <a:lnTo>
                      <a:pt x="0" y="18"/>
                    </a:lnTo>
                    <a:lnTo>
                      <a:pt x="0" y="10"/>
                    </a:lnTo>
                    <a:lnTo>
                      <a:pt x="0" y="10"/>
                    </a:lnTo>
                    <a:lnTo>
                      <a:pt x="12" y="14"/>
                    </a:lnTo>
                    <a:lnTo>
                      <a:pt x="22" y="16"/>
                    </a:lnTo>
                    <a:lnTo>
                      <a:pt x="22" y="20"/>
                    </a:lnTo>
                    <a:lnTo>
                      <a:pt x="18" y="26"/>
                    </a:lnTo>
                    <a:lnTo>
                      <a:pt x="20" y="30"/>
                    </a:lnTo>
                    <a:lnTo>
                      <a:pt x="20" y="30"/>
                    </a:lnTo>
                    <a:lnTo>
                      <a:pt x="24" y="22"/>
                    </a:lnTo>
                    <a:lnTo>
                      <a:pt x="28" y="20"/>
                    </a:lnTo>
                    <a:lnTo>
                      <a:pt x="26" y="12"/>
                    </a:lnTo>
                    <a:lnTo>
                      <a:pt x="24" y="10"/>
                    </a:lnTo>
                    <a:lnTo>
                      <a:pt x="26" y="8"/>
                    </a:lnTo>
                    <a:lnTo>
                      <a:pt x="22" y="0"/>
                    </a:lnTo>
                    <a:lnTo>
                      <a:pt x="90" y="0"/>
                    </a:lnTo>
                    <a:close/>
                  </a:path>
                </a:pathLst>
              </a:custGeom>
              <a:grpFill/>
              <a:ln w="3175">
                <a:solidFill>
                  <a:schemeClr val="bg1"/>
                </a:solidFill>
                <a:prstDash val="solid"/>
                <a:round/>
                <a:headEnd/>
                <a:tailEnd/>
              </a:ln>
            </p:spPr>
            <p:txBody>
              <a:bodyPr/>
              <a:lstStyle/>
              <a:p>
                <a:pPr>
                  <a:defRPr/>
                </a:pPr>
                <a:endParaRPr lang="en-GB" sz="462">
                  <a:solidFill>
                    <a:prstClr val="black"/>
                  </a:solidFill>
                </a:endParaRPr>
              </a:p>
            </p:txBody>
          </p:sp>
          <p:sp>
            <p:nvSpPr>
              <p:cNvPr id="918" name="Freeform 1467"/>
              <p:cNvSpPr>
                <a:spLocks/>
              </p:cNvSpPr>
              <p:nvPr/>
            </p:nvSpPr>
            <p:spPr bwMode="auto">
              <a:xfrm>
                <a:off x="3126937" y="3372945"/>
                <a:ext cx="248062" cy="148058"/>
              </a:xfrm>
              <a:custGeom>
                <a:avLst/>
                <a:gdLst/>
                <a:ahLst/>
                <a:cxnLst>
                  <a:cxn ang="0">
                    <a:pos x="60" y="74"/>
                  </a:cxn>
                  <a:cxn ang="0">
                    <a:pos x="60" y="84"/>
                  </a:cxn>
                  <a:cxn ang="0">
                    <a:pos x="56" y="78"/>
                  </a:cxn>
                  <a:cxn ang="0">
                    <a:pos x="54" y="80"/>
                  </a:cxn>
                  <a:cxn ang="0">
                    <a:pos x="54" y="82"/>
                  </a:cxn>
                  <a:cxn ang="0">
                    <a:pos x="54" y="82"/>
                  </a:cxn>
                  <a:cxn ang="0">
                    <a:pos x="46" y="82"/>
                  </a:cxn>
                  <a:cxn ang="0">
                    <a:pos x="40" y="84"/>
                  </a:cxn>
                  <a:cxn ang="0">
                    <a:pos x="38" y="86"/>
                  </a:cxn>
                  <a:cxn ang="0">
                    <a:pos x="38" y="86"/>
                  </a:cxn>
                  <a:cxn ang="0">
                    <a:pos x="34" y="82"/>
                  </a:cxn>
                  <a:cxn ang="0">
                    <a:pos x="30" y="74"/>
                  </a:cxn>
                  <a:cxn ang="0">
                    <a:pos x="24" y="62"/>
                  </a:cxn>
                  <a:cxn ang="0">
                    <a:pos x="20" y="66"/>
                  </a:cxn>
                  <a:cxn ang="0">
                    <a:pos x="18" y="64"/>
                  </a:cxn>
                  <a:cxn ang="0">
                    <a:pos x="18" y="54"/>
                  </a:cxn>
                  <a:cxn ang="0">
                    <a:pos x="18" y="52"/>
                  </a:cxn>
                  <a:cxn ang="0">
                    <a:pos x="20" y="44"/>
                  </a:cxn>
                  <a:cxn ang="0">
                    <a:pos x="14" y="42"/>
                  </a:cxn>
                  <a:cxn ang="0">
                    <a:pos x="14" y="42"/>
                  </a:cxn>
                  <a:cxn ang="0">
                    <a:pos x="2" y="24"/>
                  </a:cxn>
                  <a:cxn ang="0">
                    <a:pos x="0" y="14"/>
                  </a:cxn>
                  <a:cxn ang="0">
                    <a:pos x="0" y="0"/>
                  </a:cxn>
                  <a:cxn ang="0">
                    <a:pos x="144" y="0"/>
                  </a:cxn>
                  <a:cxn ang="0">
                    <a:pos x="144" y="74"/>
                  </a:cxn>
                  <a:cxn ang="0">
                    <a:pos x="60" y="74"/>
                  </a:cxn>
                </a:cxnLst>
                <a:rect l="0" t="0" r="r" b="b"/>
                <a:pathLst>
                  <a:path w="144" h="86">
                    <a:moveTo>
                      <a:pt x="60" y="74"/>
                    </a:moveTo>
                    <a:lnTo>
                      <a:pt x="60" y="84"/>
                    </a:lnTo>
                    <a:lnTo>
                      <a:pt x="56" y="78"/>
                    </a:lnTo>
                    <a:lnTo>
                      <a:pt x="54" y="80"/>
                    </a:lnTo>
                    <a:lnTo>
                      <a:pt x="54" y="82"/>
                    </a:lnTo>
                    <a:lnTo>
                      <a:pt x="54" y="82"/>
                    </a:lnTo>
                    <a:lnTo>
                      <a:pt x="46" y="82"/>
                    </a:lnTo>
                    <a:lnTo>
                      <a:pt x="40" y="84"/>
                    </a:lnTo>
                    <a:lnTo>
                      <a:pt x="38" y="86"/>
                    </a:lnTo>
                    <a:lnTo>
                      <a:pt x="38" y="86"/>
                    </a:lnTo>
                    <a:lnTo>
                      <a:pt x="34" y="82"/>
                    </a:lnTo>
                    <a:lnTo>
                      <a:pt x="30" y="74"/>
                    </a:lnTo>
                    <a:lnTo>
                      <a:pt x="24" y="62"/>
                    </a:lnTo>
                    <a:lnTo>
                      <a:pt x="20" y="66"/>
                    </a:lnTo>
                    <a:lnTo>
                      <a:pt x="18" y="64"/>
                    </a:lnTo>
                    <a:lnTo>
                      <a:pt x="18" y="54"/>
                    </a:lnTo>
                    <a:lnTo>
                      <a:pt x="18" y="52"/>
                    </a:lnTo>
                    <a:lnTo>
                      <a:pt x="20" y="44"/>
                    </a:lnTo>
                    <a:lnTo>
                      <a:pt x="14" y="42"/>
                    </a:lnTo>
                    <a:lnTo>
                      <a:pt x="14" y="42"/>
                    </a:lnTo>
                    <a:lnTo>
                      <a:pt x="2" y="24"/>
                    </a:lnTo>
                    <a:lnTo>
                      <a:pt x="0" y="14"/>
                    </a:lnTo>
                    <a:lnTo>
                      <a:pt x="0" y="0"/>
                    </a:lnTo>
                    <a:lnTo>
                      <a:pt x="144" y="0"/>
                    </a:lnTo>
                    <a:lnTo>
                      <a:pt x="144" y="74"/>
                    </a:lnTo>
                    <a:lnTo>
                      <a:pt x="60" y="74"/>
                    </a:lnTo>
                    <a:close/>
                  </a:path>
                </a:pathLst>
              </a:custGeom>
              <a:grpFill/>
              <a:ln w="3175">
                <a:solidFill>
                  <a:schemeClr val="bg1"/>
                </a:solidFill>
                <a:prstDash val="solid"/>
                <a:round/>
                <a:headEnd/>
                <a:tailEnd/>
              </a:ln>
            </p:spPr>
            <p:txBody>
              <a:bodyPr/>
              <a:lstStyle/>
              <a:p>
                <a:pPr>
                  <a:defRPr/>
                </a:pPr>
                <a:endParaRPr lang="en-GB" sz="462">
                  <a:solidFill>
                    <a:prstClr val="black"/>
                  </a:solidFill>
                </a:endParaRPr>
              </a:p>
            </p:txBody>
          </p:sp>
          <p:sp>
            <p:nvSpPr>
              <p:cNvPr id="919" name="Rectangle 1468"/>
              <p:cNvSpPr>
                <a:spLocks noChangeArrowheads="1"/>
              </p:cNvSpPr>
              <p:nvPr/>
            </p:nvSpPr>
            <p:spPr bwMode="auto">
              <a:xfrm>
                <a:off x="3230296" y="3500344"/>
                <a:ext cx="144703" cy="120512"/>
              </a:xfrm>
              <a:prstGeom prst="rect">
                <a:avLst/>
              </a:prstGeom>
              <a:grpFill/>
              <a:ln w="3175">
                <a:solidFill>
                  <a:schemeClr val="bg1"/>
                </a:solidFill>
                <a:miter lim="800000"/>
                <a:headEnd/>
                <a:tailEnd/>
              </a:ln>
            </p:spPr>
            <p:txBody>
              <a:bodyPr/>
              <a:lstStyle/>
              <a:p>
                <a:pPr>
                  <a:defRPr/>
                </a:pPr>
                <a:endParaRPr lang="en-GB" sz="462">
                  <a:solidFill>
                    <a:prstClr val="black"/>
                  </a:solidFill>
                </a:endParaRPr>
              </a:p>
            </p:txBody>
          </p:sp>
          <p:sp>
            <p:nvSpPr>
              <p:cNvPr id="920" name="Freeform 1469"/>
              <p:cNvSpPr>
                <a:spLocks/>
              </p:cNvSpPr>
              <p:nvPr/>
            </p:nvSpPr>
            <p:spPr bwMode="auto">
              <a:xfrm>
                <a:off x="3374999" y="3562321"/>
                <a:ext cx="175711" cy="86080"/>
              </a:xfrm>
              <a:custGeom>
                <a:avLst/>
                <a:gdLst/>
                <a:ahLst/>
                <a:cxnLst>
                  <a:cxn ang="0">
                    <a:pos x="0" y="0"/>
                  </a:cxn>
                  <a:cxn ang="0">
                    <a:pos x="0" y="34"/>
                  </a:cxn>
                  <a:cxn ang="0">
                    <a:pos x="24" y="34"/>
                  </a:cxn>
                  <a:cxn ang="0">
                    <a:pos x="24" y="50"/>
                  </a:cxn>
                  <a:cxn ang="0">
                    <a:pos x="102" y="50"/>
                  </a:cxn>
                  <a:cxn ang="0">
                    <a:pos x="102" y="48"/>
                  </a:cxn>
                  <a:cxn ang="0">
                    <a:pos x="100" y="46"/>
                  </a:cxn>
                  <a:cxn ang="0">
                    <a:pos x="100" y="46"/>
                  </a:cxn>
                  <a:cxn ang="0">
                    <a:pos x="100" y="42"/>
                  </a:cxn>
                  <a:cxn ang="0">
                    <a:pos x="98" y="38"/>
                  </a:cxn>
                  <a:cxn ang="0">
                    <a:pos x="98" y="38"/>
                  </a:cxn>
                  <a:cxn ang="0">
                    <a:pos x="98" y="34"/>
                  </a:cxn>
                  <a:cxn ang="0">
                    <a:pos x="98" y="30"/>
                  </a:cxn>
                  <a:cxn ang="0">
                    <a:pos x="96" y="28"/>
                  </a:cxn>
                  <a:cxn ang="0">
                    <a:pos x="96" y="26"/>
                  </a:cxn>
                  <a:cxn ang="0">
                    <a:pos x="94" y="26"/>
                  </a:cxn>
                  <a:cxn ang="0">
                    <a:pos x="96" y="20"/>
                  </a:cxn>
                  <a:cxn ang="0">
                    <a:pos x="96" y="20"/>
                  </a:cxn>
                  <a:cxn ang="0">
                    <a:pos x="92" y="16"/>
                  </a:cxn>
                  <a:cxn ang="0">
                    <a:pos x="92" y="8"/>
                  </a:cxn>
                  <a:cxn ang="0">
                    <a:pos x="88" y="8"/>
                  </a:cxn>
                  <a:cxn ang="0">
                    <a:pos x="88" y="6"/>
                  </a:cxn>
                  <a:cxn ang="0">
                    <a:pos x="88" y="6"/>
                  </a:cxn>
                  <a:cxn ang="0">
                    <a:pos x="80" y="2"/>
                  </a:cxn>
                  <a:cxn ang="0">
                    <a:pos x="74" y="2"/>
                  </a:cxn>
                  <a:cxn ang="0">
                    <a:pos x="72" y="4"/>
                  </a:cxn>
                  <a:cxn ang="0">
                    <a:pos x="66" y="0"/>
                  </a:cxn>
                  <a:cxn ang="0">
                    <a:pos x="0" y="0"/>
                  </a:cxn>
                </a:cxnLst>
                <a:rect l="0" t="0" r="r" b="b"/>
                <a:pathLst>
                  <a:path w="102" h="50">
                    <a:moveTo>
                      <a:pt x="0" y="0"/>
                    </a:moveTo>
                    <a:lnTo>
                      <a:pt x="0" y="34"/>
                    </a:lnTo>
                    <a:lnTo>
                      <a:pt x="24" y="34"/>
                    </a:lnTo>
                    <a:lnTo>
                      <a:pt x="24" y="50"/>
                    </a:lnTo>
                    <a:lnTo>
                      <a:pt x="102" y="50"/>
                    </a:lnTo>
                    <a:lnTo>
                      <a:pt x="102" y="48"/>
                    </a:lnTo>
                    <a:lnTo>
                      <a:pt x="100" y="46"/>
                    </a:lnTo>
                    <a:lnTo>
                      <a:pt x="100" y="46"/>
                    </a:lnTo>
                    <a:lnTo>
                      <a:pt x="100" y="42"/>
                    </a:lnTo>
                    <a:lnTo>
                      <a:pt x="98" y="38"/>
                    </a:lnTo>
                    <a:lnTo>
                      <a:pt x="98" y="38"/>
                    </a:lnTo>
                    <a:lnTo>
                      <a:pt x="98" y="34"/>
                    </a:lnTo>
                    <a:lnTo>
                      <a:pt x="98" y="30"/>
                    </a:lnTo>
                    <a:lnTo>
                      <a:pt x="96" y="28"/>
                    </a:lnTo>
                    <a:lnTo>
                      <a:pt x="96" y="26"/>
                    </a:lnTo>
                    <a:lnTo>
                      <a:pt x="94" y="26"/>
                    </a:lnTo>
                    <a:lnTo>
                      <a:pt x="96" y="20"/>
                    </a:lnTo>
                    <a:lnTo>
                      <a:pt x="96" y="20"/>
                    </a:lnTo>
                    <a:lnTo>
                      <a:pt x="92" y="16"/>
                    </a:lnTo>
                    <a:lnTo>
                      <a:pt x="92" y="8"/>
                    </a:lnTo>
                    <a:lnTo>
                      <a:pt x="88" y="8"/>
                    </a:lnTo>
                    <a:lnTo>
                      <a:pt x="88" y="6"/>
                    </a:lnTo>
                    <a:lnTo>
                      <a:pt x="88" y="6"/>
                    </a:lnTo>
                    <a:lnTo>
                      <a:pt x="80" y="2"/>
                    </a:lnTo>
                    <a:lnTo>
                      <a:pt x="74" y="2"/>
                    </a:lnTo>
                    <a:lnTo>
                      <a:pt x="72" y="4"/>
                    </a:lnTo>
                    <a:lnTo>
                      <a:pt x="66" y="0"/>
                    </a:lnTo>
                    <a:lnTo>
                      <a:pt x="0" y="0"/>
                    </a:lnTo>
                    <a:close/>
                  </a:path>
                </a:pathLst>
              </a:custGeom>
              <a:grpFill/>
              <a:ln w="3175">
                <a:solidFill>
                  <a:schemeClr val="bg1"/>
                </a:solidFill>
                <a:prstDash val="solid"/>
                <a:round/>
                <a:headEnd/>
                <a:tailEnd/>
              </a:ln>
            </p:spPr>
            <p:txBody>
              <a:bodyPr/>
              <a:lstStyle/>
              <a:p>
                <a:pPr>
                  <a:defRPr/>
                </a:pPr>
                <a:endParaRPr lang="en-GB" sz="462">
                  <a:solidFill>
                    <a:prstClr val="black"/>
                  </a:solidFill>
                </a:endParaRPr>
              </a:p>
            </p:txBody>
          </p:sp>
          <p:sp>
            <p:nvSpPr>
              <p:cNvPr id="921" name="Rectangle 1470"/>
              <p:cNvSpPr>
                <a:spLocks noChangeArrowheads="1"/>
              </p:cNvSpPr>
              <p:nvPr/>
            </p:nvSpPr>
            <p:spPr bwMode="auto">
              <a:xfrm>
                <a:off x="3271640" y="3620856"/>
                <a:ext cx="144703" cy="113626"/>
              </a:xfrm>
              <a:prstGeom prst="rect">
                <a:avLst/>
              </a:prstGeom>
              <a:grpFill/>
              <a:ln w="3175">
                <a:solidFill>
                  <a:schemeClr val="bg1"/>
                </a:solidFill>
                <a:miter lim="800000"/>
                <a:headEnd/>
                <a:tailEnd/>
              </a:ln>
            </p:spPr>
            <p:txBody>
              <a:bodyPr/>
              <a:lstStyle/>
              <a:p>
                <a:pPr>
                  <a:defRPr/>
                </a:pPr>
                <a:endParaRPr lang="en-GB" sz="462">
                  <a:solidFill>
                    <a:prstClr val="black"/>
                  </a:solidFill>
                </a:endParaRPr>
              </a:p>
            </p:txBody>
          </p:sp>
          <p:sp>
            <p:nvSpPr>
              <p:cNvPr id="922" name="Freeform 1471"/>
              <p:cNvSpPr>
                <a:spLocks/>
              </p:cNvSpPr>
              <p:nvPr/>
            </p:nvSpPr>
            <p:spPr bwMode="auto">
              <a:xfrm>
                <a:off x="3416343" y="3648402"/>
                <a:ext cx="151594" cy="86080"/>
              </a:xfrm>
              <a:custGeom>
                <a:avLst/>
                <a:gdLst/>
                <a:ahLst/>
                <a:cxnLst>
                  <a:cxn ang="0">
                    <a:pos x="0" y="0"/>
                  </a:cxn>
                  <a:cxn ang="0">
                    <a:pos x="0" y="50"/>
                  </a:cxn>
                  <a:cxn ang="0">
                    <a:pos x="88" y="50"/>
                  </a:cxn>
                  <a:cxn ang="0">
                    <a:pos x="88" y="16"/>
                  </a:cxn>
                  <a:cxn ang="0">
                    <a:pos x="86" y="14"/>
                  </a:cxn>
                  <a:cxn ang="0">
                    <a:pos x="82" y="8"/>
                  </a:cxn>
                  <a:cxn ang="0">
                    <a:pos x="84" y="6"/>
                  </a:cxn>
                  <a:cxn ang="0">
                    <a:pos x="86" y="6"/>
                  </a:cxn>
                  <a:cxn ang="0">
                    <a:pos x="84" y="2"/>
                  </a:cxn>
                  <a:cxn ang="0">
                    <a:pos x="82" y="4"/>
                  </a:cxn>
                  <a:cxn ang="0">
                    <a:pos x="78" y="0"/>
                  </a:cxn>
                  <a:cxn ang="0">
                    <a:pos x="0" y="0"/>
                  </a:cxn>
                </a:cxnLst>
                <a:rect l="0" t="0" r="r" b="b"/>
                <a:pathLst>
                  <a:path w="88" h="50">
                    <a:moveTo>
                      <a:pt x="0" y="0"/>
                    </a:moveTo>
                    <a:lnTo>
                      <a:pt x="0" y="50"/>
                    </a:lnTo>
                    <a:lnTo>
                      <a:pt x="88" y="50"/>
                    </a:lnTo>
                    <a:lnTo>
                      <a:pt x="88" y="16"/>
                    </a:lnTo>
                    <a:lnTo>
                      <a:pt x="86" y="14"/>
                    </a:lnTo>
                    <a:lnTo>
                      <a:pt x="82" y="8"/>
                    </a:lnTo>
                    <a:lnTo>
                      <a:pt x="84" y="6"/>
                    </a:lnTo>
                    <a:lnTo>
                      <a:pt x="86" y="6"/>
                    </a:lnTo>
                    <a:lnTo>
                      <a:pt x="84" y="2"/>
                    </a:lnTo>
                    <a:lnTo>
                      <a:pt x="82" y="4"/>
                    </a:lnTo>
                    <a:lnTo>
                      <a:pt x="78" y="0"/>
                    </a:lnTo>
                    <a:lnTo>
                      <a:pt x="0" y="0"/>
                    </a:lnTo>
                    <a:close/>
                  </a:path>
                </a:pathLst>
              </a:custGeom>
              <a:grpFill/>
              <a:ln w="3175">
                <a:solidFill>
                  <a:schemeClr val="bg1"/>
                </a:solidFill>
                <a:prstDash val="solid"/>
                <a:round/>
                <a:headEnd/>
                <a:tailEnd/>
              </a:ln>
            </p:spPr>
            <p:txBody>
              <a:bodyPr/>
              <a:lstStyle/>
              <a:p>
                <a:pPr>
                  <a:defRPr/>
                </a:pPr>
                <a:endParaRPr lang="en-GB" sz="462">
                  <a:solidFill>
                    <a:prstClr val="black"/>
                  </a:solidFill>
                </a:endParaRPr>
              </a:p>
            </p:txBody>
          </p:sp>
          <p:sp>
            <p:nvSpPr>
              <p:cNvPr id="923" name="Freeform 1472"/>
              <p:cNvSpPr>
                <a:spLocks/>
              </p:cNvSpPr>
              <p:nvPr/>
            </p:nvSpPr>
            <p:spPr bwMode="auto">
              <a:xfrm>
                <a:off x="3319874" y="3748255"/>
                <a:ext cx="272180" cy="275457"/>
              </a:xfrm>
              <a:custGeom>
                <a:avLst/>
                <a:gdLst/>
                <a:ahLst/>
                <a:cxnLst>
                  <a:cxn ang="0">
                    <a:pos x="0" y="72"/>
                  </a:cxn>
                  <a:cxn ang="0">
                    <a:pos x="6" y="78"/>
                  </a:cxn>
                  <a:cxn ang="0">
                    <a:pos x="8" y="78"/>
                  </a:cxn>
                  <a:cxn ang="0">
                    <a:pos x="20" y="90"/>
                  </a:cxn>
                  <a:cxn ang="0">
                    <a:pos x="24" y="98"/>
                  </a:cxn>
                  <a:cxn ang="0">
                    <a:pos x="34" y="112"/>
                  </a:cxn>
                  <a:cxn ang="0">
                    <a:pos x="42" y="114"/>
                  </a:cxn>
                  <a:cxn ang="0">
                    <a:pos x="48" y="102"/>
                  </a:cxn>
                  <a:cxn ang="0">
                    <a:pos x="62" y="102"/>
                  </a:cxn>
                  <a:cxn ang="0">
                    <a:pos x="72" y="116"/>
                  </a:cxn>
                  <a:cxn ang="0">
                    <a:pos x="80" y="132"/>
                  </a:cxn>
                  <a:cxn ang="0">
                    <a:pos x="84" y="134"/>
                  </a:cxn>
                  <a:cxn ang="0">
                    <a:pos x="94" y="152"/>
                  </a:cxn>
                  <a:cxn ang="0">
                    <a:pos x="112" y="160"/>
                  </a:cxn>
                  <a:cxn ang="0">
                    <a:pos x="116" y="158"/>
                  </a:cxn>
                  <a:cxn ang="0">
                    <a:pos x="112" y="154"/>
                  </a:cxn>
                  <a:cxn ang="0">
                    <a:pos x="112" y="148"/>
                  </a:cxn>
                  <a:cxn ang="0">
                    <a:pos x="114" y="134"/>
                  </a:cxn>
                  <a:cxn ang="0">
                    <a:pos x="116" y="132"/>
                  </a:cxn>
                  <a:cxn ang="0">
                    <a:pos x="116" y="130"/>
                  </a:cxn>
                  <a:cxn ang="0">
                    <a:pos x="116" y="128"/>
                  </a:cxn>
                  <a:cxn ang="0">
                    <a:pos x="120" y="124"/>
                  </a:cxn>
                  <a:cxn ang="0">
                    <a:pos x="124" y="120"/>
                  </a:cxn>
                  <a:cxn ang="0">
                    <a:pos x="128" y="120"/>
                  </a:cxn>
                  <a:cxn ang="0">
                    <a:pos x="128" y="122"/>
                  </a:cxn>
                  <a:cxn ang="0">
                    <a:pos x="134" y="120"/>
                  </a:cxn>
                  <a:cxn ang="0">
                    <a:pos x="142" y="102"/>
                  </a:cxn>
                  <a:cxn ang="0">
                    <a:pos x="142" y="106"/>
                  </a:cxn>
                  <a:cxn ang="0">
                    <a:pos x="154" y="104"/>
                  </a:cxn>
                  <a:cxn ang="0">
                    <a:pos x="156" y="94"/>
                  </a:cxn>
                  <a:cxn ang="0">
                    <a:pos x="158" y="84"/>
                  </a:cxn>
                  <a:cxn ang="0">
                    <a:pos x="156" y="78"/>
                  </a:cxn>
                  <a:cxn ang="0">
                    <a:pos x="152" y="70"/>
                  </a:cxn>
                  <a:cxn ang="0">
                    <a:pos x="148" y="46"/>
                  </a:cxn>
                  <a:cxn ang="0">
                    <a:pos x="142" y="42"/>
                  </a:cxn>
                  <a:cxn ang="0">
                    <a:pos x="136" y="42"/>
                  </a:cxn>
                  <a:cxn ang="0">
                    <a:pos x="130" y="42"/>
                  </a:cxn>
                  <a:cxn ang="0">
                    <a:pos x="124" y="44"/>
                  </a:cxn>
                  <a:cxn ang="0">
                    <a:pos x="114" y="42"/>
                  </a:cxn>
                  <a:cxn ang="0">
                    <a:pos x="114" y="40"/>
                  </a:cxn>
                  <a:cxn ang="0">
                    <a:pos x="108" y="40"/>
                  </a:cxn>
                  <a:cxn ang="0">
                    <a:pos x="104" y="40"/>
                  </a:cxn>
                  <a:cxn ang="0">
                    <a:pos x="98" y="38"/>
                  </a:cxn>
                  <a:cxn ang="0">
                    <a:pos x="90" y="36"/>
                  </a:cxn>
                  <a:cxn ang="0">
                    <a:pos x="86" y="34"/>
                  </a:cxn>
                  <a:cxn ang="0">
                    <a:pos x="80" y="30"/>
                  </a:cxn>
                  <a:cxn ang="0">
                    <a:pos x="44" y="0"/>
                  </a:cxn>
                  <a:cxn ang="0">
                    <a:pos x="0" y="70"/>
                  </a:cxn>
                </a:cxnLst>
                <a:rect l="0" t="0" r="r" b="b"/>
                <a:pathLst>
                  <a:path w="158" h="160">
                    <a:moveTo>
                      <a:pt x="0" y="70"/>
                    </a:moveTo>
                    <a:lnTo>
                      <a:pt x="0" y="72"/>
                    </a:lnTo>
                    <a:lnTo>
                      <a:pt x="4" y="74"/>
                    </a:lnTo>
                    <a:lnTo>
                      <a:pt x="6" y="78"/>
                    </a:lnTo>
                    <a:lnTo>
                      <a:pt x="6" y="78"/>
                    </a:lnTo>
                    <a:lnTo>
                      <a:pt x="8" y="78"/>
                    </a:lnTo>
                    <a:lnTo>
                      <a:pt x="12" y="82"/>
                    </a:lnTo>
                    <a:lnTo>
                      <a:pt x="20" y="90"/>
                    </a:lnTo>
                    <a:lnTo>
                      <a:pt x="20" y="90"/>
                    </a:lnTo>
                    <a:lnTo>
                      <a:pt x="24" y="98"/>
                    </a:lnTo>
                    <a:lnTo>
                      <a:pt x="28" y="106"/>
                    </a:lnTo>
                    <a:lnTo>
                      <a:pt x="34" y="112"/>
                    </a:lnTo>
                    <a:lnTo>
                      <a:pt x="38" y="114"/>
                    </a:lnTo>
                    <a:lnTo>
                      <a:pt x="42" y="114"/>
                    </a:lnTo>
                    <a:lnTo>
                      <a:pt x="48" y="102"/>
                    </a:lnTo>
                    <a:lnTo>
                      <a:pt x="48" y="102"/>
                    </a:lnTo>
                    <a:lnTo>
                      <a:pt x="54" y="102"/>
                    </a:lnTo>
                    <a:lnTo>
                      <a:pt x="62" y="102"/>
                    </a:lnTo>
                    <a:lnTo>
                      <a:pt x="62" y="102"/>
                    </a:lnTo>
                    <a:lnTo>
                      <a:pt x="72" y="116"/>
                    </a:lnTo>
                    <a:lnTo>
                      <a:pt x="78" y="124"/>
                    </a:lnTo>
                    <a:lnTo>
                      <a:pt x="80" y="132"/>
                    </a:lnTo>
                    <a:lnTo>
                      <a:pt x="84" y="134"/>
                    </a:lnTo>
                    <a:lnTo>
                      <a:pt x="84" y="134"/>
                    </a:lnTo>
                    <a:lnTo>
                      <a:pt x="88" y="146"/>
                    </a:lnTo>
                    <a:lnTo>
                      <a:pt x="94" y="152"/>
                    </a:lnTo>
                    <a:lnTo>
                      <a:pt x="100" y="156"/>
                    </a:lnTo>
                    <a:lnTo>
                      <a:pt x="112" y="160"/>
                    </a:lnTo>
                    <a:lnTo>
                      <a:pt x="112" y="160"/>
                    </a:lnTo>
                    <a:lnTo>
                      <a:pt x="116" y="158"/>
                    </a:lnTo>
                    <a:lnTo>
                      <a:pt x="116" y="158"/>
                    </a:lnTo>
                    <a:lnTo>
                      <a:pt x="112" y="154"/>
                    </a:lnTo>
                    <a:lnTo>
                      <a:pt x="112" y="148"/>
                    </a:lnTo>
                    <a:lnTo>
                      <a:pt x="112" y="148"/>
                    </a:lnTo>
                    <a:lnTo>
                      <a:pt x="114" y="142"/>
                    </a:lnTo>
                    <a:lnTo>
                      <a:pt x="114" y="134"/>
                    </a:lnTo>
                    <a:lnTo>
                      <a:pt x="112" y="132"/>
                    </a:lnTo>
                    <a:lnTo>
                      <a:pt x="116" y="132"/>
                    </a:lnTo>
                    <a:lnTo>
                      <a:pt x="116" y="130"/>
                    </a:lnTo>
                    <a:lnTo>
                      <a:pt x="116" y="130"/>
                    </a:lnTo>
                    <a:lnTo>
                      <a:pt x="116" y="128"/>
                    </a:lnTo>
                    <a:lnTo>
                      <a:pt x="116" y="128"/>
                    </a:lnTo>
                    <a:lnTo>
                      <a:pt x="118" y="126"/>
                    </a:lnTo>
                    <a:lnTo>
                      <a:pt x="120" y="124"/>
                    </a:lnTo>
                    <a:lnTo>
                      <a:pt x="124" y="124"/>
                    </a:lnTo>
                    <a:lnTo>
                      <a:pt x="124" y="120"/>
                    </a:lnTo>
                    <a:lnTo>
                      <a:pt x="128" y="118"/>
                    </a:lnTo>
                    <a:lnTo>
                      <a:pt x="128" y="120"/>
                    </a:lnTo>
                    <a:lnTo>
                      <a:pt x="132" y="120"/>
                    </a:lnTo>
                    <a:lnTo>
                      <a:pt x="128" y="122"/>
                    </a:lnTo>
                    <a:lnTo>
                      <a:pt x="128" y="122"/>
                    </a:lnTo>
                    <a:lnTo>
                      <a:pt x="134" y="120"/>
                    </a:lnTo>
                    <a:lnTo>
                      <a:pt x="138" y="116"/>
                    </a:lnTo>
                    <a:lnTo>
                      <a:pt x="142" y="102"/>
                    </a:lnTo>
                    <a:lnTo>
                      <a:pt x="142" y="102"/>
                    </a:lnTo>
                    <a:lnTo>
                      <a:pt x="142" y="106"/>
                    </a:lnTo>
                    <a:lnTo>
                      <a:pt x="154" y="104"/>
                    </a:lnTo>
                    <a:lnTo>
                      <a:pt x="154" y="104"/>
                    </a:lnTo>
                    <a:lnTo>
                      <a:pt x="154" y="100"/>
                    </a:lnTo>
                    <a:lnTo>
                      <a:pt x="156" y="94"/>
                    </a:lnTo>
                    <a:lnTo>
                      <a:pt x="156" y="90"/>
                    </a:lnTo>
                    <a:lnTo>
                      <a:pt x="158" y="84"/>
                    </a:lnTo>
                    <a:lnTo>
                      <a:pt x="158" y="84"/>
                    </a:lnTo>
                    <a:lnTo>
                      <a:pt x="156" y="78"/>
                    </a:lnTo>
                    <a:lnTo>
                      <a:pt x="154" y="72"/>
                    </a:lnTo>
                    <a:lnTo>
                      <a:pt x="152" y="70"/>
                    </a:lnTo>
                    <a:lnTo>
                      <a:pt x="152" y="46"/>
                    </a:lnTo>
                    <a:lnTo>
                      <a:pt x="148" y="46"/>
                    </a:lnTo>
                    <a:lnTo>
                      <a:pt x="148" y="46"/>
                    </a:lnTo>
                    <a:lnTo>
                      <a:pt x="142" y="42"/>
                    </a:lnTo>
                    <a:lnTo>
                      <a:pt x="138" y="40"/>
                    </a:lnTo>
                    <a:lnTo>
                      <a:pt x="136" y="42"/>
                    </a:lnTo>
                    <a:lnTo>
                      <a:pt x="132" y="40"/>
                    </a:lnTo>
                    <a:lnTo>
                      <a:pt x="130" y="42"/>
                    </a:lnTo>
                    <a:lnTo>
                      <a:pt x="128" y="40"/>
                    </a:lnTo>
                    <a:lnTo>
                      <a:pt x="124" y="44"/>
                    </a:lnTo>
                    <a:lnTo>
                      <a:pt x="118" y="40"/>
                    </a:lnTo>
                    <a:lnTo>
                      <a:pt x="114" y="42"/>
                    </a:lnTo>
                    <a:lnTo>
                      <a:pt x="114" y="44"/>
                    </a:lnTo>
                    <a:lnTo>
                      <a:pt x="114" y="40"/>
                    </a:lnTo>
                    <a:lnTo>
                      <a:pt x="110" y="42"/>
                    </a:lnTo>
                    <a:lnTo>
                      <a:pt x="108" y="40"/>
                    </a:lnTo>
                    <a:lnTo>
                      <a:pt x="106" y="42"/>
                    </a:lnTo>
                    <a:lnTo>
                      <a:pt x="104" y="40"/>
                    </a:lnTo>
                    <a:lnTo>
                      <a:pt x="102" y="38"/>
                    </a:lnTo>
                    <a:lnTo>
                      <a:pt x="98" y="38"/>
                    </a:lnTo>
                    <a:lnTo>
                      <a:pt x="96" y="36"/>
                    </a:lnTo>
                    <a:lnTo>
                      <a:pt x="90" y="36"/>
                    </a:lnTo>
                    <a:lnTo>
                      <a:pt x="88" y="32"/>
                    </a:lnTo>
                    <a:lnTo>
                      <a:pt x="86" y="34"/>
                    </a:lnTo>
                    <a:lnTo>
                      <a:pt x="84" y="34"/>
                    </a:lnTo>
                    <a:lnTo>
                      <a:pt x="80" y="30"/>
                    </a:lnTo>
                    <a:lnTo>
                      <a:pt x="80" y="0"/>
                    </a:lnTo>
                    <a:lnTo>
                      <a:pt x="44" y="0"/>
                    </a:lnTo>
                    <a:lnTo>
                      <a:pt x="44" y="70"/>
                    </a:lnTo>
                    <a:lnTo>
                      <a:pt x="0" y="70"/>
                    </a:lnTo>
                    <a:close/>
                  </a:path>
                </a:pathLst>
              </a:custGeom>
              <a:grpFill/>
              <a:ln w="3175">
                <a:solidFill>
                  <a:schemeClr val="bg1"/>
                </a:solidFill>
                <a:prstDash val="solid"/>
                <a:round/>
                <a:headEnd/>
                <a:tailEnd/>
              </a:ln>
            </p:spPr>
            <p:txBody>
              <a:bodyPr/>
              <a:lstStyle/>
              <a:p>
                <a:pPr>
                  <a:defRPr/>
                </a:pPr>
                <a:endParaRPr lang="en-GB" sz="462">
                  <a:solidFill>
                    <a:prstClr val="black"/>
                  </a:solidFill>
                </a:endParaRPr>
              </a:p>
            </p:txBody>
          </p:sp>
          <p:sp>
            <p:nvSpPr>
              <p:cNvPr id="924" name="Freeform 1473"/>
              <p:cNvSpPr>
                <a:spLocks/>
              </p:cNvSpPr>
              <p:nvPr/>
            </p:nvSpPr>
            <p:spPr bwMode="auto">
              <a:xfrm>
                <a:off x="3395671" y="3734482"/>
                <a:ext cx="175711" cy="89523"/>
              </a:xfrm>
              <a:custGeom>
                <a:avLst/>
                <a:gdLst/>
                <a:ahLst/>
                <a:cxnLst>
                  <a:cxn ang="0">
                    <a:pos x="36" y="8"/>
                  </a:cxn>
                  <a:cxn ang="0">
                    <a:pos x="36" y="38"/>
                  </a:cxn>
                  <a:cxn ang="0">
                    <a:pos x="40" y="42"/>
                  </a:cxn>
                  <a:cxn ang="0">
                    <a:pos x="42" y="42"/>
                  </a:cxn>
                  <a:cxn ang="0">
                    <a:pos x="44" y="40"/>
                  </a:cxn>
                  <a:cxn ang="0">
                    <a:pos x="46" y="44"/>
                  </a:cxn>
                  <a:cxn ang="0">
                    <a:pos x="52" y="44"/>
                  </a:cxn>
                  <a:cxn ang="0">
                    <a:pos x="54" y="46"/>
                  </a:cxn>
                  <a:cxn ang="0">
                    <a:pos x="58" y="46"/>
                  </a:cxn>
                  <a:cxn ang="0">
                    <a:pos x="60" y="48"/>
                  </a:cxn>
                  <a:cxn ang="0">
                    <a:pos x="62" y="50"/>
                  </a:cxn>
                  <a:cxn ang="0">
                    <a:pos x="64" y="48"/>
                  </a:cxn>
                  <a:cxn ang="0">
                    <a:pos x="66" y="50"/>
                  </a:cxn>
                  <a:cxn ang="0">
                    <a:pos x="70" y="48"/>
                  </a:cxn>
                  <a:cxn ang="0">
                    <a:pos x="70" y="52"/>
                  </a:cxn>
                  <a:cxn ang="0">
                    <a:pos x="70" y="50"/>
                  </a:cxn>
                  <a:cxn ang="0">
                    <a:pos x="74" y="48"/>
                  </a:cxn>
                  <a:cxn ang="0">
                    <a:pos x="80" y="52"/>
                  </a:cxn>
                  <a:cxn ang="0">
                    <a:pos x="84" y="48"/>
                  </a:cxn>
                  <a:cxn ang="0">
                    <a:pos x="86" y="50"/>
                  </a:cxn>
                  <a:cxn ang="0">
                    <a:pos x="88" y="48"/>
                  </a:cxn>
                  <a:cxn ang="0">
                    <a:pos x="92" y="50"/>
                  </a:cxn>
                  <a:cxn ang="0">
                    <a:pos x="94" y="48"/>
                  </a:cxn>
                  <a:cxn ang="0">
                    <a:pos x="102" y="52"/>
                  </a:cxn>
                  <a:cxn ang="0">
                    <a:pos x="102" y="52"/>
                  </a:cxn>
                  <a:cxn ang="0">
                    <a:pos x="102" y="26"/>
                  </a:cxn>
                  <a:cxn ang="0">
                    <a:pos x="100" y="0"/>
                  </a:cxn>
                  <a:cxn ang="0">
                    <a:pos x="0" y="0"/>
                  </a:cxn>
                  <a:cxn ang="0">
                    <a:pos x="0" y="8"/>
                  </a:cxn>
                  <a:cxn ang="0">
                    <a:pos x="36" y="8"/>
                  </a:cxn>
                </a:cxnLst>
                <a:rect l="0" t="0" r="r" b="b"/>
                <a:pathLst>
                  <a:path w="102" h="52">
                    <a:moveTo>
                      <a:pt x="36" y="8"/>
                    </a:moveTo>
                    <a:lnTo>
                      <a:pt x="36" y="38"/>
                    </a:lnTo>
                    <a:lnTo>
                      <a:pt x="40" y="42"/>
                    </a:lnTo>
                    <a:lnTo>
                      <a:pt x="42" y="42"/>
                    </a:lnTo>
                    <a:lnTo>
                      <a:pt x="44" y="40"/>
                    </a:lnTo>
                    <a:lnTo>
                      <a:pt x="46" y="44"/>
                    </a:lnTo>
                    <a:lnTo>
                      <a:pt x="52" y="44"/>
                    </a:lnTo>
                    <a:lnTo>
                      <a:pt x="54" y="46"/>
                    </a:lnTo>
                    <a:lnTo>
                      <a:pt x="58" y="46"/>
                    </a:lnTo>
                    <a:lnTo>
                      <a:pt x="60" y="48"/>
                    </a:lnTo>
                    <a:lnTo>
                      <a:pt x="62" y="50"/>
                    </a:lnTo>
                    <a:lnTo>
                      <a:pt x="64" y="48"/>
                    </a:lnTo>
                    <a:lnTo>
                      <a:pt x="66" y="50"/>
                    </a:lnTo>
                    <a:lnTo>
                      <a:pt x="70" y="48"/>
                    </a:lnTo>
                    <a:lnTo>
                      <a:pt x="70" y="52"/>
                    </a:lnTo>
                    <a:lnTo>
                      <a:pt x="70" y="50"/>
                    </a:lnTo>
                    <a:lnTo>
                      <a:pt x="74" y="48"/>
                    </a:lnTo>
                    <a:lnTo>
                      <a:pt x="80" y="52"/>
                    </a:lnTo>
                    <a:lnTo>
                      <a:pt x="84" y="48"/>
                    </a:lnTo>
                    <a:lnTo>
                      <a:pt x="86" y="50"/>
                    </a:lnTo>
                    <a:lnTo>
                      <a:pt x="88" y="48"/>
                    </a:lnTo>
                    <a:lnTo>
                      <a:pt x="92" y="50"/>
                    </a:lnTo>
                    <a:lnTo>
                      <a:pt x="94" y="48"/>
                    </a:lnTo>
                    <a:lnTo>
                      <a:pt x="102" y="52"/>
                    </a:lnTo>
                    <a:lnTo>
                      <a:pt x="102" y="52"/>
                    </a:lnTo>
                    <a:lnTo>
                      <a:pt x="102" y="26"/>
                    </a:lnTo>
                    <a:lnTo>
                      <a:pt x="100" y="0"/>
                    </a:lnTo>
                    <a:lnTo>
                      <a:pt x="0" y="0"/>
                    </a:lnTo>
                    <a:lnTo>
                      <a:pt x="0" y="8"/>
                    </a:lnTo>
                    <a:lnTo>
                      <a:pt x="36" y="8"/>
                    </a:lnTo>
                    <a:close/>
                  </a:path>
                </a:pathLst>
              </a:custGeom>
              <a:grpFill/>
              <a:ln w="3175">
                <a:solidFill>
                  <a:schemeClr val="bg1"/>
                </a:solidFill>
                <a:prstDash val="solid"/>
                <a:round/>
                <a:headEnd/>
                <a:tailEnd/>
              </a:ln>
            </p:spPr>
            <p:txBody>
              <a:bodyPr/>
              <a:lstStyle/>
              <a:p>
                <a:pPr>
                  <a:defRPr/>
                </a:pPr>
                <a:endParaRPr lang="en-GB" sz="462">
                  <a:solidFill>
                    <a:prstClr val="black"/>
                  </a:solidFill>
                </a:endParaRPr>
              </a:p>
            </p:txBody>
          </p:sp>
          <p:sp>
            <p:nvSpPr>
              <p:cNvPr id="925" name="Freeform 1474"/>
              <p:cNvSpPr>
                <a:spLocks/>
              </p:cNvSpPr>
              <p:nvPr/>
            </p:nvSpPr>
            <p:spPr bwMode="auto">
              <a:xfrm>
                <a:off x="3374999" y="3472798"/>
                <a:ext cx="155039" cy="103296"/>
              </a:xfrm>
              <a:custGeom>
                <a:avLst/>
                <a:gdLst/>
                <a:ahLst/>
                <a:cxnLst>
                  <a:cxn ang="0">
                    <a:pos x="0" y="0"/>
                  </a:cxn>
                  <a:cxn ang="0">
                    <a:pos x="0" y="52"/>
                  </a:cxn>
                  <a:cxn ang="0">
                    <a:pos x="66" y="52"/>
                  </a:cxn>
                  <a:cxn ang="0">
                    <a:pos x="72" y="56"/>
                  </a:cxn>
                  <a:cxn ang="0">
                    <a:pos x="74" y="54"/>
                  </a:cxn>
                  <a:cxn ang="0">
                    <a:pos x="74" y="54"/>
                  </a:cxn>
                  <a:cxn ang="0">
                    <a:pos x="80" y="54"/>
                  </a:cxn>
                  <a:cxn ang="0">
                    <a:pos x="88" y="58"/>
                  </a:cxn>
                  <a:cxn ang="0">
                    <a:pos x="88" y="60"/>
                  </a:cxn>
                  <a:cxn ang="0">
                    <a:pos x="90" y="60"/>
                  </a:cxn>
                  <a:cxn ang="0">
                    <a:pos x="88" y="56"/>
                  </a:cxn>
                  <a:cxn ang="0">
                    <a:pos x="90" y="50"/>
                  </a:cxn>
                  <a:cxn ang="0">
                    <a:pos x="88" y="48"/>
                  </a:cxn>
                  <a:cxn ang="0">
                    <a:pos x="88" y="44"/>
                  </a:cxn>
                  <a:cxn ang="0">
                    <a:pos x="90" y="44"/>
                  </a:cxn>
                  <a:cxn ang="0">
                    <a:pos x="90" y="10"/>
                  </a:cxn>
                  <a:cxn ang="0">
                    <a:pos x="86" y="6"/>
                  </a:cxn>
                  <a:cxn ang="0">
                    <a:pos x="90" y="0"/>
                  </a:cxn>
                  <a:cxn ang="0">
                    <a:pos x="0" y="0"/>
                  </a:cxn>
                </a:cxnLst>
                <a:rect l="0" t="0" r="r" b="b"/>
                <a:pathLst>
                  <a:path w="90" h="60">
                    <a:moveTo>
                      <a:pt x="0" y="0"/>
                    </a:moveTo>
                    <a:lnTo>
                      <a:pt x="0" y="52"/>
                    </a:lnTo>
                    <a:lnTo>
                      <a:pt x="66" y="52"/>
                    </a:lnTo>
                    <a:lnTo>
                      <a:pt x="72" y="56"/>
                    </a:lnTo>
                    <a:lnTo>
                      <a:pt x="74" y="54"/>
                    </a:lnTo>
                    <a:lnTo>
                      <a:pt x="74" y="54"/>
                    </a:lnTo>
                    <a:lnTo>
                      <a:pt x="80" y="54"/>
                    </a:lnTo>
                    <a:lnTo>
                      <a:pt x="88" y="58"/>
                    </a:lnTo>
                    <a:lnTo>
                      <a:pt x="88" y="60"/>
                    </a:lnTo>
                    <a:lnTo>
                      <a:pt x="90" y="60"/>
                    </a:lnTo>
                    <a:lnTo>
                      <a:pt x="88" y="56"/>
                    </a:lnTo>
                    <a:lnTo>
                      <a:pt x="90" y="50"/>
                    </a:lnTo>
                    <a:lnTo>
                      <a:pt x="88" y="48"/>
                    </a:lnTo>
                    <a:lnTo>
                      <a:pt x="88" y="44"/>
                    </a:lnTo>
                    <a:lnTo>
                      <a:pt x="90" y="44"/>
                    </a:lnTo>
                    <a:lnTo>
                      <a:pt x="90" y="10"/>
                    </a:lnTo>
                    <a:lnTo>
                      <a:pt x="86" y="6"/>
                    </a:lnTo>
                    <a:lnTo>
                      <a:pt x="90" y="0"/>
                    </a:lnTo>
                    <a:lnTo>
                      <a:pt x="0" y="0"/>
                    </a:lnTo>
                    <a:close/>
                  </a:path>
                </a:pathLst>
              </a:custGeom>
              <a:grpFill/>
              <a:ln w="3175">
                <a:solidFill>
                  <a:schemeClr val="bg1"/>
                </a:solidFill>
                <a:prstDash val="solid"/>
                <a:round/>
                <a:headEnd/>
                <a:tailEnd/>
              </a:ln>
            </p:spPr>
            <p:txBody>
              <a:bodyPr/>
              <a:lstStyle/>
              <a:p>
                <a:pPr>
                  <a:defRPr/>
                </a:pPr>
                <a:endParaRPr lang="en-GB" sz="462">
                  <a:solidFill>
                    <a:prstClr val="black"/>
                  </a:solidFill>
                </a:endParaRPr>
              </a:p>
            </p:txBody>
          </p:sp>
          <p:sp>
            <p:nvSpPr>
              <p:cNvPr id="926" name="Freeform 1475"/>
              <p:cNvSpPr>
                <a:spLocks/>
              </p:cNvSpPr>
              <p:nvPr/>
            </p:nvSpPr>
            <p:spPr bwMode="auto">
              <a:xfrm>
                <a:off x="3374999" y="3372945"/>
                <a:ext cx="155039" cy="99853"/>
              </a:xfrm>
              <a:custGeom>
                <a:avLst/>
                <a:gdLst/>
                <a:ahLst/>
                <a:cxnLst>
                  <a:cxn ang="0">
                    <a:pos x="0" y="0"/>
                  </a:cxn>
                  <a:cxn ang="0">
                    <a:pos x="0" y="58"/>
                  </a:cxn>
                  <a:cxn ang="0">
                    <a:pos x="90" y="58"/>
                  </a:cxn>
                  <a:cxn ang="0">
                    <a:pos x="90" y="58"/>
                  </a:cxn>
                  <a:cxn ang="0">
                    <a:pos x="86" y="36"/>
                  </a:cxn>
                  <a:cxn ang="0">
                    <a:pos x="82" y="16"/>
                  </a:cxn>
                  <a:cxn ang="0">
                    <a:pos x="82" y="16"/>
                  </a:cxn>
                  <a:cxn ang="0">
                    <a:pos x="82" y="8"/>
                  </a:cxn>
                  <a:cxn ang="0">
                    <a:pos x="82" y="4"/>
                  </a:cxn>
                  <a:cxn ang="0">
                    <a:pos x="80" y="0"/>
                  </a:cxn>
                  <a:cxn ang="0">
                    <a:pos x="0" y="0"/>
                  </a:cxn>
                </a:cxnLst>
                <a:rect l="0" t="0" r="r" b="b"/>
                <a:pathLst>
                  <a:path w="90" h="58">
                    <a:moveTo>
                      <a:pt x="0" y="0"/>
                    </a:moveTo>
                    <a:lnTo>
                      <a:pt x="0" y="58"/>
                    </a:lnTo>
                    <a:lnTo>
                      <a:pt x="90" y="58"/>
                    </a:lnTo>
                    <a:lnTo>
                      <a:pt x="90" y="58"/>
                    </a:lnTo>
                    <a:lnTo>
                      <a:pt x="86" y="36"/>
                    </a:lnTo>
                    <a:lnTo>
                      <a:pt x="82" y="16"/>
                    </a:lnTo>
                    <a:lnTo>
                      <a:pt x="82" y="16"/>
                    </a:lnTo>
                    <a:lnTo>
                      <a:pt x="82" y="8"/>
                    </a:lnTo>
                    <a:lnTo>
                      <a:pt x="82" y="4"/>
                    </a:lnTo>
                    <a:lnTo>
                      <a:pt x="80" y="0"/>
                    </a:lnTo>
                    <a:lnTo>
                      <a:pt x="0" y="0"/>
                    </a:lnTo>
                    <a:close/>
                  </a:path>
                </a:pathLst>
              </a:custGeom>
              <a:grpFill/>
              <a:ln w="3175">
                <a:solidFill>
                  <a:schemeClr val="bg1"/>
                </a:solidFill>
                <a:prstDash val="solid"/>
                <a:round/>
                <a:headEnd/>
                <a:tailEnd/>
              </a:ln>
            </p:spPr>
            <p:txBody>
              <a:bodyPr/>
              <a:lstStyle/>
              <a:p>
                <a:pPr>
                  <a:defRPr/>
                </a:pPr>
                <a:endParaRPr lang="en-GB" sz="462">
                  <a:solidFill>
                    <a:prstClr val="black"/>
                  </a:solidFill>
                </a:endParaRPr>
              </a:p>
            </p:txBody>
          </p:sp>
          <p:sp>
            <p:nvSpPr>
              <p:cNvPr id="927" name="Freeform 1477"/>
              <p:cNvSpPr>
                <a:spLocks/>
              </p:cNvSpPr>
              <p:nvPr/>
            </p:nvSpPr>
            <p:spPr bwMode="auto">
              <a:xfrm>
                <a:off x="3526593" y="3548549"/>
                <a:ext cx="134367" cy="92967"/>
              </a:xfrm>
              <a:custGeom>
                <a:avLst/>
                <a:gdLst/>
                <a:ahLst/>
                <a:cxnLst>
                  <a:cxn ang="0">
                    <a:pos x="66" y="0"/>
                  </a:cxn>
                  <a:cxn ang="0">
                    <a:pos x="68" y="12"/>
                  </a:cxn>
                  <a:cxn ang="0">
                    <a:pos x="72" y="14"/>
                  </a:cxn>
                  <a:cxn ang="0">
                    <a:pos x="72" y="18"/>
                  </a:cxn>
                  <a:cxn ang="0">
                    <a:pos x="78" y="24"/>
                  </a:cxn>
                  <a:cxn ang="0">
                    <a:pos x="78" y="24"/>
                  </a:cxn>
                  <a:cxn ang="0">
                    <a:pos x="78" y="28"/>
                  </a:cxn>
                  <a:cxn ang="0">
                    <a:pos x="76" y="32"/>
                  </a:cxn>
                  <a:cxn ang="0">
                    <a:pos x="68" y="36"/>
                  </a:cxn>
                  <a:cxn ang="0">
                    <a:pos x="66" y="38"/>
                  </a:cxn>
                  <a:cxn ang="0">
                    <a:pos x="68" y="40"/>
                  </a:cxn>
                  <a:cxn ang="0">
                    <a:pos x="68" y="40"/>
                  </a:cxn>
                  <a:cxn ang="0">
                    <a:pos x="68" y="44"/>
                  </a:cxn>
                  <a:cxn ang="0">
                    <a:pos x="66" y="48"/>
                  </a:cxn>
                  <a:cxn ang="0">
                    <a:pos x="62" y="50"/>
                  </a:cxn>
                  <a:cxn ang="0">
                    <a:pos x="64" y="52"/>
                  </a:cxn>
                  <a:cxn ang="0">
                    <a:pos x="62" y="54"/>
                  </a:cxn>
                  <a:cxn ang="0">
                    <a:pos x="58" y="50"/>
                  </a:cxn>
                  <a:cxn ang="0">
                    <a:pos x="10" y="50"/>
                  </a:cxn>
                  <a:cxn ang="0">
                    <a:pos x="10" y="46"/>
                  </a:cxn>
                  <a:cxn ang="0">
                    <a:pos x="10" y="46"/>
                  </a:cxn>
                  <a:cxn ang="0">
                    <a:pos x="10" y="42"/>
                  </a:cxn>
                  <a:cxn ang="0">
                    <a:pos x="10" y="38"/>
                  </a:cxn>
                  <a:cxn ang="0">
                    <a:pos x="8" y="36"/>
                  </a:cxn>
                  <a:cxn ang="0">
                    <a:pos x="8" y="34"/>
                  </a:cxn>
                  <a:cxn ang="0">
                    <a:pos x="6" y="34"/>
                  </a:cxn>
                  <a:cxn ang="0">
                    <a:pos x="8" y="28"/>
                  </a:cxn>
                  <a:cxn ang="0">
                    <a:pos x="8" y="28"/>
                  </a:cxn>
                  <a:cxn ang="0">
                    <a:pos x="4" y="24"/>
                  </a:cxn>
                  <a:cxn ang="0">
                    <a:pos x="4" y="16"/>
                  </a:cxn>
                  <a:cxn ang="0">
                    <a:pos x="2" y="16"/>
                  </a:cxn>
                  <a:cxn ang="0">
                    <a:pos x="0" y="12"/>
                  </a:cxn>
                  <a:cxn ang="0">
                    <a:pos x="2" y="6"/>
                  </a:cxn>
                  <a:cxn ang="0">
                    <a:pos x="0" y="4"/>
                  </a:cxn>
                  <a:cxn ang="0">
                    <a:pos x="0" y="0"/>
                  </a:cxn>
                  <a:cxn ang="0">
                    <a:pos x="66" y="0"/>
                  </a:cxn>
                </a:cxnLst>
                <a:rect l="0" t="0" r="r" b="b"/>
                <a:pathLst>
                  <a:path w="78" h="54">
                    <a:moveTo>
                      <a:pt x="66" y="0"/>
                    </a:moveTo>
                    <a:lnTo>
                      <a:pt x="68" y="12"/>
                    </a:lnTo>
                    <a:lnTo>
                      <a:pt x="72" y="14"/>
                    </a:lnTo>
                    <a:lnTo>
                      <a:pt x="72" y="18"/>
                    </a:lnTo>
                    <a:lnTo>
                      <a:pt x="78" y="24"/>
                    </a:lnTo>
                    <a:lnTo>
                      <a:pt x="78" y="24"/>
                    </a:lnTo>
                    <a:lnTo>
                      <a:pt x="78" y="28"/>
                    </a:lnTo>
                    <a:lnTo>
                      <a:pt x="76" y="32"/>
                    </a:lnTo>
                    <a:lnTo>
                      <a:pt x="68" y="36"/>
                    </a:lnTo>
                    <a:lnTo>
                      <a:pt x="66" y="38"/>
                    </a:lnTo>
                    <a:lnTo>
                      <a:pt x="68" y="40"/>
                    </a:lnTo>
                    <a:lnTo>
                      <a:pt x="68" y="40"/>
                    </a:lnTo>
                    <a:lnTo>
                      <a:pt x="68" y="44"/>
                    </a:lnTo>
                    <a:lnTo>
                      <a:pt x="66" y="48"/>
                    </a:lnTo>
                    <a:lnTo>
                      <a:pt x="62" y="50"/>
                    </a:lnTo>
                    <a:lnTo>
                      <a:pt x="64" y="52"/>
                    </a:lnTo>
                    <a:lnTo>
                      <a:pt x="62" y="54"/>
                    </a:lnTo>
                    <a:lnTo>
                      <a:pt x="58" y="50"/>
                    </a:lnTo>
                    <a:lnTo>
                      <a:pt x="10" y="50"/>
                    </a:lnTo>
                    <a:lnTo>
                      <a:pt x="10" y="46"/>
                    </a:lnTo>
                    <a:lnTo>
                      <a:pt x="10" y="46"/>
                    </a:lnTo>
                    <a:lnTo>
                      <a:pt x="10" y="42"/>
                    </a:lnTo>
                    <a:lnTo>
                      <a:pt x="10" y="38"/>
                    </a:lnTo>
                    <a:lnTo>
                      <a:pt x="8" y="36"/>
                    </a:lnTo>
                    <a:lnTo>
                      <a:pt x="8" y="34"/>
                    </a:lnTo>
                    <a:lnTo>
                      <a:pt x="6" y="34"/>
                    </a:lnTo>
                    <a:lnTo>
                      <a:pt x="8" y="28"/>
                    </a:lnTo>
                    <a:lnTo>
                      <a:pt x="8" y="28"/>
                    </a:lnTo>
                    <a:lnTo>
                      <a:pt x="4" y="24"/>
                    </a:lnTo>
                    <a:lnTo>
                      <a:pt x="4" y="16"/>
                    </a:lnTo>
                    <a:lnTo>
                      <a:pt x="2" y="16"/>
                    </a:lnTo>
                    <a:lnTo>
                      <a:pt x="0" y="12"/>
                    </a:lnTo>
                    <a:lnTo>
                      <a:pt x="2" y="6"/>
                    </a:lnTo>
                    <a:lnTo>
                      <a:pt x="0" y="4"/>
                    </a:lnTo>
                    <a:lnTo>
                      <a:pt x="0" y="0"/>
                    </a:lnTo>
                    <a:lnTo>
                      <a:pt x="66" y="0"/>
                    </a:lnTo>
                    <a:close/>
                  </a:path>
                </a:pathLst>
              </a:custGeom>
              <a:grpFill/>
              <a:ln w="3175">
                <a:solidFill>
                  <a:schemeClr val="bg1"/>
                </a:solidFill>
                <a:prstDash val="solid"/>
                <a:round/>
                <a:headEnd/>
                <a:tailEnd/>
              </a:ln>
            </p:spPr>
            <p:txBody>
              <a:bodyPr/>
              <a:lstStyle/>
              <a:p>
                <a:pPr>
                  <a:defRPr/>
                </a:pPr>
                <a:endParaRPr lang="en-GB" sz="462">
                  <a:solidFill>
                    <a:prstClr val="black"/>
                  </a:solidFill>
                </a:endParaRPr>
              </a:p>
            </p:txBody>
          </p:sp>
          <p:sp>
            <p:nvSpPr>
              <p:cNvPr id="928" name="Freeform 1478"/>
              <p:cNvSpPr>
                <a:spLocks/>
              </p:cNvSpPr>
              <p:nvPr/>
            </p:nvSpPr>
            <p:spPr bwMode="auto">
              <a:xfrm>
                <a:off x="3674741" y="3675947"/>
                <a:ext cx="155039" cy="72307"/>
              </a:xfrm>
              <a:custGeom>
                <a:avLst/>
                <a:gdLst/>
                <a:ahLst/>
                <a:cxnLst>
                  <a:cxn ang="0">
                    <a:pos x="76" y="38"/>
                  </a:cxn>
                  <a:cxn ang="0">
                    <a:pos x="76" y="38"/>
                  </a:cxn>
                  <a:cxn ang="0">
                    <a:pos x="82" y="32"/>
                  </a:cxn>
                  <a:cxn ang="0">
                    <a:pos x="90" y="26"/>
                  </a:cxn>
                  <a:cxn ang="0">
                    <a:pos x="86" y="24"/>
                  </a:cxn>
                  <a:cxn ang="0">
                    <a:pos x="82" y="16"/>
                  </a:cxn>
                  <a:cxn ang="0">
                    <a:pos x="82" y="12"/>
                  </a:cxn>
                  <a:cxn ang="0">
                    <a:pos x="80" y="8"/>
                  </a:cxn>
                  <a:cxn ang="0">
                    <a:pos x="78" y="6"/>
                  </a:cxn>
                  <a:cxn ang="0">
                    <a:pos x="78" y="6"/>
                  </a:cxn>
                  <a:cxn ang="0">
                    <a:pos x="76" y="8"/>
                  </a:cxn>
                  <a:cxn ang="0">
                    <a:pos x="74" y="8"/>
                  </a:cxn>
                  <a:cxn ang="0">
                    <a:pos x="74" y="8"/>
                  </a:cxn>
                  <a:cxn ang="0">
                    <a:pos x="68" y="6"/>
                  </a:cxn>
                  <a:cxn ang="0">
                    <a:pos x="64" y="4"/>
                  </a:cxn>
                  <a:cxn ang="0">
                    <a:pos x="60" y="0"/>
                  </a:cxn>
                  <a:cxn ang="0">
                    <a:pos x="56" y="0"/>
                  </a:cxn>
                  <a:cxn ang="0">
                    <a:pos x="56" y="0"/>
                  </a:cxn>
                  <a:cxn ang="0">
                    <a:pos x="56" y="6"/>
                  </a:cxn>
                  <a:cxn ang="0">
                    <a:pos x="56" y="6"/>
                  </a:cxn>
                  <a:cxn ang="0">
                    <a:pos x="52" y="6"/>
                  </a:cxn>
                  <a:cxn ang="0">
                    <a:pos x="48" y="6"/>
                  </a:cxn>
                  <a:cxn ang="0">
                    <a:pos x="48" y="10"/>
                  </a:cxn>
                  <a:cxn ang="0">
                    <a:pos x="46" y="10"/>
                  </a:cxn>
                  <a:cxn ang="0">
                    <a:pos x="46" y="14"/>
                  </a:cxn>
                  <a:cxn ang="0">
                    <a:pos x="44" y="14"/>
                  </a:cxn>
                  <a:cxn ang="0">
                    <a:pos x="42" y="18"/>
                  </a:cxn>
                  <a:cxn ang="0">
                    <a:pos x="42" y="18"/>
                  </a:cxn>
                  <a:cxn ang="0">
                    <a:pos x="38" y="14"/>
                  </a:cxn>
                  <a:cxn ang="0">
                    <a:pos x="38" y="16"/>
                  </a:cxn>
                  <a:cxn ang="0">
                    <a:pos x="36" y="16"/>
                  </a:cxn>
                  <a:cxn ang="0">
                    <a:pos x="34" y="20"/>
                  </a:cxn>
                  <a:cxn ang="0">
                    <a:pos x="32" y="18"/>
                  </a:cxn>
                  <a:cxn ang="0">
                    <a:pos x="28" y="22"/>
                  </a:cxn>
                  <a:cxn ang="0">
                    <a:pos x="22" y="18"/>
                  </a:cxn>
                  <a:cxn ang="0">
                    <a:pos x="22" y="20"/>
                  </a:cxn>
                  <a:cxn ang="0">
                    <a:pos x="22" y="20"/>
                  </a:cxn>
                  <a:cxn ang="0">
                    <a:pos x="20" y="20"/>
                  </a:cxn>
                  <a:cxn ang="0">
                    <a:pos x="18" y="22"/>
                  </a:cxn>
                  <a:cxn ang="0">
                    <a:pos x="18" y="20"/>
                  </a:cxn>
                  <a:cxn ang="0">
                    <a:pos x="16" y="24"/>
                  </a:cxn>
                  <a:cxn ang="0">
                    <a:pos x="16" y="26"/>
                  </a:cxn>
                  <a:cxn ang="0">
                    <a:pos x="12" y="28"/>
                  </a:cxn>
                  <a:cxn ang="0">
                    <a:pos x="12" y="32"/>
                  </a:cxn>
                  <a:cxn ang="0">
                    <a:pos x="12" y="34"/>
                  </a:cxn>
                  <a:cxn ang="0">
                    <a:pos x="6" y="30"/>
                  </a:cxn>
                  <a:cxn ang="0">
                    <a:pos x="4" y="34"/>
                  </a:cxn>
                  <a:cxn ang="0">
                    <a:pos x="4" y="34"/>
                  </a:cxn>
                  <a:cxn ang="0">
                    <a:pos x="4" y="38"/>
                  </a:cxn>
                  <a:cxn ang="0">
                    <a:pos x="2" y="42"/>
                  </a:cxn>
                  <a:cxn ang="0">
                    <a:pos x="2" y="40"/>
                  </a:cxn>
                  <a:cxn ang="0">
                    <a:pos x="0" y="42"/>
                  </a:cxn>
                  <a:cxn ang="0">
                    <a:pos x="18" y="42"/>
                  </a:cxn>
                  <a:cxn ang="0">
                    <a:pos x="16" y="40"/>
                  </a:cxn>
                  <a:cxn ang="0">
                    <a:pos x="16" y="40"/>
                  </a:cxn>
                  <a:cxn ang="0">
                    <a:pos x="68" y="40"/>
                  </a:cxn>
                  <a:cxn ang="0">
                    <a:pos x="68" y="40"/>
                  </a:cxn>
                  <a:cxn ang="0">
                    <a:pos x="76" y="38"/>
                  </a:cxn>
                  <a:cxn ang="0">
                    <a:pos x="76" y="38"/>
                  </a:cxn>
                </a:cxnLst>
                <a:rect l="0" t="0" r="r" b="b"/>
                <a:pathLst>
                  <a:path w="90" h="42">
                    <a:moveTo>
                      <a:pt x="76" y="38"/>
                    </a:moveTo>
                    <a:lnTo>
                      <a:pt x="76" y="38"/>
                    </a:lnTo>
                    <a:lnTo>
                      <a:pt x="82" y="32"/>
                    </a:lnTo>
                    <a:lnTo>
                      <a:pt x="90" y="26"/>
                    </a:lnTo>
                    <a:lnTo>
                      <a:pt x="86" y="24"/>
                    </a:lnTo>
                    <a:lnTo>
                      <a:pt x="82" y="16"/>
                    </a:lnTo>
                    <a:lnTo>
                      <a:pt x="82" y="12"/>
                    </a:lnTo>
                    <a:lnTo>
                      <a:pt x="80" y="8"/>
                    </a:lnTo>
                    <a:lnTo>
                      <a:pt x="78" y="6"/>
                    </a:lnTo>
                    <a:lnTo>
                      <a:pt x="78" y="6"/>
                    </a:lnTo>
                    <a:lnTo>
                      <a:pt x="76" y="8"/>
                    </a:lnTo>
                    <a:lnTo>
                      <a:pt x="74" y="8"/>
                    </a:lnTo>
                    <a:lnTo>
                      <a:pt x="74" y="8"/>
                    </a:lnTo>
                    <a:lnTo>
                      <a:pt x="68" y="6"/>
                    </a:lnTo>
                    <a:lnTo>
                      <a:pt x="64" y="4"/>
                    </a:lnTo>
                    <a:lnTo>
                      <a:pt x="60" y="0"/>
                    </a:lnTo>
                    <a:lnTo>
                      <a:pt x="56" y="0"/>
                    </a:lnTo>
                    <a:lnTo>
                      <a:pt x="56" y="0"/>
                    </a:lnTo>
                    <a:lnTo>
                      <a:pt x="56" y="6"/>
                    </a:lnTo>
                    <a:lnTo>
                      <a:pt x="56" y="6"/>
                    </a:lnTo>
                    <a:lnTo>
                      <a:pt x="52" y="6"/>
                    </a:lnTo>
                    <a:lnTo>
                      <a:pt x="48" y="6"/>
                    </a:lnTo>
                    <a:lnTo>
                      <a:pt x="48" y="10"/>
                    </a:lnTo>
                    <a:lnTo>
                      <a:pt x="46" y="10"/>
                    </a:lnTo>
                    <a:lnTo>
                      <a:pt x="46" y="14"/>
                    </a:lnTo>
                    <a:lnTo>
                      <a:pt x="44" y="14"/>
                    </a:lnTo>
                    <a:lnTo>
                      <a:pt x="42" y="18"/>
                    </a:lnTo>
                    <a:lnTo>
                      <a:pt x="42" y="18"/>
                    </a:lnTo>
                    <a:lnTo>
                      <a:pt x="38" y="14"/>
                    </a:lnTo>
                    <a:lnTo>
                      <a:pt x="38" y="16"/>
                    </a:lnTo>
                    <a:lnTo>
                      <a:pt x="36" y="16"/>
                    </a:lnTo>
                    <a:lnTo>
                      <a:pt x="34" y="20"/>
                    </a:lnTo>
                    <a:lnTo>
                      <a:pt x="32" y="18"/>
                    </a:lnTo>
                    <a:lnTo>
                      <a:pt x="28" y="22"/>
                    </a:lnTo>
                    <a:lnTo>
                      <a:pt x="22" y="18"/>
                    </a:lnTo>
                    <a:lnTo>
                      <a:pt x="22" y="20"/>
                    </a:lnTo>
                    <a:lnTo>
                      <a:pt x="22" y="20"/>
                    </a:lnTo>
                    <a:lnTo>
                      <a:pt x="20" y="20"/>
                    </a:lnTo>
                    <a:lnTo>
                      <a:pt x="18" y="22"/>
                    </a:lnTo>
                    <a:lnTo>
                      <a:pt x="18" y="20"/>
                    </a:lnTo>
                    <a:lnTo>
                      <a:pt x="16" y="24"/>
                    </a:lnTo>
                    <a:lnTo>
                      <a:pt x="16" y="26"/>
                    </a:lnTo>
                    <a:lnTo>
                      <a:pt x="12" y="28"/>
                    </a:lnTo>
                    <a:lnTo>
                      <a:pt x="12" y="32"/>
                    </a:lnTo>
                    <a:lnTo>
                      <a:pt x="12" y="34"/>
                    </a:lnTo>
                    <a:lnTo>
                      <a:pt x="6" y="30"/>
                    </a:lnTo>
                    <a:lnTo>
                      <a:pt x="4" y="34"/>
                    </a:lnTo>
                    <a:lnTo>
                      <a:pt x="4" y="34"/>
                    </a:lnTo>
                    <a:lnTo>
                      <a:pt x="4" y="38"/>
                    </a:lnTo>
                    <a:lnTo>
                      <a:pt x="2" y="42"/>
                    </a:lnTo>
                    <a:lnTo>
                      <a:pt x="2" y="40"/>
                    </a:lnTo>
                    <a:lnTo>
                      <a:pt x="0" y="42"/>
                    </a:lnTo>
                    <a:lnTo>
                      <a:pt x="18" y="42"/>
                    </a:lnTo>
                    <a:lnTo>
                      <a:pt x="16" y="40"/>
                    </a:lnTo>
                    <a:lnTo>
                      <a:pt x="16" y="40"/>
                    </a:lnTo>
                    <a:lnTo>
                      <a:pt x="68" y="40"/>
                    </a:lnTo>
                    <a:lnTo>
                      <a:pt x="68" y="40"/>
                    </a:lnTo>
                    <a:lnTo>
                      <a:pt x="76" y="38"/>
                    </a:lnTo>
                    <a:lnTo>
                      <a:pt x="76" y="38"/>
                    </a:lnTo>
                    <a:close/>
                  </a:path>
                </a:pathLst>
              </a:custGeom>
              <a:grpFill/>
              <a:ln w="3175">
                <a:solidFill>
                  <a:schemeClr val="bg1"/>
                </a:solidFill>
                <a:prstDash val="solid"/>
                <a:round/>
                <a:headEnd/>
                <a:tailEnd/>
              </a:ln>
            </p:spPr>
            <p:txBody>
              <a:bodyPr/>
              <a:lstStyle/>
              <a:p>
                <a:pPr>
                  <a:defRPr/>
                </a:pPr>
                <a:endParaRPr lang="en-GB" sz="462">
                  <a:solidFill>
                    <a:prstClr val="black"/>
                  </a:solidFill>
                </a:endParaRPr>
              </a:p>
            </p:txBody>
          </p:sp>
          <p:sp>
            <p:nvSpPr>
              <p:cNvPr id="929" name="Freeform 1479"/>
              <p:cNvSpPr>
                <a:spLocks/>
              </p:cNvSpPr>
              <p:nvPr/>
            </p:nvSpPr>
            <p:spPr bwMode="auto">
              <a:xfrm>
                <a:off x="3567937" y="3748255"/>
                <a:ext cx="103359" cy="92967"/>
              </a:xfrm>
              <a:custGeom>
                <a:avLst/>
                <a:gdLst/>
                <a:ahLst/>
                <a:cxnLst>
                  <a:cxn ang="0">
                    <a:pos x="0" y="0"/>
                  </a:cxn>
                  <a:cxn ang="0">
                    <a:pos x="0" y="0"/>
                  </a:cxn>
                  <a:cxn ang="0">
                    <a:pos x="2" y="44"/>
                  </a:cxn>
                  <a:cxn ang="0">
                    <a:pos x="4" y="46"/>
                  </a:cxn>
                  <a:cxn ang="0">
                    <a:pos x="8" y="46"/>
                  </a:cxn>
                  <a:cxn ang="0">
                    <a:pos x="8" y="54"/>
                  </a:cxn>
                  <a:cxn ang="0">
                    <a:pos x="42" y="54"/>
                  </a:cxn>
                  <a:cxn ang="0">
                    <a:pos x="42" y="52"/>
                  </a:cxn>
                  <a:cxn ang="0">
                    <a:pos x="42" y="50"/>
                  </a:cxn>
                  <a:cxn ang="0">
                    <a:pos x="42" y="48"/>
                  </a:cxn>
                  <a:cxn ang="0">
                    <a:pos x="40" y="46"/>
                  </a:cxn>
                  <a:cxn ang="0">
                    <a:pos x="40" y="46"/>
                  </a:cxn>
                  <a:cxn ang="0">
                    <a:pos x="42" y="46"/>
                  </a:cxn>
                  <a:cxn ang="0">
                    <a:pos x="40" y="44"/>
                  </a:cxn>
                  <a:cxn ang="0">
                    <a:pos x="42" y="42"/>
                  </a:cxn>
                  <a:cxn ang="0">
                    <a:pos x="42" y="40"/>
                  </a:cxn>
                  <a:cxn ang="0">
                    <a:pos x="46" y="38"/>
                  </a:cxn>
                  <a:cxn ang="0">
                    <a:pos x="44" y="36"/>
                  </a:cxn>
                  <a:cxn ang="0">
                    <a:pos x="46" y="34"/>
                  </a:cxn>
                  <a:cxn ang="0">
                    <a:pos x="46" y="34"/>
                  </a:cxn>
                  <a:cxn ang="0">
                    <a:pos x="48" y="32"/>
                  </a:cxn>
                  <a:cxn ang="0">
                    <a:pos x="48" y="28"/>
                  </a:cxn>
                  <a:cxn ang="0">
                    <a:pos x="52" y="26"/>
                  </a:cxn>
                  <a:cxn ang="0">
                    <a:pos x="52" y="24"/>
                  </a:cxn>
                  <a:cxn ang="0">
                    <a:pos x="54" y="22"/>
                  </a:cxn>
                  <a:cxn ang="0">
                    <a:pos x="54" y="18"/>
                  </a:cxn>
                  <a:cxn ang="0">
                    <a:pos x="56" y="16"/>
                  </a:cxn>
                  <a:cxn ang="0">
                    <a:pos x="56" y="12"/>
                  </a:cxn>
                  <a:cxn ang="0">
                    <a:pos x="60" y="10"/>
                  </a:cxn>
                  <a:cxn ang="0">
                    <a:pos x="58" y="8"/>
                  </a:cxn>
                  <a:cxn ang="0">
                    <a:pos x="52" y="8"/>
                  </a:cxn>
                  <a:cxn ang="0">
                    <a:pos x="54" y="4"/>
                  </a:cxn>
                  <a:cxn ang="0">
                    <a:pos x="54" y="0"/>
                  </a:cxn>
                  <a:cxn ang="0">
                    <a:pos x="0" y="0"/>
                  </a:cxn>
                </a:cxnLst>
                <a:rect l="0" t="0" r="r" b="b"/>
                <a:pathLst>
                  <a:path w="60" h="54">
                    <a:moveTo>
                      <a:pt x="0" y="0"/>
                    </a:moveTo>
                    <a:lnTo>
                      <a:pt x="0" y="0"/>
                    </a:lnTo>
                    <a:lnTo>
                      <a:pt x="2" y="44"/>
                    </a:lnTo>
                    <a:lnTo>
                      <a:pt x="4" y="46"/>
                    </a:lnTo>
                    <a:lnTo>
                      <a:pt x="8" y="46"/>
                    </a:lnTo>
                    <a:lnTo>
                      <a:pt x="8" y="54"/>
                    </a:lnTo>
                    <a:lnTo>
                      <a:pt x="42" y="54"/>
                    </a:lnTo>
                    <a:lnTo>
                      <a:pt x="42" y="52"/>
                    </a:lnTo>
                    <a:lnTo>
                      <a:pt x="42" y="50"/>
                    </a:lnTo>
                    <a:lnTo>
                      <a:pt x="42" y="48"/>
                    </a:lnTo>
                    <a:lnTo>
                      <a:pt x="40" y="46"/>
                    </a:lnTo>
                    <a:lnTo>
                      <a:pt x="40" y="46"/>
                    </a:lnTo>
                    <a:lnTo>
                      <a:pt x="42" y="46"/>
                    </a:lnTo>
                    <a:lnTo>
                      <a:pt x="40" y="44"/>
                    </a:lnTo>
                    <a:lnTo>
                      <a:pt x="42" y="42"/>
                    </a:lnTo>
                    <a:lnTo>
                      <a:pt x="42" y="40"/>
                    </a:lnTo>
                    <a:lnTo>
                      <a:pt x="46" y="38"/>
                    </a:lnTo>
                    <a:lnTo>
                      <a:pt x="44" y="36"/>
                    </a:lnTo>
                    <a:lnTo>
                      <a:pt x="46" y="34"/>
                    </a:lnTo>
                    <a:lnTo>
                      <a:pt x="46" y="34"/>
                    </a:lnTo>
                    <a:lnTo>
                      <a:pt x="48" y="32"/>
                    </a:lnTo>
                    <a:lnTo>
                      <a:pt x="48" y="28"/>
                    </a:lnTo>
                    <a:lnTo>
                      <a:pt x="52" y="26"/>
                    </a:lnTo>
                    <a:lnTo>
                      <a:pt x="52" y="24"/>
                    </a:lnTo>
                    <a:lnTo>
                      <a:pt x="54" y="22"/>
                    </a:lnTo>
                    <a:lnTo>
                      <a:pt x="54" y="18"/>
                    </a:lnTo>
                    <a:lnTo>
                      <a:pt x="56" y="16"/>
                    </a:lnTo>
                    <a:lnTo>
                      <a:pt x="56" y="12"/>
                    </a:lnTo>
                    <a:lnTo>
                      <a:pt x="60" y="10"/>
                    </a:lnTo>
                    <a:lnTo>
                      <a:pt x="58" y="8"/>
                    </a:lnTo>
                    <a:lnTo>
                      <a:pt x="52" y="8"/>
                    </a:lnTo>
                    <a:lnTo>
                      <a:pt x="54" y="4"/>
                    </a:lnTo>
                    <a:lnTo>
                      <a:pt x="54" y="0"/>
                    </a:lnTo>
                    <a:lnTo>
                      <a:pt x="0" y="0"/>
                    </a:lnTo>
                    <a:close/>
                  </a:path>
                </a:pathLst>
              </a:custGeom>
              <a:grpFill/>
              <a:ln w="3175">
                <a:solidFill>
                  <a:schemeClr val="bg1"/>
                </a:solidFill>
                <a:prstDash val="solid"/>
                <a:round/>
                <a:headEnd/>
                <a:tailEnd/>
              </a:ln>
            </p:spPr>
            <p:txBody>
              <a:bodyPr/>
              <a:lstStyle/>
              <a:p>
                <a:pPr>
                  <a:defRPr/>
                </a:pPr>
                <a:endParaRPr lang="en-GB" sz="462">
                  <a:solidFill>
                    <a:prstClr val="black"/>
                  </a:solidFill>
                </a:endParaRPr>
              </a:p>
            </p:txBody>
          </p:sp>
          <p:sp>
            <p:nvSpPr>
              <p:cNvPr id="930" name="Freeform 1480"/>
              <p:cNvSpPr>
                <a:spLocks/>
              </p:cNvSpPr>
              <p:nvPr/>
            </p:nvSpPr>
            <p:spPr bwMode="auto">
              <a:xfrm>
                <a:off x="3543819" y="3634629"/>
                <a:ext cx="137812" cy="127399"/>
              </a:xfrm>
              <a:custGeom>
                <a:avLst/>
                <a:gdLst/>
                <a:ahLst/>
                <a:cxnLst>
                  <a:cxn ang="0">
                    <a:pos x="0" y="0"/>
                  </a:cxn>
                  <a:cxn ang="0">
                    <a:pos x="0" y="0"/>
                  </a:cxn>
                  <a:cxn ang="0">
                    <a:pos x="2" y="4"/>
                  </a:cxn>
                  <a:cxn ang="0">
                    <a:pos x="4" y="6"/>
                  </a:cxn>
                  <a:cxn ang="0">
                    <a:pos x="4" y="8"/>
                  </a:cxn>
                  <a:cxn ang="0">
                    <a:pos x="8" y="12"/>
                  </a:cxn>
                  <a:cxn ang="0">
                    <a:pos x="10" y="10"/>
                  </a:cxn>
                  <a:cxn ang="0">
                    <a:pos x="12" y="14"/>
                  </a:cxn>
                  <a:cxn ang="0">
                    <a:pos x="10" y="14"/>
                  </a:cxn>
                  <a:cxn ang="0">
                    <a:pos x="8" y="16"/>
                  </a:cxn>
                  <a:cxn ang="0">
                    <a:pos x="12" y="22"/>
                  </a:cxn>
                  <a:cxn ang="0">
                    <a:pos x="14" y="24"/>
                  </a:cxn>
                  <a:cxn ang="0">
                    <a:pos x="14" y="66"/>
                  </a:cxn>
                  <a:cxn ang="0">
                    <a:pos x="68" y="66"/>
                  </a:cxn>
                  <a:cxn ang="0">
                    <a:pos x="68" y="70"/>
                  </a:cxn>
                  <a:cxn ang="0">
                    <a:pos x="66" y="74"/>
                  </a:cxn>
                  <a:cxn ang="0">
                    <a:pos x="72" y="74"/>
                  </a:cxn>
                  <a:cxn ang="0">
                    <a:pos x="74" y="72"/>
                  </a:cxn>
                  <a:cxn ang="0">
                    <a:pos x="74" y="70"/>
                  </a:cxn>
                  <a:cxn ang="0">
                    <a:pos x="74" y="70"/>
                  </a:cxn>
                  <a:cxn ang="0">
                    <a:pos x="74" y="70"/>
                  </a:cxn>
                  <a:cxn ang="0">
                    <a:pos x="74" y="68"/>
                  </a:cxn>
                  <a:cxn ang="0">
                    <a:pos x="76" y="68"/>
                  </a:cxn>
                  <a:cxn ang="0">
                    <a:pos x="74" y="66"/>
                  </a:cxn>
                  <a:cxn ang="0">
                    <a:pos x="76" y="66"/>
                  </a:cxn>
                  <a:cxn ang="0">
                    <a:pos x="78" y="64"/>
                  </a:cxn>
                  <a:cxn ang="0">
                    <a:pos x="78" y="66"/>
                  </a:cxn>
                  <a:cxn ang="0">
                    <a:pos x="78" y="66"/>
                  </a:cxn>
                  <a:cxn ang="0">
                    <a:pos x="80" y="58"/>
                  </a:cxn>
                  <a:cxn ang="0">
                    <a:pos x="78" y="56"/>
                  </a:cxn>
                  <a:cxn ang="0">
                    <a:pos x="78" y="56"/>
                  </a:cxn>
                  <a:cxn ang="0">
                    <a:pos x="78" y="58"/>
                  </a:cxn>
                  <a:cxn ang="0">
                    <a:pos x="78" y="58"/>
                  </a:cxn>
                  <a:cxn ang="0">
                    <a:pos x="76" y="54"/>
                  </a:cxn>
                  <a:cxn ang="0">
                    <a:pos x="76" y="52"/>
                  </a:cxn>
                  <a:cxn ang="0">
                    <a:pos x="76" y="48"/>
                  </a:cxn>
                  <a:cxn ang="0">
                    <a:pos x="66" y="38"/>
                  </a:cxn>
                  <a:cxn ang="0">
                    <a:pos x="66" y="38"/>
                  </a:cxn>
                  <a:cxn ang="0">
                    <a:pos x="66" y="34"/>
                  </a:cxn>
                  <a:cxn ang="0">
                    <a:pos x="68" y="28"/>
                  </a:cxn>
                  <a:cxn ang="0">
                    <a:pos x="64" y="26"/>
                  </a:cxn>
                  <a:cxn ang="0">
                    <a:pos x="62" y="28"/>
                  </a:cxn>
                  <a:cxn ang="0">
                    <a:pos x="62" y="28"/>
                  </a:cxn>
                  <a:cxn ang="0">
                    <a:pos x="62" y="24"/>
                  </a:cxn>
                  <a:cxn ang="0">
                    <a:pos x="60" y="20"/>
                  </a:cxn>
                  <a:cxn ang="0">
                    <a:pos x="54" y="14"/>
                  </a:cxn>
                  <a:cxn ang="0">
                    <a:pos x="54" y="14"/>
                  </a:cxn>
                  <a:cxn ang="0">
                    <a:pos x="52" y="8"/>
                  </a:cxn>
                  <a:cxn ang="0">
                    <a:pos x="52" y="4"/>
                  </a:cxn>
                  <a:cxn ang="0">
                    <a:pos x="48" y="0"/>
                  </a:cxn>
                  <a:cxn ang="0">
                    <a:pos x="0" y="0"/>
                  </a:cxn>
                </a:cxnLst>
                <a:rect l="0" t="0" r="r" b="b"/>
                <a:pathLst>
                  <a:path w="80" h="74">
                    <a:moveTo>
                      <a:pt x="0" y="0"/>
                    </a:moveTo>
                    <a:lnTo>
                      <a:pt x="0" y="0"/>
                    </a:lnTo>
                    <a:lnTo>
                      <a:pt x="2" y="4"/>
                    </a:lnTo>
                    <a:lnTo>
                      <a:pt x="4" y="6"/>
                    </a:lnTo>
                    <a:lnTo>
                      <a:pt x="4" y="8"/>
                    </a:lnTo>
                    <a:lnTo>
                      <a:pt x="8" y="12"/>
                    </a:lnTo>
                    <a:lnTo>
                      <a:pt x="10" y="10"/>
                    </a:lnTo>
                    <a:lnTo>
                      <a:pt x="12" y="14"/>
                    </a:lnTo>
                    <a:lnTo>
                      <a:pt x="10" y="14"/>
                    </a:lnTo>
                    <a:lnTo>
                      <a:pt x="8" y="16"/>
                    </a:lnTo>
                    <a:lnTo>
                      <a:pt x="12" y="22"/>
                    </a:lnTo>
                    <a:lnTo>
                      <a:pt x="14" y="24"/>
                    </a:lnTo>
                    <a:lnTo>
                      <a:pt x="14" y="66"/>
                    </a:lnTo>
                    <a:lnTo>
                      <a:pt x="68" y="66"/>
                    </a:lnTo>
                    <a:lnTo>
                      <a:pt x="68" y="70"/>
                    </a:lnTo>
                    <a:lnTo>
                      <a:pt x="66" y="74"/>
                    </a:lnTo>
                    <a:lnTo>
                      <a:pt x="72" y="74"/>
                    </a:lnTo>
                    <a:lnTo>
                      <a:pt x="74" y="72"/>
                    </a:lnTo>
                    <a:lnTo>
                      <a:pt x="74" y="70"/>
                    </a:lnTo>
                    <a:lnTo>
                      <a:pt x="74" y="70"/>
                    </a:lnTo>
                    <a:lnTo>
                      <a:pt x="74" y="70"/>
                    </a:lnTo>
                    <a:lnTo>
                      <a:pt x="74" y="68"/>
                    </a:lnTo>
                    <a:lnTo>
                      <a:pt x="76" y="68"/>
                    </a:lnTo>
                    <a:lnTo>
                      <a:pt x="74" y="66"/>
                    </a:lnTo>
                    <a:lnTo>
                      <a:pt x="76" y="66"/>
                    </a:lnTo>
                    <a:lnTo>
                      <a:pt x="78" y="64"/>
                    </a:lnTo>
                    <a:lnTo>
                      <a:pt x="78" y="66"/>
                    </a:lnTo>
                    <a:lnTo>
                      <a:pt x="78" y="66"/>
                    </a:lnTo>
                    <a:lnTo>
                      <a:pt x="80" y="58"/>
                    </a:lnTo>
                    <a:lnTo>
                      <a:pt x="78" y="56"/>
                    </a:lnTo>
                    <a:lnTo>
                      <a:pt x="78" y="56"/>
                    </a:lnTo>
                    <a:lnTo>
                      <a:pt x="78" y="58"/>
                    </a:lnTo>
                    <a:lnTo>
                      <a:pt x="78" y="58"/>
                    </a:lnTo>
                    <a:lnTo>
                      <a:pt x="76" y="54"/>
                    </a:lnTo>
                    <a:lnTo>
                      <a:pt x="76" y="52"/>
                    </a:lnTo>
                    <a:lnTo>
                      <a:pt x="76" y="48"/>
                    </a:lnTo>
                    <a:lnTo>
                      <a:pt x="66" y="38"/>
                    </a:lnTo>
                    <a:lnTo>
                      <a:pt x="66" y="38"/>
                    </a:lnTo>
                    <a:lnTo>
                      <a:pt x="66" y="34"/>
                    </a:lnTo>
                    <a:lnTo>
                      <a:pt x="68" y="28"/>
                    </a:lnTo>
                    <a:lnTo>
                      <a:pt x="64" y="26"/>
                    </a:lnTo>
                    <a:lnTo>
                      <a:pt x="62" y="28"/>
                    </a:lnTo>
                    <a:lnTo>
                      <a:pt x="62" y="28"/>
                    </a:lnTo>
                    <a:lnTo>
                      <a:pt x="62" y="24"/>
                    </a:lnTo>
                    <a:lnTo>
                      <a:pt x="60" y="20"/>
                    </a:lnTo>
                    <a:lnTo>
                      <a:pt x="54" y="14"/>
                    </a:lnTo>
                    <a:lnTo>
                      <a:pt x="54" y="14"/>
                    </a:lnTo>
                    <a:lnTo>
                      <a:pt x="52" y="8"/>
                    </a:lnTo>
                    <a:lnTo>
                      <a:pt x="52" y="4"/>
                    </a:lnTo>
                    <a:lnTo>
                      <a:pt x="48" y="0"/>
                    </a:lnTo>
                    <a:lnTo>
                      <a:pt x="0" y="0"/>
                    </a:lnTo>
                    <a:close/>
                  </a:path>
                </a:pathLst>
              </a:custGeom>
              <a:grpFill/>
              <a:ln w="3175">
                <a:solidFill>
                  <a:schemeClr val="bg1"/>
                </a:solidFill>
                <a:prstDash val="solid"/>
                <a:round/>
                <a:headEnd/>
                <a:tailEnd/>
              </a:ln>
            </p:spPr>
            <p:txBody>
              <a:bodyPr/>
              <a:lstStyle/>
              <a:p>
                <a:pPr>
                  <a:defRPr/>
                </a:pPr>
                <a:endParaRPr lang="en-GB" sz="462">
                  <a:solidFill>
                    <a:prstClr val="black"/>
                  </a:solidFill>
                </a:endParaRPr>
              </a:p>
            </p:txBody>
          </p:sp>
          <p:sp>
            <p:nvSpPr>
              <p:cNvPr id="931" name="Freeform 1481"/>
              <p:cNvSpPr>
                <a:spLocks/>
              </p:cNvSpPr>
              <p:nvPr/>
            </p:nvSpPr>
            <p:spPr bwMode="auto">
              <a:xfrm>
                <a:off x="3581718" y="3841221"/>
                <a:ext cx="99914" cy="103296"/>
              </a:xfrm>
              <a:custGeom>
                <a:avLst/>
                <a:gdLst/>
                <a:ahLst/>
                <a:cxnLst>
                  <a:cxn ang="0">
                    <a:pos x="52" y="42"/>
                  </a:cxn>
                  <a:cxn ang="0">
                    <a:pos x="46" y="40"/>
                  </a:cxn>
                  <a:cxn ang="0">
                    <a:pos x="44" y="40"/>
                  </a:cxn>
                  <a:cxn ang="0">
                    <a:pos x="42" y="42"/>
                  </a:cxn>
                  <a:cxn ang="0">
                    <a:pos x="44" y="44"/>
                  </a:cxn>
                  <a:cxn ang="0">
                    <a:pos x="50" y="44"/>
                  </a:cxn>
                  <a:cxn ang="0">
                    <a:pos x="50" y="46"/>
                  </a:cxn>
                  <a:cxn ang="0">
                    <a:pos x="50" y="46"/>
                  </a:cxn>
                  <a:cxn ang="0">
                    <a:pos x="54" y="44"/>
                  </a:cxn>
                  <a:cxn ang="0">
                    <a:pos x="56" y="44"/>
                  </a:cxn>
                  <a:cxn ang="0">
                    <a:pos x="56" y="48"/>
                  </a:cxn>
                  <a:cxn ang="0">
                    <a:pos x="52" y="52"/>
                  </a:cxn>
                  <a:cxn ang="0">
                    <a:pos x="58" y="58"/>
                  </a:cxn>
                  <a:cxn ang="0">
                    <a:pos x="56" y="60"/>
                  </a:cxn>
                  <a:cxn ang="0">
                    <a:pos x="52" y="56"/>
                  </a:cxn>
                  <a:cxn ang="0">
                    <a:pos x="48" y="54"/>
                  </a:cxn>
                  <a:cxn ang="0">
                    <a:pos x="46" y="58"/>
                  </a:cxn>
                  <a:cxn ang="0">
                    <a:pos x="34" y="56"/>
                  </a:cxn>
                  <a:cxn ang="0">
                    <a:pos x="34" y="56"/>
                  </a:cxn>
                  <a:cxn ang="0">
                    <a:pos x="28" y="50"/>
                  </a:cxn>
                  <a:cxn ang="0">
                    <a:pos x="26" y="48"/>
                  </a:cxn>
                  <a:cxn ang="0">
                    <a:pos x="22" y="48"/>
                  </a:cxn>
                  <a:cxn ang="0">
                    <a:pos x="22" y="50"/>
                  </a:cxn>
                  <a:cxn ang="0">
                    <a:pos x="22" y="50"/>
                  </a:cxn>
                  <a:cxn ang="0">
                    <a:pos x="18" y="52"/>
                  </a:cxn>
                  <a:cxn ang="0">
                    <a:pos x="12" y="50"/>
                  </a:cxn>
                  <a:cxn ang="0">
                    <a:pos x="6" y="48"/>
                  </a:cxn>
                  <a:cxn ang="0">
                    <a:pos x="2" y="50"/>
                  </a:cxn>
                  <a:cxn ang="0">
                    <a:pos x="2" y="50"/>
                  </a:cxn>
                  <a:cxn ang="0">
                    <a:pos x="2" y="46"/>
                  </a:cxn>
                  <a:cxn ang="0">
                    <a:pos x="4" y="40"/>
                  </a:cxn>
                  <a:cxn ang="0">
                    <a:pos x="4" y="36"/>
                  </a:cxn>
                  <a:cxn ang="0">
                    <a:pos x="6" y="30"/>
                  </a:cxn>
                  <a:cxn ang="0">
                    <a:pos x="6" y="30"/>
                  </a:cxn>
                  <a:cxn ang="0">
                    <a:pos x="4" y="24"/>
                  </a:cxn>
                  <a:cxn ang="0">
                    <a:pos x="2" y="18"/>
                  </a:cxn>
                  <a:cxn ang="0">
                    <a:pos x="0" y="16"/>
                  </a:cxn>
                  <a:cxn ang="0">
                    <a:pos x="0" y="0"/>
                  </a:cxn>
                  <a:cxn ang="0">
                    <a:pos x="34" y="0"/>
                  </a:cxn>
                  <a:cxn ang="0">
                    <a:pos x="34" y="0"/>
                  </a:cxn>
                  <a:cxn ang="0">
                    <a:pos x="34" y="2"/>
                  </a:cxn>
                  <a:cxn ang="0">
                    <a:pos x="34" y="4"/>
                  </a:cxn>
                  <a:cxn ang="0">
                    <a:pos x="34" y="4"/>
                  </a:cxn>
                  <a:cxn ang="0">
                    <a:pos x="34" y="6"/>
                  </a:cxn>
                  <a:cxn ang="0">
                    <a:pos x="34" y="6"/>
                  </a:cxn>
                  <a:cxn ang="0">
                    <a:pos x="34" y="8"/>
                  </a:cxn>
                  <a:cxn ang="0">
                    <a:pos x="36" y="10"/>
                  </a:cxn>
                  <a:cxn ang="0">
                    <a:pos x="34" y="14"/>
                  </a:cxn>
                  <a:cxn ang="0">
                    <a:pos x="34" y="16"/>
                  </a:cxn>
                  <a:cxn ang="0">
                    <a:pos x="34" y="16"/>
                  </a:cxn>
                  <a:cxn ang="0">
                    <a:pos x="30" y="20"/>
                  </a:cxn>
                  <a:cxn ang="0">
                    <a:pos x="30" y="26"/>
                  </a:cxn>
                  <a:cxn ang="0">
                    <a:pos x="28" y="26"/>
                  </a:cxn>
                  <a:cxn ang="0">
                    <a:pos x="28" y="30"/>
                  </a:cxn>
                  <a:cxn ang="0">
                    <a:pos x="28" y="30"/>
                  </a:cxn>
                  <a:cxn ang="0">
                    <a:pos x="50" y="30"/>
                  </a:cxn>
                  <a:cxn ang="0">
                    <a:pos x="50" y="36"/>
                  </a:cxn>
                  <a:cxn ang="0">
                    <a:pos x="52" y="42"/>
                  </a:cxn>
                </a:cxnLst>
                <a:rect l="0" t="0" r="r" b="b"/>
                <a:pathLst>
                  <a:path w="58" h="60">
                    <a:moveTo>
                      <a:pt x="52" y="42"/>
                    </a:moveTo>
                    <a:lnTo>
                      <a:pt x="46" y="40"/>
                    </a:lnTo>
                    <a:lnTo>
                      <a:pt x="44" y="40"/>
                    </a:lnTo>
                    <a:lnTo>
                      <a:pt x="42" y="42"/>
                    </a:lnTo>
                    <a:lnTo>
                      <a:pt x="44" y="44"/>
                    </a:lnTo>
                    <a:lnTo>
                      <a:pt x="50" y="44"/>
                    </a:lnTo>
                    <a:lnTo>
                      <a:pt x="50" y="46"/>
                    </a:lnTo>
                    <a:lnTo>
                      <a:pt x="50" y="46"/>
                    </a:lnTo>
                    <a:lnTo>
                      <a:pt x="54" y="44"/>
                    </a:lnTo>
                    <a:lnTo>
                      <a:pt x="56" y="44"/>
                    </a:lnTo>
                    <a:lnTo>
                      <a:pt x="56" y="48"/>
                    </a:lnTo>
                    <a:lnTo>
                      <a:pt x="52" y="52"/>
                    </a:lnTo>
                    <a:lnTo>
                      <a:pt x="58" y="58"/>
                    </a:lnTo>
                    <a:lnTo>
                      <a:pt x="56" y="60"/>
                    </a:lnTo>
                    <a:lnTo>
                      <a:pt x="52" y="56"/>
                    </a:lnTo>
                    <a:lnTo>
                      <a:pt x="48" y="54"/>
                    </a:lnTo>
                    <a:lnTo>
                      <a:pt x="46" y="58"/>
                    </a:lnTo>
                    <a:lnTo>
                      <a:pt x="34" y="56"/>
                    </a:lnTo>
                    <a:lnTo>
                      <a:pt x="34" y="56"/>
                    </a:lnTo>
                    <a:lnTo>
                      <a:pt x="28" y="50"/>
                    </a:lnTo>
                    <a:lnTo>
                      <a:pt x="26" y="48"/>
                    </a:lnTo>
                    <a:lnTo>
                      <a:pt x="22" y="48"/>
                    </a:lnTo>
                    <a:lnTo>
                      <a:pt x="22" y="50"/>
                    </a:lnTo>
                    <a:lnTo>
                      <a:pt x="22" y="50"/>
                    </a:lnTo>
                    <a:lnTo>
                      <a:pt x="18" y="52"/>
                    </a:lnTo>
                    <a:lnTo>
                      <a:pt x="12" y="50"/>
                    </a:lnTo>
                    <a:lnTo>
                      <a:pt x="6" y="48"/>
                    </a:lnTo>
                    <a:lnTo>
                      <a:pt x="2" y="50"/>
                    </a:lnTo>
                    <a:lnTo>
                      <a:pt x="2" y="50"/>
                    </a:lnTo>
                    <a:lnTo>
                      <a:pt x="2" y="46"/>
                    </a:lnTo>
                    <a:lnTo>
                      <a:pt x="4" y="40"/>
                    </a:lnTo>
                    <a:lnTo>
                      <a:pt x="4" y="36"/>
                    </a:lnTo>
                    <a:lnTo>
                      <a:pt x="6" y="30"/>
                    </a:lnTo>
                    <a:lnTo>
                      <a:pt x="6" y="30"/>
                    </a:lnTo>
                    <a:lnTo>
                      <a:pt x="4" y="24"/>
                    </a:lnTo>
                    <a:lnTo>
                      <a:pt x="2" y="18"/>
                    </a:lnTo>
                    <a:lnTo>
                      <a:pt x="0" y="16"/>
                    </a:lnTo>
                    <a:lnTo>
                      <a:pt x="0" y="0"/>
                    </a:lnTo>
                    <a:lnTo>
                      <a:pt x="34" y="0"/>
                    </a:lnTo>
                    <a:lnTo>
                      <a:pt x="34" y="0"/>
                    </a:lnTo>
                    <a:lnTo>
                      <a:pt x="34" y="2"/>
                    </a:lnTo>
                    <a:lnTo>
                      <a:pt x="34" y="4"/>
                    </a:lnTo>
                    <a:lnTo>
                      <a:pt x="34" y="4"/>
                    </a:lnTo>
                    <a:lnTo>
                      <a:pt x="34" y="6"/>
                    </a:lnTo>
                    <a:lnTo>
                      <a:pt x="34" y="6"/>
                    </a:lnTo>
                    <a:lnTo>
                      <a:pt x="34" y="8"/>
                    </a:lnTo>
                    <a:lnTo>
                      <a:pt x="36" y="10"/>
                    </a:lnTo>
                    <a:lnTo>
                      <a:pt x="34" y="14"/>
                    </a:lnTo>
                    <a:lnTo>
                      <a:pt x="34" y="16"/>
                    </a:lnTo>
                    <a:lnTo>
                      <a:pt x="34" y="16"/>
                    </a:lnTo>
                    <a:lnTo>
                      <a:pt x="30" y="20"/>
                    </a:lnTo>
                    <a:lnTo>
                      <a:pt x="30" y="26"/>
                    </a:lnTo>
                    <a:lnTo>
                      <a:pt x="28" y="26"/>
                    </a:lnTo>
                    <a:lnTo>
                      <a:pt x="28" y="30"/>
                    </a:lnTo>
                    <a:lnTo>
                      <a:pt x="28" y="30"/>
                    </a:lnTo>
                    <a:lnTo>
                      <a:pt x="50" y="30"/>
                    </a:lnTo>
                    <a:lnTo>
                      <a:pt x="50" y="36"/>
                    </a:lnTo>
                    <a:lnTo>
                      <a:pt x="52" y="42"/>
                    </a:lnTo>
                    <a:close/>
                  </a:path>
                </a:pathLst>
              </a:custGeom>
              <a:grpFill/>
              <a:ln w="3175">
                <a:solidFill>
                  <a:schemeClr val="bg1"/>
                </a:solidFill>
                <a:prstDash val="solid"/>
                <a:round/>
                <a:headEnd/>
                <a:tailEnd/>
              </a:ln>
            </p:spPr>
            <p:txBody>
              <a:bodyPr/>
              <a:lstStyle/>
              <a:p>
                <a:pPr>
                  <a:defRPr/>
                </a:pPr>
                <a:endParaRPr lang="en-GB" sz="462">
                  <a:solidFill>
                    <a:prstClr val="black"/>
                  </a:solidFill>
                </a:endParaRPr>
              </a:p>
            </p:txBody>
          </p:sp>
          <p:sp>
            <p:nvSpPr>
              <p:cNvPr id="932" name="Freeform 1482"/>
              <p:cNvSpPr>
                <a:spLocks/>
              </p:cNvSpPr>
              <p:nvPr/>
            </p:nvSpPr>
            <p:spPr bwMode="auto">
              <a:xfrm>
                <a:off x="3695413" y="3789573"/>
                <a:ext cx="72352" cy="123955"/>
              </a:xfrm>
              <a:custGeom>
                <a:avLst/>
                <a:gdLst/>
                <a:ahLst/>
                <a:cxnLst>
                  <a:cxn ang="0">
                    <a:pos x="0" y="70"/>
                  </a:cxn>
                  <a:cxn ang="0">
                    <a:pos x="4" y="70"/>
                  </a:cxn>
                  <a:cxn ang="0">
                    <a:pos x="6" y="62"/>
                  </a:cxn>
                  <a:cxn ang="0">
                    <a:pos x="6" y="72"/>
                  </a:cxn>
                  <a:cxn ang="0">
                    <a:pos x="12" y="70"/>
                  </a:cxn>
                  <a:cxn ang="0">
                    <a:pos x="12" y="66"/>
                  </a:cxn>
                  <a:cxn ang="0">
                    <a:pos x="10" y="62"/>
                  </a:cxn>
                  <a:cxn ang="0">
                    <a:pos x="10" y="60"/>
                  </a:cxn>
                  <a:cxn ang="0">
                    <a:pos x="42" y="60"/>
                  </a:cxn>
                  <a:cxn ang="0">
                    <a:pos x="40" y="58"/>
                  </a:cxn>
                  <a:cxn ang="0">
                    <a:pos x="42" y="50"/>
                  </a:cxn>
                  <a:cxn ang="0">
                    <a:pos x="40" y="48"/>
                  </a:cxn>
                  <a:cxn ang="0">
                    <a:pos x="40" y="44"/>
                  </a:cxn>
                  <a:cxn ang="0">
                    <a:pos x="42" y="42"/>
                  </a:cxn>
                  <a:cxn ang="0">
                    <a:pos x="42" y="42"/>
                  </a:cxn>
                  <a:cxn ang="0">
                    <a:pos x="42" y="40"/>
                  </a:cxn>
                  <a:cxn ang="0">
                    <a:pos x="42" y="40"/>
                  </a:cxn>
                  <a:cxn ang="0">
                    <a:pos x="42" y="40"/>
                  </a:cxn>
                  <a:cxn ang="0">
                    <a:pos x="40" y="32"/>
                  </a:cxn>
                  <a:cxn ang="0">
                    <a:pos x="38" y="20"/>
                  </a:cxn>
                  <a:cxn ang="0">
                    <a:pos x="34" y="0"/>
                  </a:cxn>
                  <a:cxn ang="0">
                    <a:pos x="4" y="0"/>
                  </a:cxn>
                  <a:cxn ang="0">
                    <a:pos x="4" y="2"/>
                  </a:cxn>
                  <a:cxn ang="0">
                    <a:pos x="4" y="2"/>
                  </a:cxn>
                  <a:cxn ang="0">
                    <a:pos x="0" y="36"/>
                  </a:cxn>
                  <a:cxn ang="0">
                    <a:pos x="0" y="52"/>
                  </a:cxn>
                  <a:cxn ang="0">
                    <a:pos x="0" y="70"/>
                  </a:cxn>
                  <a:cxn ang="0">
                    <a:pos x="0" y="70"/>
                  </a:cxn>
                </a:cxnLst>
                <a:rect l="0" t="0" r="r" b="b"/>
                <a:pathLst>
                  <a:path w="42" h="72">
                    <a:moveTo>
                      <a:pt x="0" y="70"/>
                    </a:moveTo>
                    <a:lnTo>
                      <a:pt x="4" y="70"/>
                    </a:lnTo>
                    <a:lnTo>
                      <a:pt x="6" y="62"/>
                    </a:lnTo>
                    <a:lnTo>
                      <a:pt x="6" y="72"/>
                    </a:lnTo>
                    <a:lnTo>
                      <a:pt x="12" y="70"/>
                    </a:lnTo>
                    <a:lnTo>
                      <a:pt x="12" y="66"/>
                    </a:lnTo>
                    <a:lnTo>
                      <a:pt x="10" y="62"/>
                    </a:lnTo>
                    <a:lnTo>
                      <a:pt x="10" y="60"/>
                    </a:lnTo>
                    <a:lnTo>
                      <a:pt x="42" y="60"/>
                    </a:lnTo>
                    <a:lnTo>
                      <a:pt x="40" y="58"/>
                    </a:lnTo>
                    <a:lnTo>
                      <a:pt x="42" y="50"/>
                    </a:lnTo>
                    <a:lnTo>
                      <a:pt x="40" y="48"/>
                    </a:lnTo>
                    <a:lnTo>
                      <a:pt x="40" y="44"/>
                    </a:lnTo>
                    <a:lnTo>
                      <a:pt x="42" y="42"/>
                    </a:lnTo>
                    <a:lnTo>
                      <a:pt x="42" y="42"/>
                    </a:lnTo>
                    <a:lnTo>
                      <a:pt x="42" y="40"/>
                    </a:lnTo>
                    <a:lnTo>
                      <a:pt x="42" y="40"/>
                    </a:lnTo>
                    <a:lnTo>
                      <a:pt x="42" y="40"/>
                    </a:lnTo>
                    <a:lnTo>
                      <a:pt x="40" y="32"/>
                    </a:lnTo>
                    <a:lnTo>
                      <a:pt x="38" y="20"/>
                    </a:lnTo>
                    <a:lnTo>
                      <a:pt x="34" y="0"/>
                    </a:lnTo>
                    <a:lnTo>
                      <a:pt x="4" y="0"/>
                    </a:lnTo>
                    <a:lnTo>
                      <a:pt x="4" y="2"/>
                    </a:lnTo>
                    <a:lnTo>
                      <a:pt x="4" y="2"/>
                    </a:lnTo>
                    <a:lnTo>
                      <a:pt x="0" y="36"/>
                    </a:lnTo>
                    <a:lnTo>
                      <a:pt x="0" y="52"/>
                    </a:lnTo>
                    <a:lnTo>
                      <a:pt x="0" y="70"/>
                    </a:lnTo>
                    <a:lnTo>
                      <a:pt x="0" y="70"/>
                    </a:lnTo>
                    <a:close/>
                  </a:path>
                </a:pathLst>
              </a:custGeom>
              <a:grpFill/>
              <a:ln w="3175">
                <a:solidFill>
                  <a:schemeClr val="bg1"/>
                </a:solidFill>
                <a:prstDash val="solid"/>
                <a:round/>
                <a:headEnd/>
                <a:tailEnd/>
              </a:ln>
            </p:spPr>
            <p:txBody>
              <a:bodyPr/>
              <a:lstStyle/>
              <a:p>
                <a:pPr>
                  <a:defRPr/>
                </a:pPr>
                <a:endParaRPr lang="en-GB" sz="462">
                  <a:solidFill>
                    <a:prstClr val="black"/>
                  </a:solidFill>
                </a:endParaRPr>
              </a:p>
            </p:txBody>
          </p:sp>
          <p:sp>
            <p:nvSpPr>
              <p:cNvPr id="933" name="Freeform 1483"/>
              <p:cNvSpPr>
                <a:spLocks/>
              </p:cNvSpPr>
              <p:nvPr/>
            </p:nvSpPr>
            <p:spPr bwMode="auto">
              <a:xfrm>
                <a:off x="3712640" y="3892869"/>
                <a:ext cx="155039" cy="148058"/>
              </a:xfrm>
              <a:custGeom>
                <a:avLst/>
                <a:gdLst/>
                <a:ahLst/>
                <a:cxnLst>
                  <a:cxn ang="0">
                    <a:pos x="2" y="10"/>
                  </a:cxn>
                  <a:cxn ang="0">
                    <a:pos x="6" y="6"/>
                  </a:cxn>
                  <a:cxn ang="0">
                    <a:pos x="6" y="10"/>
                  </a:cxn>
                  <a:cxn ang="0">
                    <a:pos x="16" y="8"/>
                  </a:cxn>
                  <a:cxn ang="0">
                    <a:pos x="16" y="8"/>
                  </a:cxn>
                  <a:cxn ang="0">
                    <a:pos x="16" y="8"/>
                  </a:cxn>
                  <a:cxn ang="0">
                    <a:pos x="16" y="10"/>
                  </a:cxn>
                  <a:cxn ang="0">
                    <a:pos x="16" y="10"/>
                  </a:cxn>
                  <a:cxn ang="0">
                    <a:pos x="22" y="14"/>
                  </a:cxn>
                  <a:cxn ang="0">
                    <a:pos x="26" y="16"/>
                  </a:cxn>
                  <a:cxn ang="0">
                    <a:pos x="28" y="20"/>
                  </a:cxn>
                  <a:cxn ang="0">
                    <a:pos x="28" y="20"/>
                  </a:cxn>
                  <a:cxn ang="0">
                    <a:pos x="38" y="16"/>
                  </a:cxn>
                  <a:cxn ang="0">
                    <a:pos x="40" y="14"/>
                  </a:cxn>
                  <a:cxn ang="0">
                    <a:pos x="46" y="16"/>
                  </a:cxn>
                  <a:cxn ang="0">
                    <a:pos x="50" y="20"/>
                  </a:cxn>
                  <a:cxn ang="0">
                    <a:pos x="50" y="22"/>
                  </a:cxn>
                  <a:cxn ang="0">
                    <a:pos x="58" y="28"/>
                  </a:cxn>
                  <a:cxn ang="0">
                    <a:pos x="58" y="28"/>
                  </a:cxn>
                  <a:cxn ang="0">
                    <a:pos x="58" y="38"/>
                  </a:cxn>
                  <a:cxn ang="0">
                    <a:pos x="58" y="44"/>
                  </a:cxn>
                  <a:cxn ang="0">
                    <a:pos x="58" y="48"/>
                  </a:cxn>
                  <a:cxn ang="0">
                    <a:pos x="60" y="48"/>
                  </a:cxn>
                  <a:cxn ang="0">
                    <a:pos x="60" y="44"/>
                  </a:cxn>
                  <a:cxn ang="0">
                    <a:pos x="62" y="46"/>
                  </a:cxn>
                  <a:cxn ang="0">
                    <a:pos x="60" y="54"/>
                  </a:cxn>
                  <a:cxn ang="0">
                    <a:pos x="64" y="60"/>
                  </a:cxn>
                  <a:cxn ang="0">
                    <a:pos x="66" y="60"/>
                  </a:cxn>
                  <a:cxn ang="0">
                    <a:pos x="70" y="74"/>
                  </a:cxn>
                  <a:cxn ang="0">
                    <a:pos x="74" y="76"/>
                  </a:cxn>
                  <a:cxn ang="0">
                    <a:pos x="74" y="76"/>
                  </a:cxn>
                  <a:cxn ang="0">
                    <a:pos x="76" y="80"/>
                  </a:cxn>
                  <a:cxn ang="0">
                    <a:pos x="78" y="84"/>
                  </a:cxn>
                  <a:cxn ang="0">
                    <a:pos x="80" y="86"/>
                  </a:cxn>
                  <a:cxn ang="0">
                    <a:pos x="86" y="84"/>
                  </a:cxn>
                  <a:cxn ang="0">
                    <a:pos x="88" y="84"/>
                  </a:cxn>
                  <a:cxn ang="0">
                    <a:pos x="88" y="84"/>
                  </a:cxn>
                  <a:cxn ang="0">
                    <a:pos x="90" y="74"/>
                  </a:cxn>
                  <a:cxn ang="0">
                    <a:pos x="90" y="64"/>
                  </a:cxn>
                  <a:cxn ang="0">
                    <a:pos x="88" y="54"/>
                  </a:cxn>
                  <a:cxn ang="0">
                    <a:pos x="86" y="44"/>
                  </a:cxn>
                  <a:cxn ang="0">
                    <a:pos x="78" y="26"/>
                  </a:cxn>
                  <a:cxn ang="0">
                    <a:pos x="72" y="6"/>
                  </a:cxn>
                  <a:cxn ang="0">
                    <a:pos x="74" y="4"/>
                  </a:cxn>
                  <a:cxn ang="0">
                    <a:pos x="68" y="4"/>
                  </a:cxn>
                  <a:cxn ang="0">
                    <a:pos x="68" y="4"/>
                  </a:cxn>
                  <a:cxn ang="0">
                    <a:pos x="68" y="10"/>
                  </a:cxn>
                  <a:cxn ang="0">
                    <a:pos x="66" y="10"/>
                  </a:cxn>
                  <a:cxn ang="0">
                    <a:pos x="64" y="8"/>
                  </a:cxn>
                  <a:cxn ang="0">
                    <a:pos x="34" y="4"/>
                  </a:cxn>
                  <a:cxn ang="0">
                    <a:pos x="32" y="0"/>
                  </a:cxn>
                  <a:cxn ang="0">
                    <a:pos x="0" y="0"/>
                  </a:cxn>
                  <a:cxn ang="0">
                    <a:pos x="0" y="2"/>
                  </a:cxn>
                  <a:cxn ang="0">
                    <a:pos x="2" y="6"/>
                  </a:cxn>
                  <a:cxn ang="0">
                    <a:pos x="2" y="10"/>
                  </a:cxn>
                </a:cxnLst>
                <a:rect l="0" t="0" r="r" b="b"/>
                <a:pathLst>
                  <a:path w="90" h="86">
                    <a:moveTo>
                      <a:pt x="2" y="10"/>
                    </a:moveTo>
                    <a:lnTo>
                      <a:pt x="6" y="6"/>
                    </a:lnTo>
                    <a:lnTo>
                      <a:pt x="6" y="10"/>
                    </a:lnTo>
                    <a:lnTo>
                      <a:pt x="16" y="8"/>
                    </a:lnTo>
                    <a:lnTo>
                      <a:pt x="16" y="8"/>
                    </a:lnTo>
                    <a:lnTo>
                      <a:pt x="16" y="8"/>
                    </a:lnTo>
                    <a:lnTo>
                      <a:pt x="16" y="10"/>
                    </a:lnTo>
                    <a:lnTo>
                      <a:pt x="16" y="10"/>
                    </a:lnTo>
                    <a:lnTo>
                      <a:pt x="22" y="14"/>
                    </a:lnTo>
                    <a:lnTo>
                      <a:pt x="26" y="16"/>
                    </a:lnTo>
                    <a:lnTo>
                      <a:pt x="28" y="20"/>
                    </a:lnTo>
                    <a:lnTo>
                      <a:pt x="28" y="20"/>
                    </a:lnTo>
                    <a:lnTo>
                      <a:pt x="38" y="16"/>
                    </a:lnTo>
                    <a:lnTo>
                      <a:pt x="40" y="14"/>
                    </a:lnTo>
                    <a:lnTo>
                      <a:pt x="46" y="16"/>
                    </a:lnTo>
                    <a:lnTo>
                      <a:pt x="50" y="20"/>
                    </a:lnTo>
                    <a:lnTo>
                      <a:pt x="50" y="22"/>
                    </a:lnTo>
                    <a:lnTo>
                      <a:pt x="58" y="28"/>
                    </a:lnTo>
                    <a:lnTo>
                      <a:pt x="58" y="28"/>
                    </a:lnTo>
                    <a:lnTo>
                      <a:pt x="58" y="38"/>
                    </a:lnTo>
                    <a:lnTo>
                      <a:pt x="58" y="44"/>
                    </a:lnTo>
                    <a:lnTo>
                      <a:pt x="58" y="48"/>
                    </a:lnTo>
                    <a:lnTo>
                      <a:pt x="60" y="48"/>
                    </a:lnTo>
                    <a:lnTo>
                      <a:pt x="60" y="44"/>
                    </a:lnTo>
                    <a:lnTo>
                      <a:pt x="62" y="46"/>
                    </a:lnTo>
                    <a:lnTo>
                      <a:pt x="60" y="54"/>
                    </a:lnTo>
                    <a:lnTo>
                      <a:pt x="64" y="60"/>
                    </a:lnTo>
                    <a:lnTo>
                      <a:pt x="66" y="60"/>
                    </a:lnTo>
                    <a:lnTo>
                      <a:pt x="70" y="74"/>
                    </a:lnTo>
                    <a:lnTo>
                      <a:pt x="74" y="76"/>
                    </a:lnTo>
                    <a:lnTo>
                      <a:pt x="74" y="76"/>
                    </a:lnTo>
                    <a:lnTo>
                      <a:pt x="76" y="80"/>
                    </a:lnTo>
                    <a:lnTo>
                      <a:pt x="78" y="84"/>
                    </a:lnTo>
                    <a:lnTo>
                      <a:pt x="80" y="86"/>
                    </a:lnTo>
                    <a:lnTo>
                      <a:pt x="86" y="84"/>
                    </a:lnTo>
                    <a:lnTo>
                      <a:pt x="88" y="84"/>
                    </a:lnTo>
                    <a:lnTo>
                      <a:pt x="88" y="84"/>
                    </a:lnTo>
                    <a:lnTo>
                      <a:pt x="90" y="74"/>
                    </a:lnTo>
                    <a:lnTo>
                      <a:pt x="90" y="64"/>
                    </a:lnTo>
                    <a:lnTo>
                      <a:pt x="88" y="54"/>
                    </a:lnTo>
                    <a:lnTo>
                      <a:pt x="86" y="44"/>
                    </a:lnTo>
                    <a:lnTo>
                      <a:pt x="78" y="26"/>
                    </a:lnTo>
                    <a:lnTo>
                      <a:pt x="72" y="6"/>
                    </a:lnTo>
                    <a:lnTo>
                      <a:pt x="74" y="4"/>
                    </a:lnTo>
                    <a:lnTo>
                      <a:pt x="68" y="4"/>
                    </a:lnTo>
                    <a:lnTo>
                      <a:pt x="68" y="4"/>
                    </a:lnTo>
                    <a:lnTo>
                      <a:pt x="68" y="10"/>
                    </a:lnTo>
                    <a:lnTo>
                      <a:pt x="66" y="10"/>
                    </a:lnTo>
                    <a:lnTo>
                      <a:pt x="64" y="8"/>
                    </a:lnTo>
                    <a:lnTo>
                      <a:pt x="34" y="4"/>
                    </a:lnTo>
                    <a:lnTo>
                      <a:pt x="32" y="0"/>
                    </a:lnTo>
                    <a:lnTo>
                      <a:pt x="0" y="0"/>
                    </a:lnTo>
                    <a:lnTo>
                      <a:pt x="0" y="2"/>
                    </a:lnTo>
                    <a:lnTo>
                      <a:pt x="2" y="6"/>
                    </a:lnTo>
                    <a:lnTo>
                      <a:pt x="2" y="10"/>
                    </a:lnTo>
                    <a:close/>
                  </a:path>
                </a:pathLst>
              </a:custGeom>
              <a:grpFill/>
              <a:ln w="3175">
                <a:solidFill>
                  <a:schemeClr val="bg1"/>
                </a:solidFill>
                <a:prstDash val="solid"/>
                <a:round/>
                <a:headEnd/>
                <a:tailEnd/>
              </a:ln>
            </p:spPr>
            <p:txBody>
              <a:bodyPr/>
              <a:lstStyle/>
              <a:p>
                <a:pPr>
                  <a:defRPr/>
                </a:pPr>
                <a:endParaRPr lang="en-GB" sz="462">
                  <a:solidFill>
                    <a:prstClr val="black"/>
                  </a:solidFill>
                </a:endParaRPr>
              </a:p>
            </p:txBody>
          </p:sp>
          <p:sp>
            <p:nvSpPr>
              <p:cNvPr id="934" name="Freeform 1484"/>
              <p:cNvSpPr>
                <a:spLocks/>
              </p:cNvSpPr>
              <p:nvPr/>
            </p:nvSpPr>
            <p:spPr bwMode="auto">
              <a:xfrm>
                <a:off x="3657515" y="3744811"/>
                <a:ext cx="179156" cy="44762"/>
              </a:xfrm>
              <a:custGeom>
                <a:avLst/>
                <a:gdLst/>
                <a:ahLst/>
                <a:cxnLst>
                  <a:cxn ang="0">
                    <a:pos x="104" y="0"/>
                  </a:cxn>
                  <a:cxn ang="0">
                    <a:pos x="26" y="0"/>
                  </a:cxn>
                  <a:cxn ang="0">
                    <a:pos x="28" y="2"/>
                  </a:cxn>
                  <a:cxn ang="0">
                    <a:pos x="10" y="2"/>
                  </a:cxn>
                  <a:cxn ang="0">
                    <a:pos x="8" y="2"/>
                  </a:cxn>
                  <a:cxn ang="0">
                    <a:pos x="10" y="4"/>
                  </a:cxn>
                  <a:cxn ang="0">
                    <a:pos x="10" y="4"/>
                  </a:cxn>
                  <a:cxn ang="0">
                    <a:pos x="8" y="4"/>
                  </a:cxn>
                  <a:cxn ang="0">
                    <a:pos x="8" y="6"/>
                  </a:cxn>
                  <a:cxn ang="0">
                    <a:pos x="8" y="6"/>
                  </a:cxn>
                  <a:cxn ang="0">
                    <a:pos x="8" y="8"/>
                  </a:cxn>
                  <a:cxn ang="0">
                    <a:pos x="6" y="10"/>
                  </a:cxn>
                  <a:cxn ang="0">
                    <a:pos x="8" y="12"/>
                  </a:cxn>
                  <a:cxn ang="0">
                    <a:pos x="4" y="14"/>
                  </a:cxn>
                  <a:cxn ang="0">
                    <a:pos x="4" y="18"/>
                  </a:cxn>
                  <a:cxn ang="0">
                    <a:pos x="2" y="20"/>
                  </a:cxn>
                  <a:cxn ang="0">
                    <a:pos x="2" y="24"/>
                  </a:cxn>
                  <a:cxn ang="0">
                    <a:pos x="0" y="26"/>
                  </a:cxn>
                  <a:cxn ang="0">
                    <a:pos x="72" y="26"/>
                  </a:cxn>
                  <a:cxn ang="0">
                    <a:pos x="72" y="22"/>
                  </a:cxn>
                  <a:cxn ang="0">
                    <a:pos x="74" y="22"/>
                  </a:cxn>
                  <a:cxn ang="0">
                    <a:pos x="76" y="18"/>
                  </a:cxn>
                  <a:cxn ang="0">
                    <a:pos x="88" y="14"/>
                  </a:cxn>
                  <a:cxn ang="0">
                    <a:pos x="88" y="10"/>
                  </a:cxn>
                  <a:cxn ang="0">
                    <a:pos x="92" y="10"/>
                  </a:cxn>
                  <a:cxn ang="0">
                    <a:pos x="96" y="8"/>
                  </a:cxn>
                  <a:cxn ang="0">
                    <a:pos x="98" y="8"/>
                  </a:cxn>
                  <a:cxn ang="0">
                    <a:pos x="104" y="4"/>
                  </a:cxn>
                  <a:cxn ang="0">
                    <a:pos x="104" y="0"/>
                  </a:cxn>
                </a:cxnLst>
                <a:rect l="0" t="0" r="r" b="b"/>
                <a:pathLst>
                  <a:path w="104" h="26">
                    <a:moveTo>
                      <a:pt x="104" y="0"/>
                    </a:moveTo>
                    <a:lnTo>
                      <a:pt x="26" y="0"/>
                    </a:lnTo>
                    <a:lnTo>
                      <a:pt x="28" y="2"/>
                    </a:lnTo>
                    <a:lnTo>
                      <a:pt x="10" y="2"/>
                    </a:lnTo>
                    <a:lnTo>
                      <a:pt x="8" y="2"/>
                    </a:lnTo>
                    <a:lnTo>
                      <a:pt x="10" y="4"/>
                    </a:lnTo>
                    <a:lnTo>
                      <a:pt x="10" y="4"/>
                    </a:lnTo>
                    <a:lnTo>
                      <a:pt x="8" y="4"/>
                    </a:lnTo>
                    <a:lnTo>
                      <a:pt x="8" y="6"/>
                    </a:lnTo>
                    <a:lnTo>
                      <a:pt x="8" y="6"/>
                    </a:lnTo>
                    <a:lnTo>
                      <a:pt x="8" y="8"/>
                    </a:lnTo>
                    <a:lnTo>
                      <a:pt x="6" y="10"/>
                    </a:lnTo>
                    <a:lnTo>
                      <a:pt x="8" y="12"/>
                    </a:lnTo>
                    <a:lnTo>
                      <a:pt x="4" y="14"/>
                    </a:lnTo>
                    <a:lnTo>
                      <a:pt x="4" y="18"/>
                    </a:lnTo>
                    <a:lnTo>
                      <a:pt x="2" y="20"/>
                    </a:lnTo>
                    <a:lnTo>
                      <a:pt x="2" y="24"/>
                    </a:lnTo>
                    <a:lnTo>
                      <a:pt x="0" y="26"/>
                    </a:lnTo>
                    <a:lnTo>
                      <a:pt x="72" y="26"/>
                    </a:lnTo>
                    <a:lnTo>
                      <a:pt x="72" y="22"/>
                    </a:lnTo>
                    <a:lnTo>
                      <a:pt x="74" y="22"/>
                    </a:lnTo>
                    <a:lnTo>
                      <a:pt x="76" y="18"/>
                    </a:lnTo>
                    <a:lnTo>
                      <a:pt x="88" y="14"/>
                    </a:lnTo>
                    <a:lnTo>
                      <a:pt x="88" y="10"/>
                    </a:lnTo>
                    <a:lnTo>
                      <a:pt x="92" y="10"/>
                    </a:lnTo>
                    <a:lnTo>
                      <a:pt x="96" y="8"/>
                    </a:lnTo>
                    <a:lnTo>
                      <a:pt x="98" y="8"/>
                    </a:lnTo>
                    <a:lnTo>
                      <a:pt x="104" y="4"/>
                    </a:lnTo>
                    <a:lnTo>
                      <a:pt x="104" y="0"/>
                    </a:lnTo>
                    <a:close/>
                  </a:path>
                </a:pathLst>
              </a:custGeom>
              <a:grpFill/>
              <a:ln w="3175">
                <a:solidFill>
                  <a:schemeClr val="bg1"/>
                </a:solidFill>
                <a:prstDash val="solid"/>
                <a:round/>
                <a:headEnd/>
                <a:tailEnd/>
              </a:ln>
            </p:spPr>
            <p:txBody>
              <a:bodyPr/>
              <a:lstStyle/>
              <a:p>
                <a:pPr>
                  <a:defRPr/>
                </a:pPr>
                <a:endParaRPr lang="en-GB" sz="462">
                  <a:solidFill>
                    <a:prstClr val="black"/>
                  </a:solidFill>
                </a:endParaRPr>
              </a:p>
            </p:txBody>
          </p:sp>
          <p:sp>
            <p:nvSpPr>
              <p:cNvPr id="935" name="Freeform 1485"/>
              <p:cNvSpPr>
                <a:spLocks/>
              </p:cNvSpPr>
              <p:nvPr/>
            </p:nvSpPr>
            <p:spPr bwMode="auto">
              <a:xfrm>
                <a:off x="3629952" y="3789573"/>
                <a:ext cx="72352" cy="123955"/>
              </a:xfrm>
              <a:custGeom>
                <a:avLst/>
                <a:gdLst/>
                <a:ahLst/>
                <a:cxnLst>
                  <a:cxn ang="0">
                    <a:pos x="38" y="70"/>
                  </a:cxn>
                  <a:cxn ang="0">
                    <a:pos x="38" y="70"/>
                  </a:cxn>
                  <a:cxn ang="0">
                    <a:pos x="32" y="70"/>
                  </a:cxn>
                  <a:cxn ang="0">
                    <a:pos x="24" y="72"/>
                  </a:cxn>
                  <a:cxn ang="0">
                    <a:pos x="22" y="66"/>
                  </a:cxn>
                  <a:cxn ang="0">
                    <a:pos x="22" y="60"/>
                  </a:cxn>
                  <a:cxn ang="0">
                    <a:pos x="0" y="60"/>
                  </a:cxn>
                  <a:cxn ang="0">
                    <a:pos x="0" y="60"/>
                  </a:cxn>
                  <a:cxn ang="0">
                    <a:pos x="0" y="56"/>
                  </a:cxn>
                  <a:cxn ang="0">
                    <a:pos x="2" y="56"/>
                  </a:cxn>
                  <a:cxn ang="0">
                    <a:pos x="2" y="56"/>
                  </a:cxn>
                  <a:cxn ang="0">
                    <a:pos x="2" y="50"/>
                  </a:cxn>
                  <a:cxn ang="0">
                    <a:pos x="6" y="46"/>
                  </a:cxn>
                  <a:cxn ang="0">
                    <a:pos x="6" y="44"/>
                  </a:cxn>
                  <a:cxn ang="0">
                    <a:pos x="8" y="40"/>
                  </a:cxn>
                  <a:cxn ang="0">
                    <a:pos x="6" y="38"/>
                  </a:cxn>
                  <a:cxn ang="0">
                    <a:pos x="6" y="36"/>
                  </a:cxn>
                  <a:cxn ang="0">
                    <a:pos x="6" y="36"/>
                  </a:cxn>
                  <a:cxn ang="0">
                    <a:pos x="6" y="36"/>
                  </a:cxn>
                  <a:cxn ang="0">
                    <a:pos x="6" y="34"/>
                  </a:cxn>
                  <a:cxn ang="0">
                    <a:pos x="6" y="32"/>
                  </a:cxn>
                  <a:cxn ang="0">
                    <a:pos x="6" y="32"/>
                  </a:cxn>
                  <a:cxn ang="0">
                    <a:pos x="6" y="30"/>
                  </a:cxn>
                  <a:cxn ang="0">
                    <a:pos x="6" y="28"/>
                  </a:cxn>
                  <a:cxn ang="0">
                    <a:pos x="6" y="26"/>
                  </a:cxn>
                  <a:cxn ang="0">
                    <a:pos x="6" y="24"/>
                  </a:cxn>
                  <a:cxn ang="0">
                    <a:pos x="4" y="22"/>
                  </a:cxn>
                  <a:cxn ang="0">
                    <a:pos x="4" y="22"/>
                  </a:cxn>
                  <a:cxn ang="0">
                    <a:pos x="6" y="22"/>
                  </a:cxn>
                  <a:cxn ang="0">
                    <a:pos x="4" y="20"/>
                  </a:cxn>
                  <a:cxn ang="0">
                    <a:pos x="6" y="18"/>
                  </a:cxn>
                  <a:cxn ang="0">
                    <a:pos x="6" y="16"/>
                  </a:cxn>
                  <a:cxn ang="0">
                    <a:pos x="10" y="14"/>
                  </a:cxn>
                  <a:cxn ang="0">
                    <a:pos x="8" y="12"/>
                  </a:cxn>
                  <a:cxn ang="0">
                    <a:pos x="10" y="10"/>
                  </a:cxn>
                  <a:cxn ang="0">
                    <a:pos x="10" y="10"/>
                  </a:cxn>
                  <a:cxn ang="0">
                    <a:pos x="12" y="8"/>
                  </a:cxn>
                  <a:cxn ang="0">
                    <a:pos x="12" y="4"/>
                  </a:cxn>
                  <a:cxn ang="0">
                    <a:pos x="16" y="2"/>
                  </a:cxn>
                  <a:cxn ang="0">
                    <a:pos x="16" y="0"/>
                  </a:cxn>
                  <a:cxn ang="0">
                    <a:pos x="42" y="0"/>
                  </a:cxn>
                  <a:cxn ang="0">
                    <a:pos x="42" y="2"/>
                  </a:cxn>
                  <a:cxn ang="0">
                    <a:pos x="42" y="2"/>
                  </a:cxn>
                  <a:cxn ang="0">
                    <a:pos x="38" y="36"/>
                  </a:cxn>
                  <a:cxn ang="0">
                    <a:pos x="38" y="52"/>
                  </a:cxn>
                  <a:cxn ang="0">
                    <a:pos x="38" y="70"/>
                  </a:cxn>
                  <a:cxn ang="0">
                    <a:pos x="38" y="70"/>
                  </a:cxn>
                </a:cxnLst>
                <a:rect l="0" t="0" r="r" b="b"/>
                <a:pathLst>
                  <a:path w="42" h="72">
                    <a:moveTo>
                      <a:pt x="38" y="70"/>
                    </a:moveTo>
                    <a:lnTo>
                      <a:pt x="38" y="70"/>
                    </a:lnTo>
                    <a:lnTo>
                      <a:pt x="32" y="70"/>
                    </a:lnTo>
                    <a:lnTo>
                      <a:pt x="24" y="72"/>
                    </a:lnTo>
                    <a:lnTo>
                      <a:pt x="22" y="66"/>
                    </a:lnTo>
                    <a:lnTo>
                      <a:pt x="22" y="60"/>
                    </a:lnTo>
                    <a:lnTo>
                      <a:pt x="0" y="60"/>
                    </a:lnTo>
                    <a:lnTo>
                      <a:pt x="0" y="60"/>
                    </a:lnTo>
                    <a:lnTo>
                      <a:pt x="0" y="56"/>
                    </a:lnTo>
                    <a:lnTo>
                      <a:pt x="2" y="56"/>
                    </a:lnTo>
                    <a:lnTo>
                      <a:pt x="2" y="56"/>
                    </a:lnTo>
                    <a:lnTo>
                      <a:pt x="2" y="50"/>
                    </a:lnTo>
                    <a:lnTo>
                      <a:pt x="6" y="46"/>
                    </a:lnTo>
                    <a:lnTo>
                      <a:pt x="6" y="44"/>
                    </a:lnTo>
                    <a:lnTo>
                      <a:pt x="8" y="40"/>
                    </a:lnTo>
                    <a:lnTo>
                      <a:pt x="6" y="38"/>
                    </a:lnTo>
                    <a:lnTo>
                      <a:pt x="6" y="36"/>
                    </a:lnTo>
                    <a:lnTo>
                      <a:pt x="6" y="36"/>
                    </a:lnTo>
                    <a:lnTo>
                      <a:pt x="6" y="36"/>
                    </a:lnTo>
                    <a:lnTo>
                      <a:pt x="6" y="34"/>
                    </a:lnTo>
                    <a:lnTo>
                      <a:pt x="6" y="32"/>
                    </a:lnTo>
                    <a:lnTo>
                      <a:pt x="6" y="32"/>
                    </a:lnTo>
                    <a:lnTo>
                      <a:pt x="6" y="30"/>
                    </a:lnTo>
                    <a:lnTo>
                      <a:pt x="6" y="28"/>
                    </a:lnTo>
                    <a:lnTo>
                      <a:pt x="6" y="26"/>
                    </a:lnTo>
                    <a:lnTo>
                      <a:pt x="6" y="24"/>
                    </a:lnTo>
                    <a:lnTo>
                      <a:pt x="4" y="22"/>
                    </a:lnTo>
                    <a:lnTo>
                      <a:pt x="4" y="22"/>
                    </a:lnTo>
                    <a:lnTo>
                      <a:pt x="6" y="22"/>
                    </a:lnTo>
                    <a:lnTo>
                      <a:pt x="4" y="20"/>
                    </a:lnTo>
                    <a:lnTo>
                      <a:pt x="6" y="18"/>
                    </a:lnTo>
                    <a:lnTo>
                      <a:pt x="6" y="16"/>
                    </a:lnTo>
                    <a:lnTo>
                      <a:pt x="10" y="14"/>
                    </a:lnTo>
                    <a:lnTo>
                      <a:pt x="8" y="12"/>
                    </a:lnTo>
                    <a:lnTo>
                      <a:pt x="10" y="10"/>
                    </a:lnTo>
                    <a:lnTo>
                      <a:pt x="10" y="10"/>
                    </a:lnTo>
                    <a:lnTo>
                      <a:pt x="12" y="8"/>
                    </a:lnTo>
                    <a:lnTo>
                      <a:pt x="12" y="4"/>
                    </a:lnTo>
                    <a:lnTo>
                      <a:pt x="16" y="2"/>
                    </a:lnTo>
                    <a:lnTo>
                      <a:pt x="16" y="0"/>
                    </a:lnTo>
                    <a:lnTo>
                      <a:pt x="42" y="0"/>
                    </a:lnTo>
                    <a:lnTo>
                      <a:pt x="42" y="2"/>
                    </a:lnTo>
                    <a:lnTo>
                      <a:pt x="42" y="2"/>
                    </a:lnTo>
                    <a:lnTo>
                      <a:pt x="38" y="36"/>
                    </a:lnTo>
                    <a:lnTo>
                      <a:pt x="38" y="52"/>
                    </a:lnTo>
                    <a:lnTo>
                      <a:pt x="38" y="70"/>
                    </a:lnTo>
                    <a:lnTo>
                      <a:pt x="38" y="70"/>
                    </a:lnTo>
                    <a:close/>
                  </a:path>
                </a:pathLst>
              </a:custGeom>
              <a:grpFill/>
              <a:ln w="3175">
                <a:solidFill>
                  <a:schemeClr val="bg1"/>
                </a:solidFill>
                <a:prstDash val="solid"/>
                <a:round/>
                <a:headEnd/>
                <a:tailEnd/>
              </a:ln>
            </p:spPr>
            <p:txBody>
              <a:bodyPr/>
              <a:lstStyle/>
              <a:p>
                <a:pPr>
                  <a:defRPr/>
                </a:pPr>
                <a:endParaRPr lang="en-GB" sz="462">
                  <a:solidFill>
                    <a:prstClr val="black"/>
                  </a:solidFill>
                </a:endParaRPr>
              </a:p>
            </p:txBody>
          </p:sp>
          <p:sp>
            <p:nvSpPr>
              <p:cNvPr id="936" name="Freeform 1486"/>
              <p:cNvSpPr>
                <a:spLocks/>
              </p:cNvSpPr>
              <p:nvPr/>
            </p:nvSpPr>
            <p:spPr bwMode="auto">
              <a:xfrm>
                <a:off x="3605835" y="3438366"/>
                <a:ext cx="117141" cy="141171"/>
              </a:xfrm>
              <a:custGeom>
                <a:avLst/>
                <a:gdLst/>
                <a:ahLst/>
                <a:cxnLst>
                  <a:cxn ang="0">
                    <a:pos x="28" y="8"/>
                  </a:cxn>
                  <a:cxn ang="0">
                    <a:pos x="24" y="8"/>
                  </a:cxn>
                  <a:cxn ang="0">
                    <a:pos x="24" y="2"/>
                  </a:cxn>
                  <a:cxn ang="0">
                    <a:pos x="22" y="0"/>
                  </a:cxn>
                  <a:cxn ang="0">
                    <a:pos x="22" y="0"/>
                  </a:cxn>
                  <a:cxn ang="0">
                    <a:pos x="16" y="6"/>
                  </a:cxn>
                  <a:cxn ang="0">
                    <a:pos x="12" y="6"/>
                  </a:cxn>
                  <a:cxn ang="0">
                    <a:pos x="10" y="6"/>
                  </a:cxn>
                  <a:cxn ang="0">
                    <a:pos x="10" y="6"/>
                  </a:cxn>
                  <a:cxn ang="0">
                    <a:pos x="8" y="4"/>
                  </a:cxn>
                  <a:cxn ang="0">
                    <a:pos x="6" y="6"/>
                  </a:cxn>
                  <a:cxn ang="0">
                    <a:pos x="6" y="16"/>
                  </a:cxn>
                  <a:cxn ang="0">
                    <a:pos x="6" y="16"/>
                  </a:cxn>
                  <a:cxn ang="0">
                    <a:pos x="2" y="20"/>
                  </a:cxn>
                  <a:cxn ang="0">
                    <a:pos x="0" y="24"/>
                  </a:cxn>
                  <a:cxn ang="0">
                    <a:pos x="0" y="26"/>
                  </a:cxn>
                  <a:cxn ang="0">
                    <a:pos x="2" y="28"/>
                  </a:cxn>
                  <a:cxn ang="0">
                    <a:pos x="2" y="28"/>
                  </a:cxn>
                  <a:cxn ang="0">
                    <a:pos x="0" y="34"/>
                  </a:cxn>
                  <a:cxn ang="0">
                    <a:pos x="0" y="40"/>
                  </a:cxn>
                  <a:cxn ang="0">
                    <a:pos x="0" y="40"/>
                  </a:cxn>
                  <a:cxn ang="0">
                    <a:pos x="4" y="44"/>
                  </a:cxn>
                  <a:cxn ang="0">
                    <a:pos x="8" y="46"/>
                  </a:cxn>
                  <a:cxn ang="0">
                    <a:pos x="8" y="46"/>
                  </a:cxn>
                  <a:cxn ang="0">
                    <a:pos x="12" y="52"/>
                  </a:cxn>
                  <a:cxn ang="0">
                    <a:pos x="18" y="56"/>
                  </a:cxn>
                  <a:cxn ang="0">
                    <a:pos x="18" y="56"/>
                  </a:cxn>
                  <a:cxn ang="0">
                    <a:pos x="22" y="76"/>
                  </a:cxn>
                  <a:cxn ang="0">
                    <a:pos x="26" y="78"/>
                  </a:cxn>
                  <a:cxn ang="0">
                    <a:pos x="26" y="82"/>
                  </a:cxn>
                  <a:cxn ang="0">
                    <a:pos x="60" y="82"/>
                  </a:cxn>
                  <a:cxn ang="0">
                    <a:pos x="60" y="82"/>
                  </a:cxn>
                  <a:cxn ang="0">
                    <a:pos x="60" y="70"/>
                  </a:cxn>
                  <a:cxn ang="0">
                    <a:pos x="62" y="56"/>
                  </a:cxn>
                  <a:cxn ang="0">
                    <a:pos x="64" y="44"/>
                  </a:cxn>
                  <a:cxn ang="0">
                    <a:pos x="68" y="34"/>
                  </a:cxn>
                  <a:cxn ang="0">
                    <a:pos x="68" y="32"/>
                  </a:cxn>
                  <a:cxn ang="0">
                    <a:pos x="66" y="36"/>
                  </a:cxn>
                  <a:cxn ang="0">
                    <a:pos x="64" y="40"/>
                  </a:cxn>
                  <a:cxn ang="0">
                    <a:pos x="58" y="44"/>
                  </a:cxn>
                  <a:cxn ang="0">
                    <a:pos x="58" y="44"/>
                  </a:cxn>
                  <a:cxn ang="0">
                    <a:pos x="62" y="34"/>
                  </a:cxn>
                  <a:cxn ang="0">
                    <a:pos x="60" y="34"/>
                  </a:cxn>
                  <a:cxn ang="0">
                    <a:pos x="62" y="30"/>
                  </a:cxn>
                  <a:cxn ang="0">
                    <a:pos x="60" y="30"/>
                  </a:cxn>
                  <a:cxn ang="0">
                    <a:pos x="60" y="24"/>
                  </a:cxn>
                  <a:cxn ang="0">
                    <a:pos x="56" y="22"/>
                  </a:cxn>
                  <a:cxn ang="0">
                    <a:pos x="56" y="20"/>
                  </a:cxn>
                  <a:cxn ang="0">
                    <a:pos x="32" y="12"/>
                  </a:cxn>
                  <a:cxn ang="0">
                    <a:pos x="32" y="8"/>
                  </a:cxn>
                  <a:cxn ang="0">
                    <a:pos x="28" y="8"/>
                  </a:cxn>
                </a:cxnLst>
                <a:rect l="0" t="0" r="r" b="b"/>
                <a:pathLst>
                  <a:path w="68" h="82">
                    <a:moveTo>
                      <a:pt x="28" y="8"/>
                    </a:moveTo>
                    <a:lnTo>
                      <a:pt x="24" y="8"/>
                    </a:lnTo>
                    <a:lnTo>
                      <a:pt x="24" y="2"/>
                    </a:lnTo>
                    <a:lnTo>
                      <a:pt x="22" y="0"/>
                    </a:lnTo>
                    <a:lnTo>
                      <a:pt x="22" y="0"/>
                    </a:lnTo>
                    <a:lnTo>
                      <a:pt x="16" y="6"/>
                    </a:lnTo>
                    <a:lnTo>
                      <a:pt x="12" y="6"/>
                    </a:lnTo>
                    <a:lnTo>
                      <a:pt x="10" y="6"/>
                    </a:lnTo>
                    <a:lnTo>
                      <a:pt x="10" y="6"/>
                    </a:lnTo>
                    <a:lnTo>
                      <a:pt x="8" y="4"/>
                    </a:lnTo>
                    <a:lnTo>
                      <a:pt x="6" y="6"/>
                    </a:lnTo>
                    <a:lnTo>
                      <a:pt x="6" y="16"/>
                    </a:lnTo>
                    <a:lnTo>
                      <a:pt x="6" y="16"/>
                    </a:lnTo>
                    <a:lnTo>
                      <a:pt x="2" y="20"/>
                    </a:lnTo>
                    <a:lnTo>
                      <a:pt x="0" y="24"/>
                    </a:lnTo>
                    <a:lnTo>
                      <a:pt x="0" y="26"/>
                    </a:lnTo>
                    <a:lnTo>
                      <a:pt x="2" y="28"/>
                    </a:lnTo>
                    <a:lnTo>
                      <a:pt x="2" y="28"/>
                    </a:lnTo>
                    <a:lnTo>
                      <a:pt x="0" y="34"/>
                    </a:lnTo>
                    <a:lnTo>
                      <a:pt x="0" y="40"/>
                    </a:lnTo>
                    <a:lnTo>
                      <a:pt x="0" y="40"/>
                    </a:lnTo>
                    <a:lnTo>
                      <a:pt x="4" y="44"/>
                    </a:lnTo>
                    <a:lnTo>
                      <a:pt x="8" y="46"/>
                    </a:lnTo>
                    <a:lnTo>
                      <a:pt x="8" y="46"/>
                    </a:lnTo>
                    <a:lnTo>
                      <a:pt x="12" y="52"/>
                    </a:lnTo>
                    <a:lnTo>
                      <a:pt x="18" y="56"/>
                    </a:lnTo>
                    <a:lnTo>
                      <a:pt x="18" y="56"/>
                    </a:lnTo>
                    <a:lnTo>
                      <a:pt x="22" y="76"/>
                    </a:lnTo>
                    <a:lnTo>
                      <a:pt x="26" y="78"/>
                    </a:lnTo>
                    <a:lnTo>
                      <a:pt x="26" y="82"/>
                    </a:lnTo>
                    <a:lnTo>
                      <a:pt x="60" y="82"/>
                    </a:lnTo>
                    <a:lnTo>
                      <a:pt x="60" y="82"/>
                    </a:lnTo>
                    <a:lnTo>
                      <a:pt x="60" y="70"/>
                    </a:lnTo>
                    <a:lnTo>
                      <a:pt x="62" y="56"/>
                    </a:lnTo>
                    <a:lnTo>
                      <a:pt x="64" y="44"/>
                    </a:lnTo>
                    <a:lnTo>
                      <a:pt x="68" y="34"/>
                    </a:lnTo>
                    <a:lnTo>
                      <a:pt x="68" y="32"/>
                    </a:lnTo>
                    <a:lnTo>
                      <a:pt x="66" y="36"/>
                    </a:lnTo>
                    <a:lnTo>
                      <a:pt x="64" y="40"/>
                    </a:lnTo>
                    <a:lnTo>
                      <a:pt x="58" y="44"/>
                    </a:lnTo>
                    <a:lnTo>
                      <a:pt x="58" y="44"/>
                    </a:lnTo>
                    <a:lnTo>
                      <a:pt x="62" y="34"/>
                    </a:lnTo>
                    <a:lnTo>
                      <a:pt x="60" y="34"/>
                    </a:lnTo>
                    <a:lnTo>
                      <a:pt x="62" y="30"/>
                    </a:lnTo>
                    <a:lnTo>
                      <a:pt x="60" y="30"/>
                    </a:lnTo>
                    <a:lnTo>
                      <a:pt x="60" y="24"/>
                    </a:lnTo>
                    <a:lnTo>
                      <a:pt x="56" y="22"/>
                    </a:lnTo>
                    <a:lnTo>
                      <a:pt x="56" y="20"/>
                    </a:lnTo>
                    <a:lnTo>
                      <a:pt x="32" y="12"/>
                    </a:lnTo>
                    <a:lnTo>
                      <a:pt x="32" y="8"/>
                    </a:lnTo>
                    <a:lnTo>
                      <a:pt x="28" y="8"/>
                    </a:lnTo>
                    <a:close/>
                  </a:path>
                </a:pathLst>
              </a:custGeom>
              <a:grpFill/>
              <a:ln w="3175">
                <a:solidFill>
                  <a:schemeClr val="bg1"/>
                </a:solidFill>
                <a:prstDash val="solid"/>
                <a:round/>
                <a:headEnd/>
                <a:tailEnd/>
              </a:ln>
            </p:spPr>
            <p:txBody>
              <a:bodyPr/>
              <a:lstStyle/>
              <a:p>
                <a:pPr>
                  <a:defRPr/>
                </a:pPr>
                <a:endParaRPr lang="en-GB" sz="462">
                  <a:solidFill>
                    <a:prstClr val="black"/>
                  </a:solidFill>
                </a:endParaRPr>
              </a:p>
            </p:txBody>
          </p:sp>
          <p:sp>
            <p:nvSpPr>
              <p:cNvPr id="937" name="Freeform 1487"/>
              <p:cNvSpPr>
                <a:spLocks/>
              </p:cNvSpPr>
              <p:nvPr/>
            </p:nvSpPr>
            <p:spPr bwMode="auto">
              <a:xfrm>
                <a:off x="3633398" y="3579537"/>
                <a:ext cx="82687" cy="154944"/>
              </a:xfrm>
              <a:custGeom>
                <a:avLst/>
                <a:gdLst/>
                <a:ahLst/>
                <a:cxnLst>
                  <a:cxn ang="0">
                    <a:pos x="0" y="36"/>
                  </a:cxn>
                  <a:cxn ang="0">
                    <a:pos x="0" y="36"/>
                  </a:cxn>
                  <a:cxn ang="0">
                    <a:pos x="0" y="40"/>
                  </a:cxn>
                  <a:cxn ang="0">
                    <a:pos x="2" y="46"/>
                  </a:cxn>
                  <a:cxn ang="0">
                    <a:pos x="2" y="46"/>
                  </a:cxn>
                  <a:cxn ang="0">
                    <a:pos x="8" y="52"/>
                  </a:cxn>
                  <a:cxn ang="0">
                    <a:pos x="10" y="56"/>
                  </a:cxn>
                  <a:cxn ang="0">
                    <a:pos x="10" y="60"/>
                  </a:cxn>
                  <a:cxn ang="0">
                    <a:pos x="12" y="58"/>
                  </a:cxn>
                  <a:cxn ang="0">
                    <a:pos x="16" y="60"/>
                  </a:cxn>
                  <a:cxn ang="0">
                    <a:pos x="16" y="60"/>
                  </a:cxn>
                  <a:cxn ang="0">
                    <a:pos x="14" y="66"/>
                  </a:cxn>
                  <a:cxn ang="0">
                    <a:pos x="14" y="70"/>
                  </a:cxn>
                  <a:cxn ang="0">
                    <a:pos x="24" y="80"/>
                  </a:cxn>
                  <a:cxn ang="0">
                    <a:pos x="24" y="84"/>
                  </a:cxn>
                  <a:cxn ang="0">
                    <a:pos x="24" y="86"/>
                  </a:cxn>
                  <a:cxn ang="0">
                    <a:pos x="26" y="90"/>
                  </a:cxn>
                  <a:cxn ang="0">
                    <a:pos x="26" y="90"/>
                  </a:cxn>
                  <a:cxn ang="0">
                    <a:pos x="26" y="90"/>
                  </a:cxn>
                  <a:cxn ang="0">
                    <a:pos x="26" y="88"/>
                  </a:cxn>
                  <a:cxn ang="0">
                    <a:pos x="28" y="90"/>
                  </a:cxn>
                  <a:cxn ang="0">
                    <a:pos x="28" y="90"/>
                  </a:cxn>
                  <a:cxn ang="0">
                    <a:pos x="30" y="86"/>
                  </a:cxn>
                  <a:cxn ang="0">
                    <a:pos x="36" y="90"/>
                  </a:cxn>
                  <a:cxn ang="0">
                    <a:pos x="36" y="88"/>
                  </a:cxn>
                  <a:cxn ang="0">
                    <a:pos x="36" y="84"/>
                  </a:cxn>
                  <a:cxn ang="0">
                    <a:pos x="40" y="82"/>
                  </a:cxn>
                  <a:cxn ang="0">
                    <a:pos x="40" y="80"/>
                  </a:cxn>
                  <a:cxn ang="0">
                    <a:pos x="42" y="76"/>
                  </a:cxn>
                  <a:cxn ang="0">
                    <a:pos x="40" y="76"/>
                  </a:cxn>
                  <a:cxn ang="0">
                    <a:pos x="42" y="76"/>
                  </a:cxn>
                  <a:cxn ang="0">
                    <a:pos x="42" y="72"/>
                  </a:cxn>
                  <a:cxn ang="0">
                    <a:pos x="42" y="72"/>
                  </a:cxn>
                  <a:cxn ang="0">
                    <a:pos x="42" y="72"/>
                  </a:cxn>
                  <a:cxn ang="0">
                    <a:pos x="42" y="70"/>
                  </a:cxn>
                  <a:cxn ang="0">
                    <a:pos x="42" y="70"/>
                  </a:cxn>
                  <a:cxn ang="0">
                    <a:pos x="46" y="64"/>
                  </a:cxn>
                  <a:cxn ang="0">
                    <a:pos x="48" y="60"/>
                  </a:cxn>
                  <a:cxn ang="0">
                    <a:pos x="46" y="56"/>
                  </a:cxn>
                  <a:cxn ang="0">
                    <a:pos x="46" y="56"/>
                  </a:cxn>
                  <a:cxn ang="0">
                    <a:pos x="48" y="52"/>
                  </a:cxn>
                  <a:cxn ang="0">
                    <a:pos x="48" y="44"/>
                  </a:cxn>
                  <a:cxn ang="0">
                    <a:pos x="48" y="24"/>
                  </a:cxn>
                  <a:cxn ang="0">
                    <a:pos x="44" y="0"/>
                  </a:cxn>
                  <a:cxn ang="0">
                    <a:pos x="10" y="0"/>
                  </a:cxn>
                  <a:cxn ang="0">
                    <a:pos x="16" y="6"/>
                  </a:cxn>
                  <a:cxn ang="0">
                    <a:pos x="16" y="6"/>
                  </a:cxn>
                  <a:cxn ang="0">
                    <a:pos x="16" y="10"/>
                  </a:cxn>
                  <a:cxn ang="0">
                    <a:pos x="14" y="14"/>
                  </a:cxn>
                  <a:cxn ang="0">
                    <a:pos x="6" y="18"/>
                  </a:cxn>
                  <a:cxn ang="0">
                    <a:pos x="4" y="20"/>
                  </a:cxn>
                  <a:cxn ang="0">
                    <a:pos x="6" y="22"/>
                  </a:cxn>
                  <a:cxn ang="0">
                    <a:pos x="6" y="22"/>
                  </a:cxn>
                  <a:cxn ang="0">
                    <a:pos x="6" y="26"/>
                  </a:cxn>
                  <a:cxn ang="0">
                    <a:pos x="4" y="30"/>
                  </a:cxn>
                  <a:cxn ang="0">
                    <a:pos x="0" y="32"/>
                  </a:cxn>
                  <a:cxn ang="0">
                    <a:pos x="2" y="34"/>
                  </a:cxn>
                  <a:cxn ang="0">
                    <a:pos x="0" y="36"/>
                  </a:cxn>
                </a:cxnLst>
                <a:rect l="0" t="0" r="r" b="b"/>
                <a:pathLst>
                  <a:path w="48" h="90">
                    <a:moveTo>
                      <a:pt x="0" y="36"/>
                    </a:moveTo>
                    <a:lnTo>
                      <a:pt x="0" y="36"/>
                    </a:lnTo>
                    <a:lnTo>
                      <a:pt x="0" y="40"/>
                    </a:lnTo>
                    <a:lnTo>
                      <a:pt x="2" y="46"/>
                    </a:lnTo>
                    <a:lnTo>
                      <a:pt x="2" y="46"/>
                    </a:lnTo>
                    <a:lnTo>
                      <a:pt x="8" y="52"/>
                    </a:lnTo>
                    <a:lnTo>
                      <a:pt x="10" y="56"/>
                    </a:lnTo>
                    <a:lnTo>
                      <a:pt x="10" y="60"/>
                    </a:lnTo>
                    <a:lnTo>
                      <a:pt x="12" y="58"/>
                    </a:lnTo>
                    <a:lnTo>
                      <a:pt x="16" y="60"/>
                    </a:lnTo>
                    <a:lnTo>
                      <a:pt x="16" y="60"/>
                    </a:lnTo>
                    <a:lnTo>
                      <a:pt x="14" y="66"/>
                    </a:lnTo>
                    <a:lnTo>
                      <a:pt x="14" y="70"/>
                    </a:lnTo>
                    <a:lnTo>
                      <a:pt x="24" y="80"/>
                    </a:lnTo>
                    <a:lnTo>
                      <a:pt x="24" y="84"/>
                    </a:lnTo>
                    <a:lnTo>
                      <a:pt x="24" y="86"/>
                    </a:lnTo>
                    <a:lnTo>
                      <a:pt x="26" y="90"/>
                    </a:lnTo>
                    <a:lnTo>
                      <a:pt x="26" y="90"/>
                    </a:lnTo>
                    <a:lnTo>
                      <a:pt x="26" y="90"/>
                    </a:lnTo>
                    <a:lnTo>
                      <a:pt x="26" y="88"/>
                    </a:lnTo>
                    <a:lnTo>
                      <a:pt x="28" y="90"/>
                    </a:lnTo>
                    <a:lnTo>
                      <a:pt x="28" y="90"/>
                    </a:lnTo>
                    <a:lnTo>
                      <a:pt x="30" y="86"/>
                    </a:lnTo>
                    <a:lnTo>
                      <a:pt x="36" y="90"/>
                    </a:lnTo>
                    <a:lnTo>
                      <a:pt x="36" y="88"/>
                    </a:lnTo>
                    <a:lnTo>
                      <a:pt x="36" y="84"/>
                    </a:lnTo>
                    <a:lnTo>
                      <a:pt x="40" y="82"/>
                    </a:lnTo>
                    <a:lnTo>
                      <a:pt x="40" y="80"/>
                    </a:lnTo>
                    <a:lnTo>
                      <a:pt x="42" y="76"/>
                    </a:lnTo>
                    <a:lnTo>
                      <a:pt x="40" y="76"/>
                    </a:lnTo>
                    <a:lnTo>
                      <a:pt x="42" y="76"/>
                    </a:lnTo>
                    <a:lnTo>
                      <a:pt x="42" y="72"/>
                    </a:lnTo>
                    <a:lnTo>
                      <a:pt x="42" y="72"/>
                    </a:lnTo>
                    <a:lnTo>
                      <a:pt x="42" y="72"/>
                    </a:lnTo>
                    <a:lnTo>
                      <a:pt x="42" y="70"/>
                    </a:lnTo>
                    <a:lnTo>
                      <a:pt x="42" y="70"/>
                    </a:lnTo>
                    <a:lnTo>
                      <a:pt x="46" y="64"/>
                    </a:lnTo>
                    <a:lnTo>
                      <a:pt x="48" y="60"/>
                    </a:lnTo>
                    <a:lnTo>
                      <a:pt x="46" y="56"/>
                    </a:lnTo>
                    <a:lnTo>
                      <a:pt x="46" y="56"/>
                    </a:lnTo>
                    <a:lnTo>
                      <a:pt x="48" y="52"/>
                    </a:lnTo>
                    <a:lnTo>
                      <a:pt x="48" y="44"/>
                    </a:lnTo>
                    <a:lnTo>
                      <a:pt x="48" y="24"/>
                    </a:lnTo>
                    <a:lnTo>
                      <a:pt x="44" y="0"/>
                    </a:lnTo>
                    <a:lnTo>
                      <a:pt x="10" y="0"/>
                    </a:lnTo>
                    <a:lnTo>
                      <a:pt x="16" y="6"/>
                    </a:lnTo>
                    <a:lnTo>
                      <a:pt x="16" y="6"/>
                    </a:lnTo>
                    <a:lnTo>
                      <a:pt x="16" y="10"/>
                    </a:lnTo>
                    <a:lnTo>
                      <a:pt x="14" y="14"/>
                    </a:lnTo>
                    <a:lnTo>
                      <a:pt x="6" y="18"/>
                    </a:lnTo>
                    <a:lnTo>
                      <a:pt x="4" y="20"/>
                    </a:lnTo>
                    <a:lnTo>
                      <a:pt x="6" y="22"/>
                    </a:lnTo>
                    <a:lnTo>
                      <a:pt x="6" y="22"/>
                    </a:lnTo>
                    <a:lnTo>
                      <a:pt x="6" y="26"/>
                    </a:lnTo>
                    <a:lnTo>
                      <a:pt x="4" y="30"/>
                    </a:lnTo>
                    <a:lnTo>
                      <a:pt x="0" y="32"/>
                    </a:lnTo>
                    <a:lnTo>
                      <a:pt x="2" y="34"/>
                    </a:lnTo>
                    <a:lnTo>
                      <a:pt x="0" y="36"/>
                    </a:lnTo>
                    <a:close/>
                  </a:path>
                </a:pathLst>
              </a:custGeom>
              <a:grpFill/>
              <a:ln w="3175">
                <a:solidFill>
                  <a:schemeClr val="bg1"/>
                </a:solidFill>
                <a:prstDash val="solid"/>
                <a:round/>
                <a:headEnd/>
                <a:tailEnd/>
              </a:ln>
            </p:spPr>
            <p:txBody>
              <a:bodyPr/>
              <a:lstStyle/>
              <a:p>
                <a:pPr>
                  <a:defRPr/>
                </a:pPr>
                <a:endParaRPr lang="en-GB" sz="462">
                  <a:solidFill>
                    <a:prstClr val="black"/>
                  </a:solidFill>
                </a:endParaRPr>
              </a:p>
            </p:txBody>
          </p:sp>
          <p:sp>
            <p:nvSpPr>
              <p:cNvPr id="938" name="Freeform 1488"/>
              <p:cNvSpPr>
                <a:spLocks/>
              </p:cNvSpPr>
              <p:nvPr/>
            </p:nvSpPr>
            <p:spPr bwMode="auto">
              <a:xfrm>
                <a:off x="3781546" y="3744811"/>
                <a:ext cx="179156" cy="75751"/>
              </a:xfrm>
              <a:custGeom>
                <a:avLst/>
                <a:gdLst/>
                <a:ahLst/>
                <a:cxnLst>
                  <a:cxn ang="0">
                    <a:pos x="32" y="0"/>
                  </a:cxn>
                  <a:cxn ang="0">
                    <a:pos x="32" y="4"/>
                  </a:cxn>
                  <a:cxn ang="0">
                    <a:pos x="26" y="8"/>
                  </a:cxn>
                  <a:cxn ang="0">
                    <a:pos x="24" y="8"/>
                  </a:cxn>
                  <a:cxn ang="0">
                    <a:pos x="20" y="10"/>
                  </a:cxn>
                  <a:cxn ang="0">
                    <a:pos x="16" y="10"/>
                  </a:cxn>
                  <a:cxn ang="0">
                    <a:pos x="16" y="14"/>
                  </a:cxn>
                  <a:cxn ang="0">
                    <a:pos x="4" y="18"/>
                  </a:cxn>
                  <a:cxn ang="0">
                    <a:pos x="2" y="22"/>
                  </a:cxn>
                  <a:cxn ang="0">
                    <a:pos x="0" y="22"/>
                  </a:cxn>
                  <a:cxn ang="0">
                    <a:pos x="0" y="26"/>
                  </a:cxn>
                  <a:cxn ang="0">
                    <a:pos x="0" y="26"/>
                  </a:cxn>
                  <a:cxn ang="0">
                    <a:pos x="14" y="26"/>
                  </a:cxn>
                  <a:cxn ang="0">
                    <a:pos x="14" y="26"/>
                  </a:cxn>
                  <a:cxn ang="0">
                    <a:pos x="18" y="24"/>
                  </a:cxn>
                  <a:cxn ang="0">
                    <a:pos x="24" y="22"/>
                  </a:cxn>
                  <a:cxn ang="0">
                    <a:pos x="32" y="22"/>
                  </a:cxn>
                  <a:cxn ang="0">
                    <a:pos x="40" y="24"/>
                  </a:cxn>
                  <a:cxn ang="0">
                    <a:pos x="42" y="28"/>
                  </a:cxn>
                  <a:cxn ang="0">
                    <a:pos x="56" y="28"/>
                  </a:cxn>
                  <a:cxn ang="0">
                    <a:pos x="68" y="44"/>
                  </a:cxn>
                  <a:cxn ang="0">
                    <a:pos x="78" y="40"/>
                  </a:cxn>
                  <a:cxn ang="0">
                    <a:pos x="78" y="40"/>
                  </a:cxn>
                  <a:cxn ang="0">
                    <a:pos x="84" y="34"/>
                  </a:cxn>
                  <a:cxn ang="0">
                    <a:pos x="88" y="32"/>
                  </a:cxn>
                  <a:cxn ang="0">
                    <a:pos x="92" y="32"/>
                  </a:cxn>
                  <a:cxn ang="0">
                    <a:pos x="96" y="30"/>
                  </a:cxn>
                  <a:cxn ang="0">
                    <a:pos x="96" y="26"/>
                  </a:cxn>
                  <a:cxn ang="0">
                    <a:pos x="92" y="26"/>
                  </a:cxn>
                  <a:cxn ang="0">
                    <a:pos x="94" y="22"/>
                  </a:cxn>
                  <a:cxn ang="0">
                    <a:pos x="90" y="20"/>
                  </a:cxn>
                  <a:cxn ang="0">
                    <a:pos x="94" y="18"/>
                  </a:cxn>
                  <a:cxn ang="0">
                    <a:pos x="96" y="20"/>
                  </a:cxn>
                  <a:cxn ang="0">
                    <a:pos x="98" y="20"/>
                  </a:cxn>
                  <a:cxn ang="0">
                    <a:pos x="104" y="16"/>
                  </a:cxn>
                  <a:cxn ang="0">
                    <a:pos x="102" y="12"/>
                  </a:cxn>
                  <a:cxn ang="0">
                    <a:pos x="102" y="12"/>
                  </a:cxn>
                  <a:cxn ang="0">
                    <a:pos x="98" y="12"/>
                  </a:cxn>
                  <a:cxn ang="0">
                    <a:pos x="92" y="12"/>
                  </a:cxn>
                  <a:cxn ang="0">
                    <a:pos x="92" y="6"/>
                  </a:cxn>
                  <a:cxn ang="0">
                    <a:pos x="94" y="8"/>
                  </a:cxn>
                  <a:cxn ang="0">
                    <a:pos x="94" y="8"/>
                  </a:cxn>
                  <a:cxn ang="0">
                    <a:pos x="98" y="6"/>
                  </a:cxn>
                  <a:cxn ang="0">
                    <a:pos x="102" y="8"/>
                  </a:cxn>
                  <a:cxn ang="0">
                    <a:pos x="102" y="8"/>
                  </a:cxn>
                  <a:cxn ang="0">
                    <a:pos x="100" y="4"/>
                  </a:cxn>
                  <a:cxn ang="0">
                    <a:pos x="102" y="0"/>
                  </a:cxn>
                  <a:cxn ang="0">
                    <a:pos x="32" y="0"/>
                  </a:cxn>
                </a:cxnLst>
                <a:rect l="0" t="0" r="r" b="b"/>
                <a:pathLst>
                  <a:path w="104" h="44">
                    <a:moveTo>
                      <a:pt x="32" y="0"/>
                    </a:moveTo>
                    <a:lnTo>
                      <a:pt x="32" y="4"/>
                    </a:lnTo>
                    <a:lnTo>
                      <a:pt x="26" y="8"/>
                    </a:lnTo>
                    <a:lnTo>
                      <a:pt x="24" y="8"/>
                    </a:lnTo>
                    <a:lnTo>
                      <a:pt x="20" y="10"/>
                    </a:lnTo>
                    <a:lnTo>
                      <a:pt x="16" y="10"/>
                    </a:lnTo>
                    <a:lnTo>
                      <a:pt x="16" y="14"/>
                    </a:lnTo>
                    <a:lnTo>
                      <a:pt x="4" y="18"/>
                    </a:lnTo>
                    <a:lnTo>
                      <a:pt x="2" y="22"/>
                    </a:lnTo>
                    <a:lnTo>
                      <a:pt x="0" y="22"/>
                    </a:lnTo>
                    <a:lnTo>
                      <a:pt x="0" y="26"/>
                    </a:lnTo>
                    <a:lnTo>
                      <a:pt x="0" y="26"/>
                    </a:lnTo>
                    <a:lnTo>
                      <a:pt x="14" y="26"/>
                    </a:lnTo>
                    <a:lnTo>
                      <a:pt x="14" y="26"/>
                    </a:lnTo>
                    <a:lnTo>
                      <a:pt x="18" y="24"/>
                    </a:lnTo>
                    <a:lnTo>
                      <a:pt x="24" y="22"/>
                    </a:lnTo>
                    <a:lnTo>
                      <a:pt x="32" y="22"/>
                    </a:lnTo>
                    <a:lnTo>
                      <a:pt x="40" y="24"/>
                    </a:lnTo>
                    <a:lnTo>
                      <a:pt x="42" y="28"/>
                    </a:lnTo>
                    <a:lnTo>
                      <a:pt x="56" y="28"/>
                    </a:lnTo>
                    <a:lnTo>
                      <a:pt x="68" y="44"/>
                    </a:lnTo>
                    <a:lnTo>
                      <a:pt x="78" y="40"/>
                    </a:lnTo>
                    <a:lnTo>
                      <a:pt x="78" y="40"/>
                    </a:lnTo>
                    <a:lnTo>
                      <a:pt x="84" y="34"/>
                    </a:lnTo>
                    <a:lnTo>
                      <a:pt x="88" y="32"/>
                    </a:lnTo>
                    <a:lnTo>
                      <a:pt x="92" y="32"/>
                    </a:lnTo>
                    <a:lnTo>
                      <a:pt x="96" y="30"/>
                    </a:lnTo>
                    <a:lnTo>
                      <a:pt x="96" y="26"/>
                    </a:lnTo>
                    <a:lnTo>
                      <a:pt x="92" y="26"/>
                    </a:lnTo>
                    <a:lnTo>
                      <a:pt x="94" y="22"/>
                    </a:lnTo>
                    <a:lnTo>
                      <a:pt x="90" y="20"/>
                    </a:lnTo>
                    <a:lnTo>
                      <a:pt x="94" y="18"/>
                    </a:lnTo>
                    <a:lnTo>
                      <a:pt x="96" y="20"/>
                    </a:lnTo>
                    <a:lnTo>
                      <a:pt x="98" y="20"/>
                    </a:lnTo>
                    <a:lnTo>
                      <a:pt x="104" y="16"/>
                    </a:lnTo>
                    <a:lnTo>
                      <a:pt x="102" y="12"/>
                    </a:lnTo>
                    <a:lnTo>
                      <a:pt x="102" y="12"/>
                    </a:lnTo>
                    <a:lnTo>
                      <a:pt x="98" y="12"/>
                    </a:lnTo>
                    <a:lnTo>
                      <a:pt x="92" y="12"/>
                    </a:lnTo>
                    <a:lnTo>
                      <a:pt x="92" y="6"/>
                    </a:lnTo>
                    <a:lnTo>
                      <a:pt x="94" y="8"/>
                    </a:lnTo>
                    <a:lnTo>
                      <a:pt x="94" y="8"/>
                    </a:lnTo>
                    <a:lnTo>
                      <a:pt x="98" y="6"/>
                    </a:lnTo>
                    <a:lnTo>
                      <a:pt x="102" y="8"/>
                    </a:lnTo>
                    <a:lnTo>
                      <a:pt x="102" y="8"/>
                    </a:lnTo>
                    <a:lnTo>
                      <a:pt x="100" y="4"/>
                    </a:lnTo>
                    <a:lnTo>
                      <a:pt x="102" y="0"/>
                    </a:lnTo>
                    <a:lnTo>
                      <a:pt x="32" y="0"/>
                    </a:lnTo>
                    <a:close/>
                  </a:path>
                </a:pathLst>
              </a:custGeom>
              <a:grpFill/>
              <a:ln w="3175">
                <a:solidFill>
                  <a:schemeClr val="bg1"/>
                </a:solidFill>
                <a:prstDash val="solid"/>
                <a:round/>
                <a:headEnd/>
                <a:tailEnd/>
              </a:ln>
            </p:spPr>
            <p:txBody>
              <a:bodyPr/>
              <a:lstStyle/>
              <a:p>
                <a:pPr>
                  <a:defRPr/>
                </a:pPr>
                <a:endParaRPr lang="en-GB" sz="462">
                  <a:solidFill>
                    <a:prstClr val="black"/>
                  </a:solidFill>
                </a:endParaRPr>
              </a:p>
            </p:txBody>
          </p:sp>
          <p:sp>
            <p:nvSpPr>
              <p:cNvPr id="939" name="Freeform 1489"/>
              <p:cNvSpPr>
                <a:spLocks/>
              </p:cNvSpPr>
              <p:nvPr/>
            </p:nvSpPr>
            <p:spPr bwMode="auto">
              <a:xfrm>
                <a:off x="3795327" y="3665618"/>
                <a:ext cx="161930" cy="79194"/>
              </a:xfrm>
              <a:custGeom>
                <a:avLst/>
                <a:gdLst/>
                <a:ahLst/>
                <a:cxnLst>
                  <a:cxn ang="0">
                    <a:pos x="0" y="46"/>
                  </a:cxn>
                  <a:cxn ang="0">
                    <a:pos x="6" y="44"/>
                  </a:cxn>
                  <a:cxn ang="0">
                    <a:pos x="6" y="44"/>
                  </a:cxn>
                  <a:cxn ang="0">
                    <a:pos x="12" y="38"/>
                  </a:cxn>
                  <a:cxn ang="0">
                    <a:pos x="20" y="32"/>
                  </a:cxn>
                  <a:cxn ang="0">
                    <a:pos x="20" y="34"/>
                  </a:cxn>
                  <a:cxn ang="0">
                    <a:pos x="24" y="36"/>
                  </a:cxn>
                  <a:cxn ang="0">
                    <a:pos x="28" y="34"/>
                  </a:cxn>
                  <a:cxn ang="0">
                    <a:pos x="28" y="36"/>
                  </a:cxn>
                  <a:cxn ang="0">
                    <a:pos x="40" y="32"/>
                  </a:cxn>
                  <a:cxn ang="0">
                    <a:pos x="40" y="30"/>
                  </a:cxn>
                  <a:cxn ang="0">
                    <a:pos x="40" y="30"/>
                  </a:cxn>
                  <a:cxn ang="0">
                    <a:pos x="44" y="22"/>
                  </a:cxn>
                  <a:cxn ang="0">
                    <a:pos x="48" y="14"/>
                  </a:cxn>
                  <a:cxn ang="0">
                    <a:pos x="52" y="18"/>
                  </a:cxn>
                  <a:cxn ang="0">
                    <a:pos x="52" y="18"/>
                  </a:cxn>
                  <a:cxn ang="0">
                    <a:pos x="60" y="10"/>
                  </a:cxn>
                  <a:cxn ang="0">
                    <a:pos x="62" y="4"/>
                  </a:cxn>
                  <a:cxn ang="0">
                    <a:pos x="64" y="0"/>
                  </a:cxn>
                  <a:cxn ang="0">
                    <a:pos x="70" y="6"/>
                  </a:cxn>
                  <a:cxn ang="0">
                    <a:pos x="70" y="2"/>
                  </a:cxn>
                  <a:cxn ang="0">
                    <a:pos x="74" y="4"/>
                  </a:cxn>
                  <a:cxn ang="0">
                    <a:pos x="74" y="6"/>
                  </a:cxn>
                  <a:cxn ang="0">
                    <a:pos x="78" y="8"/>
                  </a:cxn>
                  <a:cxn ang="0">
                    <a:pos x="78" y="8"/>
                  </a:cxn>
                  <a:cxn ang="0">
                    <a:pos x="80" y="12"/>
                  </a:cxn>
                  <a:cxn ang="0">
                    <a:pos x="76" y="16"/>
                  </a:cxn>
                  <a:cxn ang="0">
                    <a:pos x="76" y="18"/>
                  </a:cxn>
                  <a:cxn ang="0">
                    <a:pos x="88" y="26"/>
                  </a:cxn>
                  <a:cxn ang="0">
                    <a:pos x="88" y="30"/>
                  </a:cxn>
                  <a:cxn ang="0">
                    <a:pos x="90" y="34"/>
                  </a:cxn>
                  <a:cxn ang="0">
                    <a:pos x="88" y="36"/>
                  </a:cxn>
                  <a:cxn ang="0">
                    <a:pos x="88" y="36"/>
                  </a:cxn>
                  <a:cxn ang="0">
                    <a:pos x="86" y="40"/>
                  </a:cxn>
                  <a:cxn ang="0">
                    <a:pos x="94" y="42"/>
                  </a:cxn>
                  <a:cxn ang="0">
                    <a:pos x="94" y="46"/>
                  </a:cxn>
                  <a:cxn ang="0">
                    <a:pos x="0" y="46"/>
                  </a:cxn>
                </a:cxnLst>
                <a:rect l="0" t="0" r="r" b="b"/>
                <a:pathLst>
                  <a:path w="94" h="46">
                    <a:moveTo>
                      <a:pt x="0" y="46"/>
                    </a:moveTo>
                    <a:lnTo>
                      <a:pt x="6" y="44"/>
                    </a:lnTo>
                    <a:lnTo>
                      <a:pt x="6" y="44"/>
                    </a:lnTo>
                    <a:lnTo>
                      <a:pt x="12" y="38"/>
                    </a:lnTo>
                    <a:lnTo>
                      <a:pt x="20" y="32"/>
                    </a:lnTo>
                    <a:lnTo>
                      <a:pt x="20" y="34"/>
                    </a:lnTo>
                    <a:lnTo>
                      <a:pt x="24" y="36"/>
                    </a:lnTo>
                    <a:lnTo>
                      <a:pt x="28" y="34"/>
                    </a:lnTo>
                    <a:lnTo>
                      <a:pt x="28" y="36"/>
                    </a:lnTo>
                    <a:lnTo>
                      <a:pt x="40" y="32"/>
                    </a:lnTo>
                    <a:lnTo>
                      <a:pt x="40" y="30"/>
                    </a:lnTo>
                    <a:lnTo>
                      <a:pt x="40" y="30"/>
                    </a:lnTo>
                    <a:lnTo>
                      <a:pt x="44" y="22"/>
                    </a:lnTo>
                    <a:lnTo>
                      <a:pt x="48" y="14"/>
                    </a:lnTo>
                    <a:lnTo>
                      <a:pt x="52" y="18"/>
                    </a:lnTo>
                    <a:lnTo>
                      <a:pt x="52" y="18"/>
                    </a:lnTo>
                    <a:lnTo>
                      <a:pt x="60" y="10"/>
                    </a:lnTo>
                    <a:lnTo>
                      <a:pt x="62" y="4"/>
                    </a:lnTo>
                    <a:lnTo>
                      <a:pt x="64" y="0"/>
                    </a:lnTo>
                    <a:lnTo>
                      <a:pt x="70" y="6"/>
                    </a:lnTo>
                    <a:lnTo>
                      <a:pt x="70" y="2"/>
                    </a:lnTo>
                    <a:lnTo>
                      <a:pt x="74" y="4"/>
                    </a:lnTo>
                    <a:lnTo>
                      <a:pt x="74" y="6"/>
                    </a:lnTo>
                    <a:lnTo>
                      <a:pt x="78" y="8"/>
                    </a:lnTo>
                    <a:lnTo>
                      <a:pt x="78" y="8"/>
                    </a:lnTo>
                    <a:lnTo>
                      <a:pt x="80" y="12"/>
                    </a:lnTo>
                    <a:lnTo>
                      <a:pt x="76" y="16"/>
                    </a:lnTo>
                    <a:lnTo>
                      <a:pt x="76" y="18"/>
                    </a:lnTo>
                    <a:lnTo>
                      <a:pt x="88" y="26"/>
                    </a:lnTo>
                    <a:lnTo>
                      <a:pt x="88" y="30"/>
                    </a:lnTo>
                    <a:lnTo>
                      <a:pt x="90" y="34"/>
                    </a:lnTo>
                    <a:lnTo>
                      <a:pt x="88" y="36"/>
                    </a:lnTo>
                    <a:lnTo>
                      <a:pt x="88" y="36"/>
                    </a:lnTo>
                    <a:lnTo>
                      <a:pt x="86" y="40"/>
                    </a:lnTo>
                    <a:lnTo>
                      <a:pt x="94" y="42"/>
                    </a:lnTo>
                    <a:lnTo>
                      <a:pt x="94" y="46"/>
                    </a:lnTo>
                    <a:lnTo>
                      <a:pt x="0" y="46"/>
                    </a:lnTo>
                    <a:close/>
                  </a:path>
                </a:pathLst>
              </a:custGeom>
              <a:grpFill/>
              <a:ln w="3175">
                <a:solidFill>
                  <a:schemeClr val="bg1"/>
                </a:solidFill>
                <a:prstDash val="solid"/>
                <a:round/>
                <a:headEnd/>
                <a:tailEnd/>
              </a:ln>
            </p:spPr>
            <p:txBody>
              <a:bodyPr/>
              <a:lstStyle/>
              <a:p>
                <a:pPr>
                  <a:defRPr/>
                </a:pPr>
                <a:endParaRPr lang="en-GB" sz="462">
                  <a:solidFill>
                    <a:prstClr val="black"/>
                  </a:solidFill>
                </a:endParaRPr>
              </a:p>
            </p:txBody>
          </p:sp>
          <p:sp>
            <p:nvSpPr>
              <p:cNvPr id="940" name="Freeform 1490"/>
              <p:cNvSpPr>
                <a:spLocks/>
              </p:cNvSpPr>
              <p:nvPr/>
            </p:nvSpPr>
            <p:spPr bwMode="auto">
              <a:xfrm>
                <a:off x="3881460" y="3658731"/>
                <a:ext cx="89578" cy="48205"/>
              </a:xfrm>
              <a:custGeom>
                <a:avLst/>
                <a:gdLst/>
                <a:ahLst/>
                <a:cxnLst>
                  <a:cxn ang="0">
                    <a:pos x="44" y="0"/>
                  </a:cxn>
                  <a:cxn ang="0">
                    <a:pos x="0" y="0"/>
                  </a:cxn>
                  <a:cxn ang="0">
                    <a:pos x="0" y="8"/>
                  </a:cxn>
                  <a:cxn ang="0">
                    <a:pos x="0" y="8"/>
                  </a:cxn>
                  <a:cxn ang="0">
                    <a:pos x="4" y="6"/>
                  </a:cxn>
                  <a:cxn ang="0">
                    <a:pos x="8" y="2"/>
                  </a:cxn>
                  <a:cxn ang="0">
                    <a:pos x="10" y="4"/>
                  </a:cxn>
                  <a:cxn ang="0">
                    <a:pos x="16" y="0"/>
                  </a:cxn>
                  <a:cxn ang="0">
                    <a:pos x="20" y="2"/>
                  </a:cxn>
                  <a:cxn ang="0">
                    <a:pos x="20" y="6"/>
                  </a:cxn>
                  <a:cxn ang="0">
                    <a:pos x="24" y="8"/>
                  </a:cxn>
                  <a:cxn ang="0">
                    <a:pos x="24" y="10"/>
                  </a:cxn>
                  <a:cxn ang="0">
                    <a:pos x="28" y="12"/>
                  </a:cxn>
                  <a:cxn ang="0">
                    <a:pos x="30" y="12"/>
                  </a:cxn>
                  <a:cxn ang="0">
                    <a:pos x="30" y="14"/>
                  </a:cxn>
                  <a:cxn ang="0">
                    <a:pos x="30" y="16"/>
                  </a:cxn>
                  <a:cxn ang="0">
                    <a:pos x="30" y="20"/>
                  </a:cxn>
                  <a:cxn ang="0">
                    <a:pos x="38" y="26"/>
                  </a:cxn>
                  <a:cxn ang="0">
                    <a:pos x="36" y="8"/>
                  </a:cxn>
                  <a:cxn ang="0">
                    <a:pos x="40" y="6"/>
                  </a:cxn>
                  <a:cxn ang="0">
                    <a:pos x="40" y="24"/>
                  </a:cxn>
                  <a:cxn ang="0">
                    <a:pos x="44" y="24"/>
                  </a:cxn>
                  <a:cxn ang="0">
                    <a:pos x="46" y="28"/>
                  </a:cxn>
                  <a:cxn ang="0">
                    <a:pos x="50" y="28"/>
                  </a:cxn>
                  <a:cxn ang="0">
                    <a:pos x="50" y="26"/>
                  </a:cxn>
                  <a:cxn ang="0">
                    <a:pos x="52" y="20"/>
                  </a:cxn>
                  <a:cxn ang="0">
                    <a:pos x="44" y="20"/>
                  </a:cxn>
                  <a:cxn ang="0">
                    <a:pos x="44" y="0"/>
                  </a:cxn>
                </a:cxnLst>
                <a:rect l="0" t="0" r="r" b="b"/>
                <a:pathLst>
                  <a:path w="52" h="28">
                    <a:moveTo>
                      <a:pt x="44" y="0"/>
                    </a:moveTo>
                    <a:lnTo>
                      <a:pt x="0" y="0"/>
                    </a:lnTo>
                    <a:lnTo>
                      <a:pt x="0" y="8"/>
                    </a:lnTo>
                    <a:lnTo>
                      <a:pt x="0" y="8"/>
                    </a:lnTo>
                    <a:lnTo>
                      <a:pt x="4" y="6"/>
                    </a:lnTo>
                    <a:lnTo>
                      <a:pt x="8" y="2"/>
                    </a:lnTo>
                    <a:lnTo>
                      <a:pt x="10" y="4"/>
                    </a:lnTo>
                    <a:lnTo>
                      <a:pt x="16" y="0"/>
                    </a:lnTo>
                    <a:lnTo>
                      <a:pt x="20" y="2"/>
                    </a:lnTo>
                    <a:lnTo>
                      <a:pt x="20" y="6"/>
                    </a:lnTo>
                    <a:lnTo>
                      <a:pt x="24" y="8"/>
                    </a:lnTo>
                    <a:lnTo>
                      <a:pt x="24" y="10"/>
                    </a:lnTo>
                    <a:lnTo>
                      <a:pt x="28" y="12"/>
                    </a:lnTo>
                    <a:lnTo>
                      <a:pt x="30" y="12"/>
                    </a:lnTo>
                    <a:lnTo>
                      <a:pt x="30" y="14"/>
                    </a:lnTo>
                    <a:lnTo>
                      <a:pt x="30" y="16"/>
                    </a:lnTo>
                    <a:lnTo>
                      <a:pt x="30" y="20"/>
                    </a:lnTo>
                    <a:lnTo>
                      <a:pt x="38" y="26"/>
                    </a:lnTo>
                    <a:lnTo>
                      <a:pt x="36" y="8"/>
                    </a:lnTo>
                    <a:lnTo>
                      <a:pt x="40" y="6"/>
                    </a:lnTo>
                    <a:lnTo>
                      <a:pt x="40" y="24"/>
                    </a:lnTo>
                    <a:lnTo>
                      <a:pt x="44" y="24"/>
                    </a:lnTo>
                    <a:lnTo>
                      <a:pt x="46" y="28"/>
                    </a:lnTo>
                    <a:lnTo>
                      <a:pt x="50" y="28"/>
                    </a:lnTo>
                    <a:lnTo>
                      <a:pt x="50" y="26"/>
                    </a:lnTo>
                    <a:lnTo>
                      <a:pt x="52" y="20"/>
                    </a:lnTo>
                    <a:lnTo>
                      <a:pt x="44" y="20"/>
                    </a:lnTo>
                    <a:lnTo>
                      <a:pt x="44" y="0"/>
                    </a:lnTo>
                    <a:close/>
                  </a:path>
                </a:pathLst>
              </a:custGeom>
              <a:grpFill/>
              <a:ln w="3175">
                <a:solidFill>
                  <a:schemeClr val="bg1"/>
                </a:solidFill>
                <a:prstDash val="solid"/>
                <a:round/>
                <a:headEnd/>
                <a:tailEnd/>
              </a:ln>
            </p:spPr>
            <p:txBody>
              <a:bodyPr/>
              <a:lstStyle/>
              <a:p>
                <a:pPr>
                  <a:defRPr/>
                </a:pPr>
                <a:endParaRPr lang="en-GB" sz="462">
                  <a:solidFill>
                    <a:prstClr val="black"/>
                  </a:solidFill>
                </a:endParaRPr>
              </a:p>
            </p:txBody>
          </p:sp>
          <p:sp>
            <p:nvSpPr>
              <p:cNvPr id="941" name="Freeform 1491"/>
              <p:cNvSpPr>
                <a:spLocks/>
              </p:cNvSpPr>
              <p:nvPr/>
            </p:nvSpPr>
            <p:spPr bwMode="auto">
              <a:xfrm>
                <a:off x="3860788" y="3582981"/>
                <a:ext cx="120586" cy="75751"/>
              </a:xfrm>
              <a:custGeom>
                <a:avLst/>
                <a:gdLst/>
                <a:ahLst/>
                <a:cxnLst>
                  <a:cxn ang="0">
                    <a:pos x="8" y="6"/>
                  </a:cxn>
                  <a:cxn ang="0">
                    <a:pos x="8" y="0"/>
                  </a:cxn>
                  <a:cxn ang="0">
                    <a:pos x="0" y="6"/>
                  </a:cxn>
                  <a:cxn ang="0">
                    <a:pos x="0" y="44"/>
                  </a:cxn>
                  <a:cxn ang="0">
                    <a:pos x="56" y="44"/>
                  </a:cxn>
                  <a:cxn ang="0">
                    <a:pos x="58" y="42"/>
                  </a:cxn>
                  <a:cxn ang="0">
                    <a:pos x="60" y="42"/>
                  </a:cxn>
                  <a:cxn ang="0">
                    <a:pos x="68" y="36"/>
                  </a:cxn>
                  <a:cxn ang="0">
                    <a:pos x="64" y="30"/>
                  </a:cxn>
                  <a:cxn ang="0">
                    <a:pos x="64" y="26"/>
                  </a:cxn>
                  <a:cxn ang="0">
                    <a:pos x="64" y="24"/>
                  </a:cxn>
                  <a:cxn ang="0">
                    <a:pos x="64" y="22"/>
                  </a:cxn>
                  <a:cxn ang="0">
                    <a:pos x="64" y="22"/>
                  </a:cxn>
                  <a:cxn ang="0">
                    <a:pos x="70" y="16"/>
                  </a:cxn>
                  <a:cxn ang="0">
                    <a:pos x="66" y="14"/>
                  </a:cxn>
                  <a:cxn ang="0">
                    <a:pos x="64" y="8"/>
                  </a:cxn>
                  <a:cxn ang="0">
                    <a:pos x="60" y="6"/>
                  </a:cxn>
                  <a:cxn ang="0">
                    <a:pos x="8" y="6"/>
                  </a:cxn>
                </a:cxnLst>
                <a:rect l="0" t="0" r="r" b="b"/>
                <a:pathLst>
                  <a:path w="70" h="44">
                    <a:moveTo>
                      <a:pt x="8" y="6"/>
                    </a:moveTo>
                    <a:lnTo>
                      <a:pt x="8" y="0"/>
                    </a:lnTo>
                    <a:lnTo>
                      <a:pt x="0" y="6"/>
                    </a:lnTo>
                    <a:lnTo>
                      <a:pt x="0" y="44"/>
                    </a:lnTo>
                    <a:lnTo>
                      <a:pt x="56" y="44"/>
                    </a:lnTo>
                    <a:lnTo>
                      <a:pt x="58" y="42"/>
                    </a:lnTo>
                    <a:lnTo>
                      <a:pt x="60" y="42"/>
                    </a:lnTo>
                    <a:lnTo>
                      <a:pt x="68" y="36"/>
                    </a:lnTo>
                    <a:lnTo>
                      <a:pt x="64" y="30"/>
                    </a:lnTo>
                    <a:lnTo>
                      <a:pt x="64" y="26"/>
                    </a:lnTo>
                    <a:lnTo>
                      <a:pt x="64" y="24"/>
                    </a:lnTo>
                    <a:lnTo>
                      <a:pt x="64" y="22"/>
                    </a:lnTo>
                    <a:lnTo>
                      <a:pt x="64" y="22"/>
                    </a:lnTo>
                    <a:lnTo>
                      <a:pt x="70" y="16"/>
                    </a:lnTo>
                    <a:lnTo>
                      <a:pt x="66" y="14"/>
                    </a:lnTo>
                    <a:lnTo>
                      <a:pt x="64" y="8"/>
                    </a:lnTo>
                    <a:lnTo>
                      <a:pt x="60" y="6"/>
                    </a:lnTo>
                    <a:lnTo>
                      <a:pt x="8" y="6"/>
                    </a:lnTo>
                    <a:close/>
                  </a:path>
                </a:pathLst>
              </a:custGeom>
              <a:grpFill/>
              <a:ln w="3175">
                <a:solidFill>
                  <a:schemeClr val="bg1"/>
                </a:solidFill>
                <a:prstDash val="solid"/>
                <a:round/>
                <a:headEnd/>
                <a:tailEnd/>
              </a:ln>
            </p:spPr>
            <p:txBody>
              <a:bodyPr/>
              <a:lstStyle/>
              <a:p>
                <a:pPr>
                  <a:defRPr/>
                </a:pPr>
                <a:endParaRPr lang="en-GB" sz="462">
                  <a:solidFill>
                    <a:prstClr val="black"/>
                  </a:solidFill>
                </a:endParaRPr>
              </a:p>
            </p:txBody>
          </p:sp>
          <p:sp>
            <p:nvSpPr>
              <p:cNvPr id="942" name="Freeform 1492"/>
              <p:cNvSpPr>
                <a:spLocks/>
              </p:cNvSpPr>
              <p:nvPr/>
            </p:nvSpPr>
            <p:spPr bwMode="auto">
              <a:xfrm>
                <a:off x="3874569" y="3500344"/>
                <a:ext cx="134367" cy="130842"/>
              </a:xfrm>
              <a:custGeom>
                <a:avLst/>
                <a:gdLst/>
                <a:ahLst/>
                <a:cxnLst>
                  <a:cxn ang="0">
                    <a:pos x="52" y="54"/>
                  </a:cxn>
                  <a:cxn ang="0">
                    <a:pos x="0" y="54"/>
                  </a:cxn>
                  <a:cxn ang="0">
                    <a:pos x="0" y="48"/>
                  </a:cxn>
                  <a:cxn ang="0">
                    <a:pos x="12" y="40"/>
                  </a:cxn>
                  <a:cxn ang="0">
                    <a:pos x="10" y="32"/>
                  </a:cxn>
                  <a:cxn ang="0">
                    <a:pos x="20" y="30"/>
                  </a:cxn>
                  <a:cxn ang="0">
                    <a:pos x="20" y="30"/>
                  </a:cxn>
                  <a:cxn ang="0">
                    <a:pos x="26" y="32"/>
                  </a:cxn>
                  <a:cxn ang="0">
                    <a:pos x="32" y="30"/>
                  </a:cxn>
                  <a:cxn ang="0">
                    <a:pos x="38" y="30"/>
                  </a:cxn>
                  <a:cxn ang="0">
                    <a:pos x="44" y="26"/>
                  </a:cxn>
                  <a:cxn ang="0">
                    <a:pos x="44" y="22"/>
                  </a:cxn>
                  <a:cxn ang="0">
                    <a:pos x="42" y="20"/>
                  </a:cxn>
                  <a:cxn ang="0">
                    <a:pos x="44" y="18"/>
                  </a:cxn>
                  <a:cxn ang="0">
                    <a:pos x="42" y="16"/>
                  </a:cxn>
                  <a:cxn ang="0">
                    <a:pos x="42" y="16"/>
                  </a:cxn>
                  <a:cxn ang="0">
                    <a:pos x="46" y="14"/>
                  </a:cxn>
                  <a:cxn ang="0">
                    <a:pos x="50" y="8"/>
                  </a:cxn>
                  <a:cxn ang="0">
                    <a:pos x="52" y="4"/>
                  </a:cxn>
                  <a:cxn ang="0">
                    <a:pos x="58" y="0"/>
                  </a:cxn>
                  <a:cxn ang="0">
                    <a:pos x="78" y="0"/>
                  </a:cxn>
                  <a:cxn ang="0">
                    <a:pos x="78" y="0"/>
                  </a:cxn>
                  <a:cxn ang="0">
                    <a:pos x="76" y="6"/>
                  </a:cxn>
                  <a:cxn ang="0">
                    <a:pos x="78" y="10"/>
                  </a:cxn>
                  <a:cxn ang="0">
                    <a:pos x="78" y="10"/>
                  </a:cxn>
                  <a:cxn ang="0">
                    <a:pos x="76" y="16"/>
                  </a:cxn>
                  <a:cxn ang="0">
                    <a:pos x="76" y="22"/>
                  </a:cxn>
                  <a:cxn ang="0">
                    <a:pos x="76" y="24"/>
                  </a:cxn>
                  <a:cxn ang="0">
                    <a:pos x="78" y="26"/>
                  </a:cxn>
                  <a:cxn ang="0">
                    <a:pos x="78" y="26"/>
                  </a:cxn>
                  <a:cxn ang="0">
                    <a:pos x="78" y="36"/>
                  </a:cxn>
                  <a:cxn ang="0">
                    <a:pos x="78" y="46"/>
                  </a:cxn>
                  <a:cxn ang="0">
                    <a:pos x="76" y="56"/>
                  </a:cxn>
                  <a:cxn ang="0">
                    <a:pos x="74" y="66"/>
                  </a:cxn>
                  <a:cxn ang="0">
                    <a:pos x="76" y="66"/>
                  </a:cxn>
                  <a:cxn ang="0">
                    <a:pos x="72" y="68"/>
                  </a:cxn>
                  <a:cxn ang="0">
                    <a:pos x="74" y="70"/>
                  </a:cxn>
                  <a:cxn ang="0">
                    <a:pos x="70" y="76"/>
                  </a:cxn>
                  <a:cxn ang="0">
                    <a:pos x="70" y="70"/>
                  </a:cxn>
                  <a:cxn ang="0">
                    <a:pos x="70" y="70"/>
                  </a:cxn>
                  <a:cxn ang="0">
                    <a:pos x="58" y="62"/>
                  </a:cxn>
                  <a:cxn ang="0">
                    <a:pos x="56" y="56"/>
                  </a:cxn>
                  <a:cxn ang="0">
                    <a:pos x="52" y="54"/>
                  </a:cxn>
                </a:cxnLst>
                <a:rect l="0" t="0" r="r" b="b"/>
                <a:pathLst>
                  <a:path w="78" h="76">
                    <a:moveTo>
                      <a:pt x="52" y="54"/>
                    </a:moveTo>
                    <a:lnTo>
                      <a:pt x="0" y="54"/>
                    </a:lnTo>
                    <a:lnTo>
                      <a:pt x="0" y="48"/>
                    </a:lnTo>
                    <a:lnTo>
                      <a:pt x="12" y="40"/>
                    </a:lnTo>
                    <a:lnTo>
                      <a:pt x="10" y="32"/>
                    </a:lnTo>
                    <a:lnTo>
                      <a:pt x="20" y="30"/>
                    </a:lnTo>
                    <a:lnTo>
                      <a:pt x="20" y="30"/>
                    </a:lnTo>
                    <a:lnTo>
                      <a:pt x="26" y="32"/>
                    </a:lnTo>
                    <a:lnTo>
                      <a:pt x="32" y="30"/>
                    </a:lnTo>
                    <a:lnTo>
                      <a:pt x="38" y="30"/>
                    </a:lnTo>
                    <a:lnTo>
                      <a:pt x="44" y="26"/>
                    </a:lnTo>
                    <a:lnTo>
                      <a:pt x="44" y="22"/>
                    </a:lnTo>
                    <a:lnTo>
                      <a:pt x="42" y="20"/>
                    </a:lnTo>
                    <a:lnTo>
                      <a:pt x="44" y="18"/>
                    </a:lnTo>
                    <a:lnTo>
                      <a:pt x="42" y="16"/>
                    </a:lnTo>
                    <a:lnTo>
                      <a:pt x="42" y="16"/>
                    </a:lnTo>
                    <a:lnTo>
                      <a:pt x="46" y="14"/>
                    </a:lnTo>
                    <a:lnTo>
                      <a:pt x="50" y="8"/>
                    </a:lnTo>
                    <a:lnTo>
                      <a:pt x="52" y="4"/>
                    </a:lnTo>
                    <a:lnTo>
                      <a:pt x="58" y="0"/>
                    </a:lnTo>
                    <a:lnTo>
                      <a:pt x="78" y="0"/>
                    </a:lnTo>
                    <a:lnTo>
                      <a:pt x="78" y="0"/>
                    </a:lnTo>
                    <a:lnTo>
                      <a:pt x="76" y="6"/>
                    </a:lnTo>
                    <a:lnTo>
                      <a:pt x="78" y="10"/>
                    </a:lnTo>
                    <a:lnTo>
                      <a:pt x="78" y="10"/>
                    </a:lnTo>
                    <a:lnTo>
                      <a:pt x="76" y="16"/>
                    </a:lnTo>
                    <a:lnTo>
                      <a:pt x="76" y="22"/>
                    </a:lnTo>
                    <a:lnTo>
                      <a:pt x="76" y="24"/>
                    </a:lnTo>
                    <a:lnTo>
                      <a:pt x="78" y="26"/>
                    </a:lnTo>
                    <a:lnTo>
                      <a:pt x="78" y="26"/>
                    </a:lnTo>
                    <a:lnTo>
                      <a:pt x="78" y="36"/>
                    </a:lnTo>
                    <a:lnTo>
                      <a:pt x="78" y="46"/>
                    </a:lnTo>
                    <a:lnTo>
                      <a:pt x="76" y="56"/>
                    </a:lnTo>
                    <a:lnTo>
                      <a:pt x="74" y="66"/>
                    </a:lnTo>
                    <a:lnTo>
                      <a:pt x="76" y="66"/>
                    </a:lnTo>
                    <a:lnTo>
                      <a:pt x="72" y="68"/>
                    </a:lnTo>
                    <a:lnTo>
                      <a:pt x="74" y="70"/>
                    </a:lnTo>
                    <a:lnTo>
                      <a:pt x="70" y="76"/>
                    </a:lnTo>
                    <a:lnTo>
                      <a:pt x="70" y="70"/>
                    </a:lnTo>
                    <a:lnTo>
                      <a:pt x="70" y="70"/>
                    </a:lnTo>
                    <a:lnTo>
                      <a:pt x="58" y="62"/>
                    </a:lnTo>
                    <a:lnTo>
                      <a:pt x="56" y="56"/>
                    </a:lnTo>
                    <a:lnTo>
                      <a:pt x="52" y="54"/>
                    </a:lnTo>
                    <a:close/>
                  </a:path>
                </a:pathLst>
              </a:custGeom>
              <a:grpFill/>
              <a:ln w="3175">
                <a:solidFill>
                  <a:schemeClr val="bg1"/>
                </a:solidFill>
                <a:prstDash val="solid"/>
                <a:round/>
                <a:headEnd/>
                <a:tailEnd/>
              </a:ln>
            </p:spPr>
            <p:txBody>
              <a:bodyPr/>
              <a:lstStyle/>
              <a:p>
                <a:pPr>
                  <a:defRPr/>
                </a:pPr>
                <a:endParaRPr lang="en-GB" sz="462">
                  <a:solidFill>
                    <a:prstClr val="black"/>
                  </a:solidFill>
                </a:endParaRPr>
              </a:p>
            </p:txBody>
          </p:sp>
          <p:sp>
            <p:nvSpPr>
              <p:cNvPr id="943" name="Freeform 1493"/>
              <p:cNvSpPr>
                <a:spLocks/>
              </p:cNvSpPr>
              <p:nvPr/>
            </p:nvSpPr>
            <p:spPr bwMode="auto">
              <a:xfrm>
                <a:off x="4022718" y="3493457"/>
                <a:ext cx="37898" cy="75751"/>
              </a:xfrm>
              <a:custGeom>
                <a:avLst/>
                <a:gdLst/>
                <a:ahLst/>
                <a:cxnLst>
                  <a:cxn ang="0">
                    <a:pos x="22" y="38"/>
                  </a:cxn>
                  <a:cxn ang="0">
                    <a:pos x="22" y="38"/>
                  </a:cxn>
                  <a:cxn ang="0">
                    <a:pos x="20" y="32"/>
                  </a:cxn>
                  <a:cxn ang="0">
                    <a:pos x="18" y="20"/>
                  </a:cxn>
                  <a:cxn ang="0">
                    <a:pos x="18" y="0"/>
                  </a:cxn>
                  <a:cxn ang="0">
                    <a:pos x="16" y="0"/>
                  </a:cxn>
                  <a:cxn ang="0">
                    <a:pos x="12" y="4"/>
                  </a:cxn>
                  <a:cxn ang="0">
                    <a:pos x="12" y="4"/>
                  </a:cxn>
                  <a:cxn ang="0">
                    <a:pos x="14" y="8"/>
                  </a:cxn>
                  <a:cxn ang="0">
                    <a:pos x="12" y="14"/>
                  </a:cxn>
                  <a:cxn ang="0">
                    <a:pos x="8" y="16"/>
                  </a:cxn>
                  <a:cxn ang="0">
                    <a:pos x="0" y="42"/>
                  </a:cxn>
                  <a:cxn ang="0">
                    <a:pos x="2" y="44"/>
                  </a:cxn>
                  <a:cxn ang="0">
                    <a:pos x="2" y="44"/>
                  </a:cxn>
                  <a:cxn ang="0">
                    <a:pos x="12" y="44"/>
                  </a:cxn>
                  <a:cxn ang="0">
                    <a:pos x="18" y="44"/>
                  </a:cxn>
                  <a:cxn ang="0">
                    <a:pos x="22" y="42"/>
                  </a:cxn>
                  <a:cxn ang="0">
                    <a:pos x="22" y="38"/>
                  </a:cxn>
                </a:cxnLst>
                <a:rect l="0" t="0" r="r" b="b"/>
                <a:pathLst>
                  <a:path w="22" h="44">
                    <a:moveTo>
                      <a:pt x="22" y="38"/>
                    </a:moveTo>
                    <a:lnTo>
                      <a:pt x="22" y="38"/>
                    </a:lnTo>
                    <a:lnTo>
                      <a:pt x="20" y="32"/>
                    </a:lnTo>
                    <a:lnTo>
                      <a:pt x="18" y="20"/>
                    </a:lnTo>
                    <a:lnTo>
                      <a:pt x="18" y="0"/>
                    </a:lnTo>
                    <a:lnTo>
                      <a:pt x="16" y="0"/>
                    </a:lnTo>
                    <a:lnTo>
                      <a:pt x="12" y="4"/>
                    </a:lnTo>
                    <a:lnTo>
                      <a:pt x="12" y="4"/>
                    </a:lnTo>
                    <a:lnTo>
                      <a:pt x="14" y="8"/>
                    </a:lnTo>
                    <a:lnTo>
                      <a:pt x="12" y="14"/>
                    </a:lnTo>
                    <a:lnTo>
                      <a:pt x="8" y="16"/>
                    </a:lnTo>
                    <a:lnTo>
                      <a:pt x="0" y="42"/>
                    </a:lnTo>
                    <a:lnTo>
                      <a:pt x="2" y="44"/>
                    </a:lnTo>
                    <a:lnTo>
                      <a:pt x="2" y="44"/>
                    </a:lnTo>
                    <a:lnTo>
                      <a:pt x="12" y="44"/>
                    </a:lnTo>
                    <a:lnTo>
                      <a:pt x="18" y="44"/>
                    </a:lnTo>
                    <a:lnTo>
                      <a:pt x="22" y="42"/>
                    </a:lnTo>
                    <a:lnTo>
                      <a:pt x="22" y="38"/>
                    </a:lnTo>
                    <a:close/>
                  </a:path>
                </a:pathLst>
              </a:custGeom>
              <a:grpFill/>
              <a:ln w="3175">
                <a:solidFill>
                  <a:schemeClr val="bg1"/>
                </a:solidFill>
                <a:prstDash val="solid"/>
                <a:round/>
                <a:headEnd/>
                <a:tailEnd/>
              </a:ln>
            </p:spPr>
            <p:txBody>
              <a:bodyPr/>
              <a:lstStyle/>
              <a:p>
                <a:pPr>
                  <a:defRPr/>
                </a:pPr>
                <a:endParaRPr lang="en-GB" sz="462">
                  <a:solidFill>
                    <a:prstClr val="black"/>
                  </a:solidFill>
                </a:endParaRPr>
              </a:p>
            </p:txBody>
          </p:sp>
          <p:sp>
            <p:nvSpPr>
              <p:cNvPr id="944" name="Freeform 1494"/>
              <p:cNvSpPr>
                <a:spLocks/>
              </p:cNvSpPr>
              <p:nvPr/>
            </p:nvSpPr>
            <p:spPr bwMode="auto">
              <a:xfrm>
                <a:off x="4053725" y="3424593"/>
                <a:ext cx="86133" cy="134285"/>
              </a:xfrm>
              <a:custGeom>
                <a:avLst/>
                <a:gdLst/>
                <a:ahLst/>
                <a:cxnLst>
                  <a:cxn ang="0">
                    <a:pos x="0" y="40"/>
                  </a:cxn>
                  <a:cxn ang="0">
                    <a:pos x="6" y="38"/>
                  </a:cxn>
                  <a:cxn ang="0">
                    <a:pos x="6" y="36"/>
                  </a:cxn>
                  <a:cxn ang="0">
                    <a:pos x="8" y="32"/>
                  </a:cxn>
                  <a:cxn ang="0">
                    <a:pos x="8" y="32"/>
                  </a:cxn>
                  <a:cxn ang="0">
                    <a:pos x="10" y="26"/>
                  </a:cxn>
                  <a:cxn ang="0">
                    <a:pos x="12" y="16"/>
                  </a:cxn>
                  <a:cxn ang="0">
                    <a:pos x="20" y="0"/>
                  </a:cxn>
                  <a:cxn ang="0">
                    <a:pos x="22" y="0"/>
                  </a:cxn>
                  <a:cxn ang="0">
                    <a:pos x="22" y="0"/>
                  </a:cxn>
                  <a:cxn ang="0">
                    <a:pos x="24" y="4"/>
                  </a:cxn>
                  <a:cxn ang="0">
                    <a:pos x="28" y="4"/>
                  </a:cxn>
                  <a:cxn ang="0">
                    <a:pos x="34" y="2"/>
                  </a:cxn>
                  <a:cxn ang="0">
                    <a:pos x="40" y="8"/>
                  </a:cxn>
                  <a:cxn ang="0">
                    <a:pos x="40" y="32"/>
                  </a:cxn>
                  <a:cxn ang="0">
                    <a:pos x="44" y="34"/>
                  </a:cxn>
                  <a:cxn ang="0">
                    <a:pos x="44" y="38"/>
                  </a:cxn>
                  <a:cxn ang="0">
                    <a:pos x="46" y="42"/>
                  </a:cxn>
                  <a:cxn ang="0">
                    <a:pos x="48" y="42"/>
                  </a:cxn>
                  <a:cxn ang="0">
                    <a:pos x="50" y="40"/>
                  </a:cxn>
                  <a:cxn ang="0">
                    <a:pos x="50" y="44"/>
                  </a:cxn>
                  <a:cxn ang="0">
                    <a:pos x="48" y="46"/>
                  </a:cxn>
                  <a:cxn ang="0">
                    <a:pos x="50" y="46"/>
                  </a:cxn>
                  <a:cxn ang="0">
                    <a:pos x="50" y="50"/>
                  </a:cxn>
                  <a:cxn ang="0">
                    <a:pos x="50" y="50"/>
                  </a:cxn>
                  <a:cxn ang="0">
                    <a:pos x="42" y="52"/>
                  </a:cxn>
                  <a:cxn ang="0">
                    <a:pos x="34" y="58"/>
                  </a:cxn>
                  <a:cxn ang="0">
                    <a:pos x="30" y="56"/>
                  </a:cxn>
                  <a:cxn ang="0">
                    <a:pos x="30" y="54"/>
                  </a:cxn>
                  <a:cxn ang="0">
                    <a:pos x="28" y="54"/>
                  </a:cxn>
                  <a:cxn ang="0">
                    <a:pos x="24" y="62"/>
                  </a:cxn>
                  <a:cxn ang="0">
                    <a:pos x="22" y="62"/>
                  </a:cxn>
                  <a:cxn ang="0">
                    <a:pos x="18" y="68"/>
                  </a:cxn>
                  <a:cxn ang="0">
                    <a:pos x="16" y="66"/>
                  </a:cxn>
                  <a:cxn ang="0">
                    <a:pos x="14" y="66"/>
                  </a:cxn>
                  <a:cxn ang="0">
                    <a:pos x="14" y="66"/>
                  </a:cxn>
                  <a:cxn ang="0">
                    <a:pos x="10" y="72"/>
                  </a:cxn>
                  <a:cxn ang="0">
                    <a:pos x="4" y="78"/>
                  </a:cxn>
                  <a:cxn ang="0">
                    <a:pos x="4" y="78"/>
                  </a:cxn>
                  <a:cxn ang="0">
                    <a:pos x="2" y="72"/>
                  </a:cxn>
                  <a:cxn ang="0">
                    <a:pos x="0" y="60"/>
                  </a:cxn>
                  <a:cxn ang="0">
                    <a:pos x="0" y="40"/>
                  </a:cxn>
                  <a:cxn ang="0">
                    <a:pos x="0" y="40"/>
                  </a:cxn>
                </a:cxnLst>
                <a:rect l="0" t="0" r="r" b="b"/>
                <a:pathLst>
                  <a:path w="50" h="78">
                    <a:moveTo>
                      <a:pt x="0" y="40"/>
                    </a:moveTo>
                    <a:lnTo>
                      <a:pt x="6" y="38"/>
                    </a:lnTo>
                    <a:lnTo>
                      <a:pt x="6" y="36"/>
                    </a:lnTo>
                    <a:lnTo>
                      <a:pt x="8" y="32"/>
                    </a:lnTo>
                    <a:lnTo>
                      <a:pt x="8" y="32"/>
                    </a:lnTo>
                    <a:lnTo>
                      <a:pt x="10" y="26"/>
                    </a:lnTo>
                    <a:lnTo>
                      <a:pt x="12" y="16"/>
                    </a:lnTo>
                    <a:lnTo>
                      <a:pt x="20" y="0"/>
                    </a:lnTo>
                    <a:lnTo>
                      <a:pt x="22" y="0"/>
                    </a:lnTo>
                    <a:lnTo>
                      <a:pt x="22" y="0"/>
                    </a:lnTo>
                    <a:lnTo>
                      <a:pt x="24" y="4"/>
                    </a:lnTo>
                    <a:lnTo>
                      <a:pt x="28" y="4"/>
                    </a:lnTo>
                    <a:lnTo>
                      <a:pt x="34" y="2"/>
                    </a:lnTo>
                    <a:lnTo>
                      <a:pt x="40" y="8"/>
                    </a:lnTo>
                    <a:lnTo>
                      <a:pt x="40" y="32"/>
                    </a:lnTo>
                    <a:lnTo>
                      <a:pt x="44" y="34"/>
                    </a:lnTo>
                    <a:lnTo>
                      <a:pt x="44" y="38"/>
                    </a:lnTo>
                    <a:lnTo>
                      <a:pt x="46" y="42"/>
                    </a:lnTo>
                    <a:lnTo>
                      <a:pt x="48" y="42"/>
                    </a:lnTo>
                    <a:lnTo>
                      <a:pt x="50" y="40"/>
                    </a:lnTo>
                    <a:lnTo>
                      <a:pt x="50" y="44"/>
                    </a:lnTo>
                    <a:lnTo>
                      <a:pt x="48" y="46"/>
                    </a:lnTo>
                    <a:lnTo>
                      <a:pt x="50" y="46"/>
                    </a:lnTo>
                    <a:lnTo>
                      <a:pt x="50" y="50"/>
                    </a:lnTo>
                    <a:lnTo>
                      <a:pt x="50" y="50"/>
                    </a:lnTo>
                    <a:lnTo>
                      <a:pt x="42" y="52"/>
                    </a:lnTo>
                    <a:lnTo>
                      <a:pt x="34" y="58"/>
                    </a:lnTo>
                    <a:lnTo>
                      <a:pt x="30" y="56"/>
                    </a:lnTo>
                    <a:lnTo>
                      <a:pt x="30" y="54"/>
                    </a:lnTo>
                    <a:lnTo>
                      <a:pt x="28" y="54"/>
                    </a:lnTo>
                    <a:lnTo>
                      <a:pt x="24" y="62"/>
                    </a:lnTo>
                    <a:lnTo>
                      <a:pt x="22" y="62"/>
                    </a:lnTo>
                    <a:lnTo>
                      <a:pt x="18" y="68"/>
                    </a:lnTo>
                    <a:lnTo>
                      <a:pt x="16" y="66"/>
                    </a:lnTo>
                    <a:lnTo>
                      <a:pt x="14" y="66"/>
                    </a:lnTo>
                    <a:lnTo>
                      <a:pt x="14" y="66"/>
                    </a:lnTo>
                    <a:lnTo>
                      <a:pt x="10" y="72"/>
                    </a:lnTo>
                    <a:lnTo>
                      <a:pt x="4" y="78"/>
                    </a:lnTo>
                    <a:lnTo>
                      <a:pt x="4" y="78"/>
                    </a:lnTo>
                    <a:lnTo>
                      <a:pt x="2" y="72"/>
                    </a:lnTo>
                    <a:lnTo>
                      <a:pt x="0" y="60"/>
                    </a:lnTo>
                    <a:lnTo>
                      <a:pt x="0" y="40"/>
                    </a:lnTo>
                    <a:lnTo>
                      <a:pt x="0" y="40"/>
                    </a:lnTo>
                    <a:close/>
                  </a:path>
                </a:pathLst>
              </a:custGeom>
              <a:grpFill/>
              <a:ln w="3175">
                <a:solidFill>
                  <a:schemeClr val="bg1"/>
                </a:solidFill>
                <a:prstDash val="solid"/>
                <a:round/>
                <a:headEnd/>
                <a:tailEnd/>
              </a:ln>
            </p:spPr>
            <p:txBody>
              <a:bodyPr/>
              <a:lstStyle/>
              <a:p>
                <a:pPr>
                  <a:defRPr/>
                </a:pPr>
                <a:endParaRPr lang="en-GB" sz="462">
                  <a:solidFill>
                    <a:prstClr val="black"/>
                  </a:solidFill>
                </a:endParaRPr>
              </a:p>
            </p:txBody>
          </p:sp>
          <p:sp>
            <p:nvSpPr>
              <p:cNvPr id="945" name="Freeform 1495"/>
              <p:cNvSpPr>
                <a:spLocks/>
              </p:cNvSpPr>
              <p:nvPr/>
            </p:nvSpPr>
            <p:spPr bwMode="auto">
              <a:xfrm>
                <a:off x="4005491" y="3500344"/>
                <a:ext cx="41344" cy="68864"/>
              </a:xfrm>
              <a:custGeom>
                <a:avLst/>
                <a:gdLst/>
                <a:ahLst/>
                <a:cxnLst>
                  <a:cxn ang="0">
                    <a:pos x="12" y="40"/>
                  </a:cxn>
                  <a:cxn ang="0">
                    <a:pos x="10" y="38"/>
                  </a:cxn>
                  <a:cxn ang="0">
                    <a:pos x="18" y="12"/>
                  </a:cxn>
                  <a:cxn ang="0">
                    <a:pos x="22" y="10"/>
                  </a:cxn>
                  <a:cxn ang="0">
                    <a:pos x="22" y="10"/>
                  </a:cxn>
                  <a:cxn ang="0">
                    <a:pos x="24" y="4"/>
                  </a:cxn>
                  <a:cxn ang="0">
                    <a:pos x="22" y="0"/>
                  </a:cxn>
                  <a:cxn ang="0">
                    <a:pos x="2" y="0"/>
                  </a:cxn>
                  <a:cxn ang="0">
                    <a:pos x="2" y="0"/>
                  </a:cxn>
                  <a:cxn ang="0">
                    <a:pos x="0" y="6"/>
                  </a:cxn>
                  <a:cxn ang="0">
                    <a:pos x="2" y="10"/>
                  </a:cxn>
                  <a:cxn ang="0">
                    <a:pos x="2" y="10"/>
                  </a:cxn>
                  <a:cxn ang="0">
                    <a:pos x="0" y="16"/>
                  </a:cxn>
                  <a:cxn ang="0">
                    <a:pos x="0" y="22"/>
                  </a:cxn>
                  <a:cxn ang="0">
                    <a:pos x="0" y="24"/>
                  </a:cxn>
                  <a:cxn ang="0">
                    <a:pos x="2" y="26"/>
                  </a:cxn>
                  <a:cxn ang="0">
                    <a:pos x="2" y="40"/>
                  </a:cxn>
                  <a:cxn ang="0">
                    <a:pos x="12" y="40"/>
                  </a:cxn>
                </a:cxnLst>
                <a:rect l="0" t="0" r="r" b="b"/>
                <a:pathLst>
                  <a:path w="24" h="40">
                    <a:moveTo>
                      <a:pt x="12" y="40"/>
                    </a:moveTo>
                    <a:lnTo>
                      <a:pt x="10" y="38"/>
                    </a:lnTo>
                    <a:lnTo>
                      <a:pt x="18" y="12"/>
                    </a:lnTo>
                    <a:lnTo>
                      <a:pt x="22" y="10"/>
                    </a:lnTo>
                    <a:lnTo>
                      <a:pt x="22" y="10"/>
                    </a:lnTo>
                    <a:lnTo>
                      <a:pt x="24" y="4"/>
                    </a:lnTo>
                    <a:lnTo>
                      <a:pt x="22" y="0"/>
                    </a:lnTo>
                    <a:lnTo>
                      <a:pt x="2" y="0"/>
                    </a:lnTo>
                    <a:lnTo>
                      <a:pt x="2" y="0"/>
                    </a:lnTo>
                    <a:lnTo>
                      <a:pt x="0" y="6"/>
                    </a:lnTo>
                    <a:lnTo>
                      <a:pt x="2" y="10"/>
                    </a:lnTo>
                    <a:lnTo>
                      <a:pt x="2" y="10"/>
                    </a:lnTo>
                    <a:lnTo>
                      <a:pt x="0" y="16"/>
                    </a:lnTo>
                    <a:lnTo>
                      <a:pt x="0" y="22"/>
                    </a:lnTo>
                    <a:lnTo>
                      <a:pt x="0" y="24"/>
                    </a:lnTo>
                    <a:lnTo>
                      <a:pt x="2" y="26"/>
                    </a:lnTo>
                    <a:lnTo>
                      <a:pt x="2" y="40"/>
                    </a:lnTo>
                    <a:lnTo>
                      <a:pt x="12" y="40"/>
                    </a:lnTo>
                    <a:close/>
                  </a:path>
                </a:pathLst>
              </a:custGeom>
              <a:grpFill/>
              <a:ln w="3175">
                <a:solidFill>
                  <a:schemeClr val="bg1"/>
                </a:solidFill>
                <a:prstDash val="solid"/>
                <a:round/>
                <a:headEnd/>
                <a:tailEnd/>
              </a:ln>
            </p:spPr>
            <p:txBody>
              <a:bodyPr/>
              <a:lstStyle/>
              <a:p>
                <a:pPr>
                  <a:defRPr/>
                </a:pPr>
                <a:endParaRPr lang="en-GB" sz="462">
                  <a:solidFill>
                    <a:prstClr val="black"/>
                  </a:solidFill>
                </a:endParaRPr>
              </a:p>
            </p:txBody>
          </p:sp>
          <p:sp>
            <p:nvSpPr>
              <p:cNvPr id="946" name="Freeform 1496"/>
              <p:cNvSpPr>
                <a:spLocks/>
              </p:cNvSpPr>
              <p:nvPr/>
            </p:nvSpPr>
            <p:spPr bwMode="auto">
              <a:xfrm>
                <a:off x="3960702" y="3610526"/>
                <a:ext cx="34453" cy="68864"/>
              </a:xfrm>
              <a:custGeom>
                <a:avLst/>
                <a:gdLst/>
                <a:ahLst/>
                <a:cxnLst>
                  <a:cxn ang="0">
                    <a:pos x="10" y="40"/>
                  </a:cxn>
                  <a:cxn ang="0">
                    <a:pos x="10" y="40"/>
                  </a:cxn>
                  <a:cxn ang="0">
                    <a:pos x="16" y="30"/>
                  </a:cxn>
                  <a:cxn ang="0">
                    <a:pos x="20" y="20"/>
                  </a:cxn>
                  <a:cxn ang="0">
                    <a:pos x="18" y="14"/>
                  </a:cxn>
                  <a:cxn ang="0">
                    <a:pos x="18" y="14"/>
                  </a:cxn>
                  <a:cxn ang="0">
                    <a:pos x="20" y="6"/>
                  </a:cxn>
                  <a:cxn ang="0">
                    <a:pos x="12" y="0"/>
                  </a:cxn>
                  <a:cxn ang="0">
                    <a:pos x="12" y="0"/>
                  </a:cxn>
                  <a:cxn ang="0">
                    <a:pos x="6" y="6"/>
                  </a:cxn>
                  <a:cxn ang="0">
                    <a:pos x="6" y="8"/>
                  </a:cxn>
                  <a:cxn ang="0">
                    <a:pos x="6" y="10"/>
                  </a:cxn>
                  <a:cxn ang="0">
                    <a:pos x="6" y="14"/>
                  </a:cxn>
                  <a:cxn ang="0">
                    <a:pos x="10" y="20"/>
                  </a:cxn>
                  <a:cxn ang="0">
                    <a:pos x="10" y="20"/>
                  </a:cxn>
                  <a:cxn ang="0">
                    <a:pos x="6" y="24"/>
                  </a:cxn>
                  <a:cxn ang="0">
                    <a:pos x="0" y="30"/>
                  </a:cxn>
                  <a:cxn ang="0">
                    <a:pos x="0" y="30"/>
                  </a:cxn>
                  <a:cxn ang="0">
                    <a:pos x="4" y="36"/>
                  </a:cxn>
                  <a:cxn ang="0">
                    <a:pos x="10" y="40"/>
                  </a:cxn>
                  <a:cxn ang="0">
                    <a:pos x="10" y="40"/>
                  </a:cxn>
                </a:cxnLst>
                <a:rect l="0" t="0" r="r" b="b"/>
                <a:pathLst>
                  <a:path w="20" h="40">
                    <a:moveTo>
                      <a:pt x="10" y="40"/>
                    </a:moveTo>
                    <a:lnTo>
                      <a:pt x="10" y="40"/>
                    </a:lnTo>
                    <a:lnTo>
                      <a:pt x="16" y="30"/>
                    </a:lnTo>
                    <a:lnTo>
                      <a:pt x="20" y="20"/>
                    </a:lnTo>
                    <a:lnTo>
                      <a:pt x="18" y="14"/>
                    </a:lnTo>
                    <a:lnTo>
                      <a:pt x="18" y="14"/>
                    </a:lnTo>
                    <a:lnTo>
                      <a:pt x="20" y="6"/>
                    </a:lnTo>
                    <a:lnTo>
                      <a:pt x="12" y="0"/>
                    </a:lnTo>
                    <a:lnTo>
                      <a:pt x="12" y="0"/>
                    </a:lnTo>
                    <a:lnTo>
                      <a:pt x="6" y="6"/>
                    </a:lnTo>
                    <a:lnTo>
                      <a:pt x="6" y="8"/>
                    </a:lnTo>
                    <a:lnTo>
                      <a:pt x="6" y="10"/>
                    </a:lnTo>
                    <a:lnTo>
                      <a:pt x="6" y="14"/>
                    </a:lnTo>
                    <a:lnTo>
                      <a:pt x="10" y="20"/>
                    </a:lnTo>
                    <a:lnTo>
                      <a:pt x="10" y="20"/>
                    </a:lnTo>
                    <a:lnTo>
                      <a:pt x="6" y="24"/>
                    </a:lnTo>
                    <a:lnTo>
                      <a:pt x="0" y="30"/>
                    </a:lnTo>
                    <a:lnTo>
                      <a:pt x="0" y="30"/>
                    </a:lnTo>
                    <a:lnTo>
                      <a:pt x="4" y="36"/>
                    </a:lnTo>
                    <a:lnTo>
                      <a:pt x="10" y="40"/>
                    </a:lnTo>
                    <a:lnTo>
                      <a:pt x="10" y="40"/>
                    </a:lnTo>
                    <a:close/>
                  </a:path>
                </a:pathLst>
              </a:custGeom>
              <a:grpFill/>
              <a:ln w="3175">
                <a:solidFill>
                  <a:schemeClr val="bg1"/>
                </a:solidFill>
                <a:prstDash val="solid"/>
                <a:round/>
                <a:headEnd/>
                <a:tailEnd/>
              </a:ln>
            </p:spPr>
            <p:txBody>
              <a:bodyPr/>
              <a:lstStyle/>
              <a:p>
                <a:pPr>
                  <a:defRPr/>
                </a:pPr>
                <a:endParaRPr lang="en-GB" sz="462">
                  <a:solidFill>
                    <a:prstClr val="black"/>
                  </a:solidFill>
                </a:endParaRPr>
              </a:p>
            </p:txBody>
          </p:sp>
          <p:sp>
            <p:nvSpPr>
              <p:cNvPr id="947" name="Freeform 1497"/>
              <p:cNvSpPr>
                <a:spLocks/>
              </p:cNvSpPr>
              <p:nvPr/>
            </p:nvSpPr>
            <p:spPr bwMode="auto">
              <a:xfrm>
                <a:off x="4005491" y="3565765"/>
                <a:ext cx="75797" cy="41318"/>
              </a:xfrm>
              <a:custGeom>
                <a:avLst/>
                <a:gdLst/>
                <a:ahLst/>
                <a:cxnLst>
                  <a:cxn ang="0">
                    <a:pos x="0" y="14"/>
                  </a:cxn>
                  <a:cxn ang="0">
                    <a:pos x="2" y="2"/>
                  </a:cxn>
                  <a:cxn ang="0">
                    <a:pos x="2" y="2"/>
                  </a:cxn>
                  <a:cxn ang="0">
                    <a:pos x="18" y="2"/>
                  </a:cxn>
                  <a:cxn ang="0">
                    <a:pos x="26" y="2"/>
                  </a:cxn>
                  <a:cxn ang="0">
                    <a:pos x="32" y="0"/>
                  </a:cxn>
                  <a:cxn ang="0">
                    <a:pos x="34" y="4"/>
                  </a:cxn>
                  <a:cxn ang="0">
                    <a:pos x="30" y="10"/>
                  </a:cxn>
                  <a:cxn ang="0">
                    <a:pos x="34" y="12"/>
                  </a:cxn>
                  <a:cxn ang="0">
                    <a:pos x="36" y="18"/>
                  </a:cxn>
                  <a:cxn ang="0">
                    <a:pos x="42" y="20"/>
                  </a:cxn>
                  <a:cxn ang="0">
                    <a:pos x="42" y="16"/>
                  </a:cxn>
                  <a:cxn ang="0">
                    <a:pos x="42" y="16"/>
                  </a:cxn>
                  <a:cxn ang="0">
                    <a:pos x="44" y="20"/>
                  </a:cxn>
                  <a:cxn ang="0">
                    <a:pos x="40" y="24"/>
                  </a:cxn>
                  <a:cxn ang="0">
                    <a:pos x="36" y="22"/>
                  </a:cxn>
                  <a:cxn ang="0">
                    <a:pos x="34" y="20"/>
                  </a:cxn>
                  <a:cxn ang="0">
                    <a:pos x="30" y="24"/>
                  </a:cxn>
                  <a:cxn ang="0">
                    <a:pos x="30" y="24"/>
                  </a:cxn>
                  <a:cxn ang="0">
                    <a:pos x="26" y="18"/>
                  </a:cxn>
                  <a:cxn ang="0">
                    <a:pos x="24" y="14"/>
                  </a:cxn>
                  <a:cxn ang="0">
                    <a:pos x="0" y="14"/>
                  </a:cxn>
                </a:cxnLst>
                <a:rect l="0" t="0" r="r" b="b"/>
                <a:pathLst>
                  <a:path w="44" h="24">
                    <a:moveTo>
                      <a:pt x="0" y="14"/>
                    </a:moveTo>
                    <a:lnTo>
                      <a:pt x="2" y="2"/>
                    </a:lnTo>
                    <a:lnTo>
                      <a:pt x="2" y="2"/>
                    </a:lnTo>
                    <a:lnTo>
                      <a:pt x="18" y="2"/>
                    </a:lnTo>
                    <a:lnTo>
                      <a:pt x="26" y="2"/>
                    </a:lnTo>
                    <a:lnTo>
                      <a:pt x="32" y="0"/>
                    </a:lnTo>
                    <a:lnTo>
                      <a:pt x="34" y="4"/>
                    </a:lnTo>
                    <a:lnTo>
                      <a:pt x="30" y="10"/>
                    </a:lnTo>
                    <a:lnTo>
                      <a:pt x="34" y="12"/>
                    </a:lnTo>
                    <a:lnTo>
                      <a:pt x="36" y="18"/>
                    </a:lnTo>
                    <a:lnTo>
                      <a:pt x="42" y="20"/>
                    </a:lnTo>
                    <a:lnTo>
                      <a:pt x="42" y="16"/>
                    </a:lnTo>
                    <a:lnTo>
                      <a:pt x="42" y="16"/>
                    </a:lnTo>
                    <a:lnTo>
                      <a:pt x="44" y="20"/>
                    </a:lnTo>
                    <a:lnTo>
                      <a:pt x="40" y="24"/>
                    </a:lnTo>
                    <a:lnTo>
                      <a:pt x="36" y="22"/>
                    </a:lnTo>
                    <a:lnTo>
                      <a:pt x="34" y="20"/>
                    </a:lnTo>
                    <a:lnTo>
                      <a:pt x="30" y="24"/>
                    </a:lnTo>
                    <a:lnTo>
                      <a:pt x="30" y="24"/>
                    </a:lnTo>
                    <a:lnTo>
                      <a:pt x="26" y="18"/>
                    </a:lnTo>
                    <a:lnTo>
                      <a:pt x="24" y="14"/>
                    </a:lnTo>
                    <a:lnTo>
                      <a:pt x="0" y="14"/>
                    </a:lnTo>
                    <a:close/>
                  </a:path>
                </a:pathLst>
              </a:custGeom>
              <a:grpFill/>
              <a:ln w="3175">
                <a:solidFill>
                  <a:schemeClr val="bg1"/>
                </a:solidFill>
                <a:prstDash val="solid"/>
                <a:round/>
                <a:headEnd/>
                <a:tailEnd/>
              </a:ln>
            </p:spPr>
            <p:txBody>
              <a:bodyPr/>
              <a:lstStyle/>
              <a:p>
                <a:pPr>
                  <a:defRPr/>
                </a:pPr>
                <a:endParaRPr lang="en-GB" sz="462">
                  <a:solidFill>
                    <a:prstClr val="black"/>
                  </a:solidFill>
                </a:endParaRPr>
              </a:p>
            </p:txBody>
          </p:sp>
          <p:sp>
            <p:nvSpPr>
              <p:cNvPr id="948" name="Freeform 1498"/>
              <p:cNvSpPr>
                <a:spLocks/>
              </p:cNvSpPr>
              <p:nvPr/>
            </p:nvSpPr>
            <p:spPr bwMode="auto">
              <a:xfrm>
                <a:off x="4039944" y="3589867"/>
                <a:ext cx="13781" cy="20659"/>
              </a:xfrm>
              <a:custGeom>
                <a:avLst/>
                <a:gdLst/>
                <a:ahLst/>
                <a:cxnLst>
                  <a:cxn ang="0">
                    <a:pos x="0" y="12"/>
                  </a:cxn>
                  <a:cxn ang="0">
                    <a:pos x="6" y="10"/>
                  </a:cxn>
                  <a:cxn ang="0">
                    <a:pos x="8" y="6"/>
                  </a:cxn>
                  <a:cxn ang="0">
                    <a:pos x="6" y="4"/>
                  </a:cxn>
                  <a:cxn ang="0">
                    <a:pos x="4" y="0"/>
                  </a:cxn>
                  <a:cxn ang="0">
                    <a:pos x="0" y="0"/>
                  </a:cxn>
                  <a:cxn ang="0">
                    <a:pos x="0" y="12"/>
                  </a:cxn>
                </a:cxnLst>
                <a:rect l="0" t="0" r="r" b="b"/>
                <a:pathLst>
                  <a:path w="8" h="12">
                    <a:moveTo>
                      <a:pt x="0" y="12"/>
                    </a:moveTo>
                    <a:lnTo>
                      <a:pt x="6" y="10"/>
                    </a:lnTo>
                    <a:lnTo>
                      <a:pt x="8" y="6"/>
                    </a:lnTo>
                    <a:lnTo>
                      <a:pt x="6" y="4"/>
                    </a:lnTo>
                    <a:lnTo>
                      <a:pt x="4" y="0"/>
                    </a:lnTo>
                    <a:lnTo>
                      <a:pt x="0" y="0"/>
                    </a:lnTo>
                    <a:lnTo>
                      <a:pt x="0" y="12"/>
                    </a:lnTo>
                    <a:close/>
                  </a:path>
                </a:pathLst>
              </a:custGeom>
              <a:grpFill/>
              <a:ln w="3175">
                <a:solidFill>
                  <a:schemeClr val="bg1"/>
                </a:solidFill>
                <a:prstDash val="solid"/>
                <a:round/>
                <a:headEnd/>
                <a:tailEnd/>
              </a:ln>
            </p:spPr>
            <p:txBody>
              <a:bodyPr/>
              <a:lstStyle/>
              <a:p>
                <a:pPr>
                  <a:defRPr/>
                </a:pPr>
                <a:endParaRPr lang="en-GB" sz="462">
                  <a:solidFill>
                    <a:prstClr val="black"/>
                  </a:solidFill>
                </a:endParaRPr>
              </a:p>
            </p:txBody>
          </p:sp>
          <p:sp>
            <p:nvSpPr>
              <p:cNvPr id="949" name="Freeform 1499"/>
              <p:cNvSpPr>
                <a:spLocks/>
              </p:cNvSpPr>
              <p:nvPr/>
            </p:nvSpPr>
            <p:spPr bwMode="auto">
              <a:xfrm>
                <a:off x="3998600" y="3589867"/>
                <a:ext cx="41344" cy="30989"/>
              </a:xfrm>
              <a:custGeom>
                <a:avLst/>
                <a:gdLst/>
                <a:ahLst/>
                <a:cxnLst>
                  <a:cxn ang="0">
                    <a:pos x="2" y="18"/>
                  </a:cxn>
                  <a:cxn ang="0">
                    <a:pos x="2" y="18"/>
                  </a:cxn>
                  <a:cxn ang="0">
                    <a:pos x="8" y="16"/>
                  </a:cxn>
                  <a:cxn ang="0">
                    <a:pos x="12" y="14"/>
                  </a:cxn>
                  <a:cxn ang="0">
                    <a:pos x="12" y="14"/>
                  </a:cxn>
                  <a:cxn ang="0">
                    <a:pos x="24" y="12"/>
                  </a:cxn>
                  <a:cxn ang="0">
                    <a:pos x="24" y="0"/>
                  </a:cxn>
                  <a:cxn ang="0">
                    <a:pos x="4" y="0"/>
                  </a:cxn>
                  <a:cxn ang="0">
                    <a:pos x="2" y="14"/>
                  </a:cxn>
                  <a:cxn ang="0">
                    <a:pos x="4" y="14"/>
                  </a:cxn>
                  <a:cxn ang="0">
                    <a:pos x="0" y="16"/>
                  </a:cxn>
                  <a:cxn ang="0">
                    <a:pos x="2" y="18"/>
                  </a:cxn>
                </a:cxnLst>
                <a:rect l="0" t="0" r="r" b="b"/>
                <a:pathLst>
                  <a:path w="24" h="18">
                    <a:moveTo>
                      <a:pt x="2" y="18"/>
                    </a:moveTo>
                    <a:lnTo>
                      <a:pt x="2" y="18"/>
                    </a:lnTo>
                    <a:lnTo>
                      <a:pt x="8" y="16"/>
                    </a:lnTo>
                    <a:lnTo>
                      <a:pt x="12" y="14"/>
                    </a:lnTo>
                    <a:lnTo>
                      <a:pt x="12" y="14"/>
                    </a:lnTo>
                    <a:lnTo>
                      <a:pt x="24" y="12"/>
                    </a:lnTo>
                    <a:lnTo>
                      <a:pt x="24" y="0"/>
                    </a:lnTo>
                    <a:lnTo>
                      <a:pt x="4" y="0"/>
                    </a:lnTo>
                    <a:lnTo>
                      <a:pt x="2" y="14"/>
                    </a:lnTo>
                    <a:lnTo>
                      <a:pt x="4" y="14"/>
                    </a:lnTo>
                    <a:lnTo>
                      <a:pt x="0" y="16"/>
                    </a:lnTo>
                    <a:lnTo>
                      <a:pt x="2" y="18"/>
                    </a:lnTo>
                    <a:close/>
                  </a:path>
                </a:pathLst>
              </a:custGeom>
              <a:grpFill/>
              <a:ln w="3175">
                <a:solidFill>
                  <a:schemeClr val="bg1"/>
                </a:solidFill>
                <a:prstDash val="solid"/>
                <a:round/>
                <a:headEnd/>
                <a:tailEnd/>
              </a:ln>
            </p:spPr>
            <p:txBody>
              <a:bodyPr/>
              <a:lstStyle/>
              <a:p>
                <a:pPr>
                  <a:defRPr/>
                </a:pPr>
                <a:endParaRPr lang="en-GB" sz="462">
                  <a:solidFill>
                    <a:prstClr val="black"/>
                  </a:solidFill>
                </a:endParaRPr>
              </a:p>
            </p:txBody>
          </p:sp>
          <p:sp>
            <p:nvSpPr>
              <p:cNvPr id="950" name="Freeform 1500"/>
              <p:cNvSpPr>
                <a:spLocks/>
              </p:cNvSpPr>
              <p:nvPr/>
            </p:nvSpPr>
            <p:spPr bwMode="auto">
              <a:xfrm>
                <a:off x="3929694" y="3679390"/>
                <a:ext cx="3445" cy="6886"/>
              </a:xfrm>
              <a:custGeom>
                <a:avLst/>
                <a:gdLst/>
                <a:ahLst/>
                <a:cxnLst>
                  <a:cxn ang="0">
                    <a:pos x="2" y="4"/>
                  </a:cxn>
                  <a:cxn ang="0">
                    <a:pos x="0" y="0"/>
                  </a:cxn>
                  <a:cxn ang="0">
                    <a:pos x="2" y="0"/>
                  </a:cxn>
                  <a:cxn ang="0">
                    <a:pos x="2" y="2"/>
                  </a:cxn>
                  <a:cxn ang="0">
                    <a:pos x="2" y="4"/>
                  </a:cxn>
                </a:cxnLst>
                <a:rect l="0" t="0" r="r" b="b"/>
                <a:pathLst>
                  <a:path w="2" h="4">
                    <a:moveTo>
                      <a:pt x="2" y="4"/>
                    </a:moveTo>
                    <a:lnTo>
                      <a:pt x="0" y="0"/>
                    </a:lnTo>
                    <a:lnTo>
                      <a:pt x="2" y="0"/>
                    </a:lnTo>
                    <a:lnTo>
                      <a:pt x="2" y="2"/>
                    </a:lnTo>
                    <a:lnTo>
                      <a:pt x="2" y="4"/>
                    </a:lnTo>
                    <a:close/>
                  </a:path>
                </a:pathLst>
              </a:custGeom>
              <a:grpFill/>
              <a:ln w="3175">
                <a:solidFill>
                  <a:schemeClr val="bg1"/>
                </a:solidFill>
                <a:prstDash val="solid"/>
                <a:round/>
                <a:headEnd/>
                <a:tailEnd/>
              </a:ln>
            </p:spPr>
            <p:txBody>
              <a:bodyPr/>
              <a:lstStyle/>
              <a:p>
                <a:pPr>
                  <a:defRPr/>
                </a:pPr>
                <a:endParaRPr lang="en-GB" sz="462">
                  <a:solidFill>
                    <a:prstClr val="black"/>
                  </a:solidFill>
                </a:endParaRPr>
              </a:p>
            </p:txBody>
          </p:sp>
          <p:sp>
            <p:nvSpPr>
              <p:cNvPr id="951" name="Freeform 1501"/>
              <p:cNvSpPr>
                <a:spLocks/>
              </p:cNvSpPr>
              <p:nvPr/>
            </p:nvSpPr>
            <p:spPr bwMode="auto">
              <a:xfrm>
                <a:off x="3815999" y="3631186"/>
                <a:ext cx="99914" cy="96410"/>
              </a:xfrm>
              <a:custGeom>
                <a:avLst/>
                <a:gdLst/>
                <a:ahLst/>
                <a:cxnLst>
                  <a:cxn ang="0">
                    <a:pos x="0" y="38"/>
                  </a:cxn>
                  <a:cxn ang="0">
                    <a:pos x="4" y="36"/>
                  </a:cxn>
                  <a:cxn ang="0">
                    <a:pos x="8" y="28"/>
                  </a:cxn>
                  <a:cxn ang="0">
                    <a:pos x="8" y="28"/>
                  </a:cxn>
                  <a:cxn ang="0">
                    <a:pos x="8" y="30"/>
                  </a:cxn>
                  <a:cxn ang="0">
                    <a:pos x="10" y="28"/>
                  </a:cxn>
                  <a:cxn ang="0">
                    <a:pos x="10" y="26"/>
                  </a:cxn>
                  <a:cxn ang="0">
                    <a:pos x="14" y="20"/>
                  </a:cxn>
                  <a:cxn ang="0">
                    <a:pos x="16" y="22"/>
                  </a:cxn>
                  <a:cxn ang="0">
                    <a:pos x="20" y="18"/>
                  </a:cxn>
                  <a:cxn ang="0">
                    <a:pos x="20" y="18"/>
                  </a:cxn>
                  <a:cxn ang="0">
                    <a:pos x="24" y="10"/>
                  </a:cxn>
                  <a:cxn ang="0">
                    <a:pos x="24" y="4"/>
                  </a:cxn>
                  <a:cxn ang="0">
                    <a:pos x="24" y="2"/>
                  </a:cxn>
                  <a:cxn ang="0">
                    <a:pos x="26" y="0"/>
                  </a:cxn>
                  <a:cxn ang="0">
                    <a:pos x="26" y="16"/>
                  </a:cxn>
                  <a:cxn ang="0">
                    <a:pos x="38" y="16"/>
                  </a:cxn>
                  <a:cxn ang="0">
                    <a:pos x="38" y="24"/>
                  </a:cxn>
                  <a:cxn ang="0">
                    <a:pos x="38" y="24"/>
                  </a:cxn>
                  <a:cxn ang="0">
                    <a:pos x="42" y="22"/>
                  </a:cxn>
                  <a:cxn ang="0">
                    <a:pos x="46" y="18"/>
                  </a:cxn>
                  <a:cxn ang="0">
                    <a:pos x="48" y="20"/>
                  </a:cxn>
                  <a:cxn ang="0">
                    <a:pos x="54" y="16"/>
                  </a:cxn>
                  <a:cxn ang="0">
                    <a:pos x="58" y="18"/>
                  </a:cxn>
                  <a:cxn ang="0">
                    <a:pos x="58" y="22"/>
                  </a:cxn>
                  <a:cxn ang="0">
                    <a:pos x="58" y="26"/>
                  </a:cxn>
                  <a:cxn ang="0">
                    <a:pos x="52" y="20"/>
                  </a:cxn>
                  <a:cxn ang="0">
                    <a:pos x="52" y="20"/>
                  </a:cxn>
                  <a:cxn ang="0">
                    <a:pos x="50" y="24"/>
                  </a:cxn>
                  <a:cxn ang="0">
                    <a:pos x="48" y="30"/>
                  </a:cxn>
                  <a:cxn ang="0">
                    <a:pos x="40" y="38"/>
                  </a:cxn>
                  <a:cxn ang="0">
                    <a:pos x="36" y="34"/>
                  </a:cxn>
                  <a:cxn ang="0">
                    <a:pos x="36" y="34"/>
                  </a:cxn>
                  <a:cxn ang="0">
                    <a:pos x="32" y="42"/>
                  </a:cxn>
                  <a:cxn ang="0">
                    <a:pos x="28" y="50"/>
                  </a:cxn>
                  <a:cxn ang="0">
                    <a:pos x="28" y="52"/>
                  </a:cxn>
                  <a:cxn ang="0">
                    <a:pos x="16" y="56"/>
                  </a:cxn>
                  <a:cxn ang="0">
                    <a:pos x="16" y="54"/>
                  </a:cxn>
                  <a:cxn ang="0">
                    <a:pos x="12" y="56"/>
                  </a:cxn>
                  <a:cxn ang="0">
                    <a:pos x="8" y="54"/>
                  </a:cxn>
                  <a:cxn ang="0">
                    <a:pos x="8" y="52"/>
                  </a:cxn>
                  <a:cxn ang="0">
                    <a:pos x="4" y="50"/>
                  </a:cxn>
                  <a:cxn ang="0">
                    <a:pos x="0" y="42"/>
                  </a:cxn>
                  <a:cxn ang="0">
                    <a:pos x="0" y="38"/>
                  </a:cxn>
                </a:cxnLst>
                <a:rect l="0" t="0" r="r" b="b"/>
                <a:pathLst>
                  <a:path w="58" h="56">
                    <a:moveTo>
                      <a:pt x="0" y="38"/>
                    </a:moveTo>
                    <a:lnTo>
                      <a:pt x="4" y="36"/>
                    </a:lnTo>
                    <a:lnTo>
                      <a:pt x="8" y="28"/>
                    </a:lnTo>
                    <a:lnTo>
                      <a:pt x="8" y="28"/>
                    </a:lnTo>
                    <a:lnTo>
                      <a:pt x="8" y="30"/>
                    </a:lnTo>
                    <a:lnTo>
                      <a:pt x="10" y="28"/>
                    </a:lnTo>
                    <a:lnTo>
                      <a:pt x="10" y="26"/>
                    </a:lnTo>
                    <a:lnTo>
                      <a:pt x="14" y="20"/>
                    </a:lnTo>
                    <a:lnTo>
                      <a:pt x="16" y="22"/>
                    </a:lnTo>
                    <a:lnTo>
                      <a:pt x="20" y="18"/>
                    </a:lnTo>
                    <a:lnTo>
                      <a:pt x="20" y="18"/>
                    </a:lnTo>
                    <a:lnTo>
                      <a:pt x="24" y="10"/>
                    </a:lnTo>
                    <a:lnTo>
                      <a:pt x="24" y="4"/>
                    </a:lnTo>
                    <a:lnTo>
                      <a:pt x="24" y="2"/>
                    </a:lnTo>
                    <a:lnTo>
                      <a:pt x="26" y="0"/>
                    </a:lnTo>
                    <a:lnTo>
                      <a:pt x="26" y="16"/>
                    </a:lnTo>
                    <a:lnTo>
                      <a:pt x="38" y="16"/>
                    </a:lnTo>
                    <a:lnTo>
                      <a:pt x="38" y="24"/>
                    </a:lnTo>
                    <a:lnTo>
                      <a:pt x="38" y="24"/>
                    </a:lnTo>
                    <a:lnTo>
                      <a:pt x="42" y="22"/>
                    </a:lnTo>
                    <a:lnTo>
                      <a:pt x="46" y="18"/>
                    </a:lnTo>
                    <a:lnTo>
                      <a:pt x="48" y="20"/>
                    </a:lnTo>
                    <a:lnTo>
                      <a:pt x="54" y="16"/>
                    </a:lnTo>
                    <a:lnTo>
                      <a:pt x="58" y="18"/>
                    </a:lnTo>
                    <a:lnTo>
                      <a:pt x="58" y="22"/>
                    </a:lnTo>
                    <a:lnTo>
                      <a:pt x="58" y="26"/>
                    </a:lnTo>
                    <a:lnTo>
                      <a:pt x="52" y="20"/>
                    </a:lnTo>
                    <a:lnTo>
                      <a:pt x="52" y="20"/>
                    </a:lnTo>
                    <a:lnTo>
                      <a:pt x="50" y="24"/>
                    </a:lnTo>
                    <a:lnTo>
                      <a:pt x="48" y="30"/>
                    </a:lnTo>
                    <a:lnTo>
                      <a:pt x="40" y="38"/>
                    </a:lnTo>
                    <a:lnTo>
                      <a:pt x="36" y="34"/>
                    </a:lnTo>
                    <a:lnTo>
                      <a:pt x="36" y="34"/>
                    </a:lnTo>
                    <a:lnTo>
                      <a:pt x="32" y="42"/>
                    </a:lnTo>
                    <a:lnTo>
                      <a:pt x="28" y="50"/>
                    </a:lnTo>
                    <a:lnTo>
                      <a:pt x="28" y="52"/>
                    </a:lnTo>
                    <a:lnTo>
                      <a:pt x="16" y="56"/>
                    </a:lnTo>
                    <a:lnTo>
                      <a:pt x="16" y="54"/>
                    </a:lnTo>
                    <a:lnTo>
                      <a:pt x="12" y="56"/>
                    </a:lnTo>
                    <a:lnTo>
                      <a:pt x="8" y="54"/>
                    </a:lnTo>
                    <a:lnTo>
                      <a:pt x="8" y="52"/>
                    </a:lnTo>
                    <a:lnTo>
                      <a:pt x="4" y="50"/>
                    </a:lnTo>
                    <a:lnTo>
                      <a:pt x="0" y="42"/>
                    </a:lnTo>
                    <a:lnTo>
                      <a:pt x="0" y="38"/>
                    </a:lnTo>
                    <a:close/>
                  </a:path>
                </a:pathLst>
              </a:custGeom>
              <a:grpFill/>
              <a:ln w="3175">
                <a:solidFill>
                  <a:schemeClr val="bg1"/>
                </a:solidFill>
                <a:prstDash val="solid"/>
                <a:round/>
                <a:headEnd/>
                <a:tailEnd/>
              </a:ln>
            </p:spPr>
            <p:txBody>
              <a:bodyPr/>
              <a:lstStyle/>
              <a:p>
                <a:pPr>
                  <a:defRPr/>
                </a:pPr>
                <a:endParaRPr lang="en-GB" sz="462">
                  <a:solidFill>
                    <a:prstClr val="black"/>
                  </a:solidFill>
                </a:endParaRPr>
              </a:p>
            </p:txBody>
          </p:sp>
          <p:sp>
            <p:nvSpPr>
              <p:cNvPr id="952" name="Freeform 1502"/>
              <p:cNvSpPr>
                <a:spLocks/>
              </p:cNvSpPr>
              <p:nvPr/>
            </p:nvSpPr>
            <p:spPr bwMode="auto">
              <a:xfrm>
                <a:off x="3771210" y="3593310"/>
                <a:ext cx="89578" cy="103296"/>
              </a:xfrm>
              <a:custGeom>
                <a:avLst/>
                <a:gdLst/>
                <a:ahLst/>
                <a:cxnLst>
                  <a:cxn ang="0">
                    <a:pos x="0" y="48"/>
                  </a:cxn>
                  <a:cxn ang="0">
                    <a:pos x="0" y="48"/>
                  </a:cxn>
                  <a:cxn ang="0">
                    <a:pos x="0" y="4"/>
                  </a:cxn>
                  <a:cxn ang="0">
                    <a:pos x="0" y="4"/>
                  </a:cxn>
                  <a:cxn ang="0">
                    <a:pos x="8" y="4"/>
                  </a:cxn>
                  <a:cxn ang="0">
                    <a:pos x="14" y="6"/>
                  </a:cxn>
                  <a:cxn ang="0">
                    <a:pos x="28" y="8"/>
                  </a:cxn>
                  <a:cxn ang="0">
                    <a:pos x="28" y="8"/>
                  </a:cxn>
                  <a:cxn ang="0">
                    <a:pos x="34" y="8"/>
                  </a:cxn>
                  <a:cxn ang="0">
                    <a:pos x="40" y="6"/>
                  </a:cxn>
                  <a:cxn ang="0">
                    <a:pos x="46" y="2"/>
                  </a:cxn>
                  <a:cxn ang="0">
                    <a:pos x="52" y="0"/>
                  </a:cxn>
                  <a:cxn ang="0">
                    <a:pos x="52" y="22"/>
                  </a:cxn>
                  <a:cxn ang="0">
                    <a:pos x="50" y="24"/>
                  </a:cxn>
                  <a:cxn ang="0">
                    <a:pos x="50" y="24"/>
                  </a:cxn>
                  <a:cxn ang="0">
                    <a:pos x="50" y="26"/>
                  </a:cxn>
                  <a:cxn ang="0">
                    <a:pos x="50" y="32"/>
                  </a:cxn>
                  <a:cxn ang="0">
                    <a:pos x="46" y="40"/>
                  </a:cxn>
                  <a:cxn ang="0">
                    <a:pos x="42" y="44"/>
                  </a:cxn>
                  <a:cxn ang="0">
                    <a:pos x="40" y="42"/>
                  </a:cxn>
                  <a:cxn ang="0">
                    <a:pos x="36" y="48"/>
                  </a:cxn>
                  <a:cxn ang="0">
                    <a:pos x="36" y="50"/>
                  </a:cxn>
                  <a:cxn ang="0">
                    <a:pos x="34" y="52"/>
                  </a:cxn>
                  <a:cxn ang="0">
                    <a:pos x="34" y="50"/>
                  </a:cxn>
                  <a:cxn ang="0">
                    <a:pos x="34" y="50"/>
                  </a:cxn>
                  <a:cxn ang="0">
                    <a:pos x="30" y="58"/>
                  </a:cxn>
                  <a:cxn ang="0">
                    <a:pos x="26" y="60"/>
                  </a:cxn>
                  <a:cxn ang="0">
                    <a:pos x="24" y="56"/>
                  </a:cxn>
                  <a:cxn ang="0">
                    <a:pos x="22" y="54"/>
                  </a:cxn>
                  <a:cxn ang="0">
                    <a:pos x="22" y="54"/>
                  </a:cxn>
                  <a:cxn ang="0">
                    <a:pos x="20" y="56"/>
                  </a:cxn>
                  <a:cxn ang="0">
                    <a:pos x="18" y="56"/>
                  </a:cxn>
                  <a:cxn ang="0">
                    <a:pos x="18" y="56"/>
                  </a:cxn>
                  <a:cxn ang="0">
                    <a:pos x="12" y="54"/>
                  </a:cxn>
                  <a:cxn ang="0">
                    <a:pos x="8" y="52"/>
                  </a:cxn>
                  <a:cxn ang="0">
                    <a:pos x="4" y="48"/>
                  </a:cxn>
                  <a:cxn ang="0">
                    <a:pos x="0" y="48"/>
                  </a:cxn>
                </a:cxnLst>
                <a:rect l="0" t="0" r="r" b="b"/>
                <a:pathLst>
                  <a:path w="52" h="60">
                    <a:moveTo>
                      <a:pt x="0" y="48"/>
                    </a:moveTo>
                    <a:lnTo>
                      <a:pt x="0" y="48"/>
                    </a:lnTo>
                    <a:lnTo>
                      <a:pt x="0" y="4"/>
                    </a:lnTo>
                    <a:lnTo>
                      <a:pt x="0" y="4"/>
                    </a:lnTo>
                    <a:lnTo>
                      <a:pt x="8" y="4"/>
                    </a:lnTo>
                    <a:lnTo>
                      <a:pt x="14" y="6"/>
                    </a:lnTo>
                    <a:lnTo>
                      <a:pt x="28" y="8"/>
                    </a:lnTo>
                    <a:lnTo>
                      <a:pt x="28" y="8"/>
                    </a:lnTo>
                    <a:lnTo>
                      <a:pt x="34" y="8"/>
                    </a:lnTo>
                    <a:lnTo>
                      <a:pt x="40" y="6"/>
                    </a:lnTo>
                    <a:lnTo>
                      <a:pt x="46" y="2"/>
                    </a:lnTo>
                    <a:lnTo>
                      <a:pt x="52" y="0"/>
                    </a:lnTo>
                    <a:lnTo>
                      <a:pt x="52" y="22"/>
                    </a:lnTo>
                    <a:lnTo>
                      <a:pt x="50" y="24"/>
                    </a:lnTo>
                    <a:lnTo>
                      <a:pt x="50" y="24"/>
                    </a:lnTo>
                    <a:lnTo>
                      <a:pt x="50" y="26"/>
                    </a:lnTo>
                    <a:lnTo>
                      <a:pt x="50" y="32"/>
                    </a:lnTo>
                    <a:lnTo>
                      <a:pt x="46" y="40"/>
                    </a:lnTo>
                    <a:lnTo>
                      <a:pt x="42" y="44"/>
                    </a:lnTo>
                    <a:lnTo>
                      <a:pt x="40" y="42"/>
                    </a:lnTo>
                    <a:lnTo>
                      <a:pt x="36" y="48"/>
                    </a:lnTo>
                    <a:lnTo>
                      <a:pt x="36" y="50"/>
                    </a:lnTo>
                    <a:lnTo>
                      <a:pt x="34" y="52"/>
                    </a:lnTo>
                    <a:lnTo>
                      <a:pt x="34" y="50"/>
                    </a:lnTo>
                    <a:lnTo>
                      <a:pt x="34" y="50"/>
                    </a:lnTo>
                    <a:lnTo>
                      <a:pt x="30" y="58"/>
                    </a:lnTo>
                    <a:lnTo>
                      <a:pt x="26" y="60"/>
                    </a:lnTo>
                    <a:lnTo>
                      <a:pt x="24" y="56"/>
                    </a:lnTo>
                    <a:lnTo>
                      <a:pt x="22" y="54"/>
                    </a:lnTo>
                    <a:lnTo>
                      <a:pt x="22" y="54"/>
                    </a:lnTo>
                    <a:lnTo>
                      <a:pt x="20" y="56"/>
                    </a:lnTo>
                    <a:lnTo>
                      <a:pt x="18" y="56"/>
                    </a:lnTo>
                    <a:lnTo>
                      <a:pt x="18" y="56"/>
                    </a:lnTo>
                    <a:lnTo>
                      <a:pt x="12" y="54"/>
                    </a:lnTo>
                    <a:lnTo>
                      <a:pt x="8" y="52"/>
                    </a:lnTo>
                    <a:lnTo>
                      <a:pt x="4" y="48"/>
                    </a:lnTo>
                    <a:lnTo>
                      <a:pt x="0" y="48"/>
                    </a:lnTo>
                    <a:close/>
                  </a:path>
                </a:pathLst>
              </a:custGeom>
              <a:grpFill/>
              <a:ln w="3175">
                <a:solidFill>
                  <a:schemeClr val="bg1"/>
                </a:solidFill>
                <a:prstDash val="solid"/>
                <a:round/>
                <a:headEnd/>
                <a:tailEnd/>
              </a:ln>
            </p:spPr>
            <p:txBody>
              <a:bodyPr/>
              <a:lstStyle/>
              <a:p>
                <a:pPr>
                  <a:defRPr/>
                </a:pPr>
                <a:endParaRPr lang="en-GB" sz="462">
                  <a:solidFill>
                    <a:prstClr val="black"/>
                  </a:solidFill>
                </a:endParaRPr>
              </a:p>
            </p:txBody>
          </p:sp>
          <p:sp>
            <p:nvSpPr>
              <p:cNvPr id="953" name="Freeform 1503"/>
              <p:cNvSpPr>
                <a:spLocks/>
              </p:cNvSpPr>
              <p:nvPr/>
            </p:nvSpPr>
            <p:spPr bwMode="auto">
              <a:xfrm>
                <a:off x="3654069" y="3421150"/>
                <a:ext cx="134367" cy="75751"/>
              </a:xfrm>
              <a:custGeom>
                <a:avLst/>
                <a:gdLst/>
                <a:ahLst/>
                <a:cxnLst>
                  <a:cxn ang="0">
                    <a:pos x="0" y="18"/>
                  </a:cxn>
                  <a:cxn ang="0">
                    <a:pos x="0" y="18"/>
                  </a:cxn>
                  <a:cxn ang="0">
                    <a:pos x="10" y="14"/>
                  </a:cxn>
                  <a:cxn ang="0">
                    <a:pos x="18" y="8"/>
                  </a:cxn>
                  <a:cxn ang="0">
                    <a:pos x="24" y="4"/>
                  </a:cxn>
                  <a:cxn ang="0">
                    <a:pos x="32" y="0"/>
                  </a:cxn>
                  <a:cxn ang="0">
                    <a:pos x="32" y="2"/>
                  </a:cxn>
                  <a:cxn ang="0">
                    <a:pos x="24" y="10"/>
                  </a:cxn>
                  <a:cxn ang="0">
                    <a:pos x="24" y="14"/>
                  </a:cxn>
                  <a:cxn ang="0">
                    <a:pos x="26" y="12"/>
                  </a:cxn>
                  <a:cxn ang="0">
                    <a:pos x="30" y="12"/>
                  </a:cxn>
                  <a:cxn ang="0">
                    <a:pos x="30" y="12"/>
                  </a:cxn>
                  <a:cxn ang="0">
                    <a:pos x="34" y="16"/>
                  </a:cxn>
                  <a:cxn ang="0">
                    <a:pos x="38" y="20"/>
                  </a:cxn>
                  <a:cxn ang="0">
                    <a:pos x="46" y="20"/>
                  </a:cxn>
                  <a:cxn ang="0">
                    <a:pos x="46" y="20"/>
                  </a:cxn>
                  <a:cxn ang="0">
                    <a:pos x="50" y="18"/>
                  </a:cxn>
                  <a:cxn ang="0">
                    <a:pos x="54" y="16"/>
                  </a:cxn>
                  <a:cxn ang="0">
                    <a:pos x="64" y="14"/>
                  </a:cxn>
                  <a:cxn ang="0">
                    <a:pos x="64" y="18"/>
                  </a:cxn>
                  <a:cxn ang="0">
                    <a:pos x="64" y="18"/>
                  </a:cxn>
                  <a:cxn ang="0">
                    <a:pos x="68" y="20"/>
                  </a:cxn>
                  <a:cxn ang="0">
                    <a:pos x="74" y="20"/>
                  </a:cxn>
                  <a:cxn ang="0">
                    <a:pos x="74" y="26"/>
                  </a:cxn>
                  <a:cxn ang="0">
                    <a:pos x="78" y="28"/>
                  </a:cxn>
                  <a:cxn ang="0">
                    <a:pos x="72" y="30"/>
                  </a:cxn>
                  <a:cxn ang="0">
                    <a:pos x="70" y="28"/>
                  </a:cxn>
                  <a:cxn ang="0">
                    <a:pos x="70" y="30"/>
                  </a:cxn>
                  <a:cxn ang="0">
                    <a:pos x="70" y="30"/>
                  </a:cxn>
                  <a:cxn ang="0">
                    <a:pos x="66" y="30"/>
                  </a:cxn>
                  <a:cxn ang="0">
                    <a:pos x="62" y="26"/>
                  </a:cxn>
                  <a:cxn ang="0">
                    <a:pos x="62" y="26"/>
                  </a:cxn>
                  <a:cxn ang="0">
                    <a:pos x="54" y="30"/>
                  </a:cxn>
                  <a:cxn ang="0">
                    <a:pos x="46" y="36"/>
                  </a:cxn>
                  <a:cxn ang="0">
                    <a:pos x="46" y="30"/>
                  </a:cxn>
                  <a:cxn ang="0">
                    <a:pos x="46" y="30"/>
                  </a:cxn>
                  <a:cxn ang="0">
                    <a:pos x="42" y="32"/>
                  </a:cxn>
                  <a:cxn ang="0">
                    <a:pos x="40" y="36"/>
                  </a:cxn>
                  <a:cxn ang="0">
                    <a:pos x="34" y="44"/>
                  </a:cxn>
                  <a:cxn ang="0">
                    <a:pos x="32" y="44"/>
                  </a:cxn>
                  <a:cxn ang="0">
                    <a:pos x="34" y="40"/>
                  </a:cxn>
                  <a:cxn ang="0">
                    <a:pos x="32" y="40"/>
                  </a:cxn>
                  <a:cxn ang="0">
                    <a:pos x="32" y="34"/>
                  </a:cxn>
                  <a:cxn ang="0">
                    <a:pos x="28" y="32"/>
                  </a:cxn>
                  <a:cxn ang="0">
                    <a:pos x="28" y="30"/>
                  </a:cxn>
                  <a:cxn ang="0">
                    <a:pos x="4" y="22"/>
                  </a:cxn>
                  <a:cxn ang="0">
                    <a:pos x="4" y="18"/>
                  </a:cxn>
                  <a:cxn ang="0">
                    <a:pos x="0" y="18"/>
                  </a:cxn>
                </a:cxnLst>
                <a:rect l="0" t="0" r="r" b="b"/>
                <a:pathLst>
                  <a:path w="78" h="44">
                    <a:moveTo>
                      <a:pt x="0" y="18"/>
                    </a:moveTo>
                    <a:lnTo>
                      <a:pt x="0" y="18"/>
                    </a:lnTo>
                    <a:lnTo>
                      <a:pt x="10" y="14"/>
                    </a:lnTo>
                    <a:lnTo>
                      <a:pt x="18" y="8"/>
                    </a:lnTo>
                    <a:lnTo>
                      <a:pt x="24" y="4"/>
                    </a:lnTo>
                    <a:lnTo>
                      <a:pt x="32" y="0"/>
                    </a:lnTo>
                    <a:lnTo>
                      <a:pt x="32" y="2"/>
                    </a:lnTo>
                    <a:lnTo>
                      <a:pt x="24" y="10"/>
                    </a:lnTo>
                    <a:lnTo>
                      <a:pt x="24" y="14"/>
                    </a:lnTo>
                    <a:lnTo>
                      <a:pt x="26" y="12"/>
                    </a:lnTo>
                    <a:lnTo>
                      <a:pt x="30" y="12"/>
                    </a:lnTo>
                    <a:lnTo>
                      <a:pt x="30" y="12"/>
                    </a:lnTo>
                    <a:lnTo>
                      <a:pt x="34" y="16"/>
                    </a:lnTo>
                    <a:lnTo>
                      <a:pt x="38" y="20"/>
                    </a:lnTo>
                    <a:lnTo>
                      <a:pt x="46" y="20"/>
                    </a:lnTo>
                    <a:lnTo>
                      <a:pt x="46" y="20"/>
                    </a:lnTo>
                    <a:lnTo>
                      <a:pt x="50" y="18"/>
                    </a:lnTo>
                    <a:lnTo>
                      <a:pt x="54" y="16"/>
                    </a:lnTo>
                    <a:lnTo>
                      <a:pt x="64" y="14"/>
                    </a:lnTo>
                    <a:lnTo>
                      <a:pt x="64" y="18"/>
                    </a:lnTo>
                    <a:lnTo>
                      <a:pt x="64" y="18"/>
                    </a:lnTo>
                    <a:lnTo>
                      <a:pt x="68" y="20"/>
                    </a:lnTo>
                    <a:lnTo>
                      <a:pt x="74" y="20"/>
                    </a:lnTo>
                    <a:lnTo>
                      <a:pt x="74" y="26"/>
                    </a:lnTo>
                    <a:lnTo>
                      <a:pt x="78" y="28"/>
                    </a:lnTo>
                    <a:lnTo>
                      <a:pt x="72" y="30"/>
                    </a:lnTo>
                    <a:lnTo>
                      <a:pt x="70" y="28"/>
                    </a:lnTo>
                    <a:lnTo>
                      <a:pt x="70" y="30"/>
                    </a:lnTo>
                    <a:lnTo>
                      <a:pt x="70" y="30"/>
                    </a:lnTo>
                    <a:lnTo>
                      <a:pt x="66" y="30"/>
                    </a:lnTo>
                    <a:lnTo>
                      <a:pt x="62" y="26"/>
                    </a:lnTo>
                    <a:lnTo>
                      <a:pt x="62" y="26"/>
                    </a:lnTo>
                    <a:lnTo>
                      <a:pt x="54" y="30"/>
                    </a:lnTo>
                    <a:lnTo>
                      <a:pt x="46" y="36"/>
                    </a:lnTo>
                    <a:lnTo>
                      <a:pt x="46" y="30"/>
                    </a:lnTo>
                    <a:lnTo>
                      <a:pt x="46" y="30"/>
                    </a:lnTo>
                    <a:lnTo>
                      <a:pt x="42" y="32"/>
                    </a:lnTo>
                    <a:lnTo>
                      <a:pt x="40" y="36"/>
                    </a:lnTo>
                    <a:lnTo>
                      <a:pt x="34" y="44"/>
                    </a:lnTo>
                    <a:lnTo>
                      <a:pt x="32" y="44"/>
                    </a:lnTo>
                    <a:lnTo>
                      <a:pt x="34" y="40"/>
                    </a:lnTo>
                    <a:lnTo>
                      <a:pt x="32" y="40"/>
                    </a:lnTo>
                    <a:lnTo>
                      <a:pt x="32" y="34"/>
                    </a:lnTo>
                    <a:lnTo>
                      <a:pt x="28" y="32"/>
                    </a:lnTo>
                    <a:lnTo>
                      <a:pt x="28" y="30"/>
                    </a:lnTo>
                    <a:lnTo>
                      <a:pt x="4" y="22"/>
                    </a:lnTo>
                    <a:lnTo>
                      <a:pt x="4" y="18"/>
                    </a:lnTo>
                    <a:lnTo>
                      <a:pt x="0" y="18"/>
                    </a:lnTo>
                    <a:close/>
                  </a:path>
                </a:pathLst>
              </a:custGeom>
              <a:grpFill/>
              <a:ln w="3175">
                <a:solidFill>
                  <a:schemeClr val="bg1"/>
                </a:solidFill>
                <a:prstDash val="solid"/>
                <a:round/>
                <a:headEnd/>
                <a:tailEnd/>
              </a:ln>
            </p:spPr>
            <p:txBody>
              <a:bodyPr/>
              <a:lstStyle/>
              <a:p>
                <a:pPr>
                  <a:defRPr/>
                </a:pPr>
                <a:endParaRPr lang="en-GB" sz="462">
                  <a:solidFill>
                    <a:prstClr val="black"/>
                  </a:solidFill>
                </a:endParaRPr>
              </a:p>
            </p:txBody>
          </p:sp>
          <p:sp>
            <p:nvSpPr>
              <p:cNvPr id="954" name="Freeform 1504"/>
              <p:cNvSpPr>
                <a:spLocks/>
              </p:cNvSpPr>
              <p:nvPr/>
            </p:nvSpPr>
            <p:spPr bwMode="auto">
              <a:xfrm>
                <a:off x="3726421" y="3479684"/>
                <a:ext cx="93023" cy="120512"/>
              </a:xfrm>
              <a:custGeom>
                <a:avLst/>
                <a:gdLst/>
                <a:ahLst/>
                <a:cxnLst>
                  <a:cxn ang="0">
                    <a:pos x="54" y="46"/>
                  </a:cxn>
                  <a:cxn ang="0">
                    <a:pos x="54" y="46"/>
                  </a:cxn>
                  <a:cxn ang="0">
                    <a:pos x="52" y="44"/>
                  </a:cxn>
                  <a:cxn ang="0">
                    <a:pos x="52" y="38"/>
                  </a:cxn>
                  <a:cxn ang="0">
                    <a:pos x="52" y="34"/>
                  </a:cxn>
                  <a:cxn ang="0">
                    <a:pos x="48" y="30"/>
                  </a:cxn>
                  <a:cxn ang="0">
                    <a:pos x="44" y="30"/>
                  </a:cxn>
                  <a:cxn ang="0">
                    <a:pos x="40" y="36"/>
                  </a:cxn>
                  <a:cxn ang="0">
                    <a:pos x="38" y="36"/>
                  </a:cxn>
                  <a:cxn ang="0">
                    <a:pos x="36" y="36"/>
                  </a:cxn>
                  <a:cxn ang="0">
                    <a:pos x="36" y="36"/>
                  </a:cxn>
                  <a:cxn ang="0">
                    <a:pos x="38" y="32"/>
                  </a:cxn>
                  <a:cxn ang="0">
                    <a:pos x="40" y="28"/>
                  </a:cxn>
                  <a:cxn ang="0">
                    <a:pos x="44" y="22"/>
                  </a:cxn>
                  <a:cxn ang="0">
                    <a:pos x="42" y="12"/>
                  </a:cxn>
                  <a:cxn ang="0">
                    <a:pos x="44" y="10"/>
                  </a:cxn>
                  <a:cxn ang="0">
                    <a:pos x="42" y="8"/>
                  </a:cxn>
                  <a:cxn ang="0">
                    <a:pos x="42" y="8"/>
                  </a:cxn>
                  <a:cxn ang="0">
                    <a:pos x="34" y="2"/>
                  </a:cxn>
                  <a:cxn ang="0">
                    <a:pos x="28" y="0"/>
                  </a:cxn>
                  <a:cxn ang="0">
                    <a:pos x="24" y="0"/>
                  </a:cxn>
                  <a:cxn ang="0">
                    <a:pos x="22" y="2"/>
                  </a:cxn>
                  <a:cxn ang="0">
                    <a:pos x="24" y="6"/>
                  </a:cxn>
                  <a:cxn ang="0">
                    <a:pos x="18" y="8"/>
                  </a:cxn>
                  <a:cxn ang="0">
                    <a:pos x="18" y="14"/>
                  </a:cxn>
                  <a:cxn ang="0">
                    <a:pos x="16" y="16"/>
                  </a:cxn>
                  <a:cxn ang="0">
                    <a:pos x="16" y="10"/>
                  </a:cxn>
                  <a:cxn ang="0">
                    <a:pos x="16" y="10"/>
                  </a:cxn>
                  <a:cxn ang="0">
                    <a:pos x="12" y="14"/>
                  </a:cxn>
                  <a:cxn ang="0">
                    <a:pos x="10" y="16"/>
                  </a:cxn>
                  <a:cxn ang="0">
                    <a:pos x="8" y="26"/>
                  </a:cxn>
                  <a:cxn ang="0">
                    <a:pos x="6" y="26"/>
                  </a:cxn>
                  <a:cxn ang="0">
                    <a:pos x="6" y="36"/>
                  </a:cxn>
                  <a:cxn ang="0">
                    <a:pos x="6" y="36"/>
                  </a:cxn>
                  <a:cxn ang="0">
                    <a:pos x="8" y="44"/>
                  </a:cxn>
                  <a:cxn ang="0">
                    <a:pos x="8" y="52"/>
                  </a:cxn>
                  <a:cxn ang="0">
                    <a:pos x="8" y="60"/>
                  </a:cxn>
                  <a:cxn ang="0">
                    <a:pos x="4" y="68"/>
                  </a:cxn>
                  <a:cxn ang="0">
                    <a:pos x="0" y="70"/>
                  </a:cxn>
                  <a:cxn ang="0">
                    <a:pos x="26" y="70"/>
                  </a:cxn>
                  <a:cxn ang="0">
                    <a:pos x="26" y="70"/>
                  </a:cxn>
                  <a:cxn ang="0">
                    <a:pos x="42" y="70"/>
                  </a:cxn>
                  <a:cxn ang="0">
                    <a:pos x="46" y="66"/>
                  </a:cxn>
                  <a:cxn ang="0">
                    <a:pos x="46" y="66"/>
                  </a:cxn>
                  <a:cxn ang="0">
                    <a:pos x="46" y="64"/>
                  </a:cxn>
                  <a:cxn ang="0">
                    <a:pos x="48" y="60"/>
                  </a:cxn>
                  <a:cxn ang="0">
                    <a:pos x="50" y="56"/>
                  </a:cxn>
                  <a:cxn ang="0">
                    <a:pos x="54" y="54"/>
                  </a:cxn>
                  <a:cxn ang="0">
                    <a:pos x="54" y="46"/>
                  </a:cxn>
                </a:cxnLst>
                <a:rect l="0" t="0" r="r" b="b"/>
                <a:pathLst>
                  <a:path w="54" h="70">
                    <a:moveTo>
                      <a:pt x="54" y="46"/>
                    </a:moveTo>
                    <a:lnTo>
                      <a:pt x="54" y="46"/>
                    </a:lnTo>
                    <a:lnTo>
                      <a:pt x="52" y="44"/>
                    </a:lnTo>
                    <a:lnTo>
                      <a:pt x="52" y="38"/>
                    </a:lnTo>
                    <a:lnTo>
                      <a:pt x="52" y="34"/>
                    </a:lnTo>
                    <a:lnTo>
                      <a:pt x="48" y="30"/>
                    </a:lnTo>
                    <a:lnTo>
                      <a:pt x="44" y="30"/>
                    </a:lnTo>
                    <a:lnTo>
                      <a:pt x="40" y="36"/>
                    </a:lnTo>
                    <a:lnTo>
                      <a:pt x="38" y="36"/>
                    </a:lnTo>
                    <a:lnTo>
                      <a:pt x="36" y="36"/>
                    </a:lnTo>
                    <a:lnTo>
                      <a:pt x="36" y="36"/>
                    </a:lnTo>
                    <a:lnTo>
                      <a:pt x="38" y="32"/>
                    </a:lnTo>
                    <a:lnTo>
                      <a:pt x="40" y="28"/>
                    </a:lnTo>
                    <a:lnTo>
                      <a:pt x="44" y="22"/>
                    </a:lnTo>
                    <a:lnTo>
                      <a:pt x="42" y="12"/>
                    </a:lnTo>
                    <a:lnTo>
                      <a:pt x="44" y="10"/>
                    </a:lnTo>
                    <a:lnTo>
                      <a:pt x="42" y="8"/>
                    </a:lnTo>
                    <a:lnTo>
                      <a:pt x="42" y="8"/>
                    </a:lnTo>
                    <a:lnTo>
                      <a:pt x="34" y="2"/>
                    </a:lnTo>
                    <a:lnTo>
                      <a:pt x="28" y="0"/>
                    </a:lnTo>
                    <a:lnTo>
                      <a:pt x="24" y="0"/>
                    </a:lnTo>
                    <a:lnTo>
                      <a:pt x="22" y="2"/>
                    </a:lnTo>
                    <a:lnTo>
                      <a:pt x="24" y="6"/>
                    </a:lnTo>
                    <a:lnTo>
                      <a:pt x="18" y="8"/>
                    </a:lnTo>
                    <a:lnTo>
                      <a:pt x="18" y="14"/>
                    </a:lnTo>
                    <a:lnTo>
                      <a:pt x="16" y="16"/>
                    </a:lnTo>
                    <a:lnTo>
                      <a:pt x="16" y="10"/>
                    </a:lnTo>
                    <a:lnTo>
                      <a:pt x="16" y="10"/>
                    </a:lnTo>
                    <a:lnTo>
                      <a:pt x="12" y="14"/>
                    </a:lnTo>
                    <a:lnTo>
                      <a:pt x="10" y="16"/>
                    </a:lnTo>
                    <a:lnTo>
                      <a:pt x="8" y="26"/>
                    </a:lnTo>
                    <a:lnTo>
                      <a:pt x="6" y="26"/>
                    </a:lnTo>
                    <a:lnTo>
                      <a:pt x="6" y="36"/>
                    </a:lnTo>
                    <a:lnTo>
                      <a:pt x="6" y="36"/>
                    </a:lnTo>
                    <a:lnTo>
                      <a:pt x="8" y="44"/>
                    </a:lnTo>
                    <a:lnTo>
                      <a:pt x="8" y="52"/>
                    </a:lnTo>
                    <a:lnTo>
                      <a:pt x="8" y="60"/>
                    </a:lnTo>
                    <a:lnTo>
                      <a:pt x="4" y="68"/>
                    </a:lnTo>
                    <a:lnTo>
                      <a:pt x="0" y="70"/>
                    </a:lnTo>
                    <a:lnTo>
                      <a:pt x="26" y="70"/>
                    </a:lnTo>
                    <a:lnTo>
                      <a:pt x="26" y="70"/>
                    </a:lnTo>
                    <a:lnTo>
                      <a:pt x="42" y="70"/>
                    </a:lnTo>
                    <a:lnTo>
                      <a:pt x="46" y="66"/>
                    </a:lnTo>
                    <a:lnTo>
                      <a:pt x="46" y="66"/>
                    </a:lnTo>
                    <a:lnTo>
                      <a:pt x="46" y="64"/>
                    </a:lnTo>
                    <a:lnTo>
                      <a:pt x="48" y="60"/>
                    </a:lnTo>
                    <a:lnTo>
                      <a:pt x="50" y="56"/>
                    </a:lnTo>
                    <a:lnTo>
                      <a:pt x="54" y="54"/>
                    </a:lnTo>
                    <a:lnTo>
                      <a:pt x="54" y="46"/>
                    </a:lnTo>
                    <a:close/>
                  </a:path>
                </a:pathLst>
              </a:custGeom>
              <a:grpFill/>
              <a:ln w="3175">
                <a:solidFill>
                  <a:schemeClr val="bg1"/>
                </a:solidFill>
                <a:prstDash val="solid"/>
                <a:round/>
                <a:headEnd/>
                <a:tailEnd/>
              </a:ln>
            </p:spPr>
            <p:txBody>
              <a:bodyPr/>
              <a:lstStyle/>
              <a:p>
                <a:pPr>
                  <a:defRPr/>
                </a:pPr>
                <a:endParaRPr lang="en-GB" sz="462">
                  <a:solidFill>
                    <a:prstClr val="black"/>
                  </a:solidFill>
                </a:endParaRPr>
              </a:p>
            </p:txBody>
          </p:sp>
          <p:sp>
            <p:nvSpPr>
              <p:cNvPr id="955" name="Freeform 1505"/>
              <p:cNvSpPr>
                <a:spLocks/>
              </p:cNvSpPr>
              <p:nvPr/>
            </p:nvSpPr>
            <p:spPr bwMode="auto">
              <a:xfrm>
                <a:off x="3802218" y="3782687"/>
                <a:ext cx="96469" cy="86080"/>
              </a:xfrm>
              <a:custGeom>
                <a:avLst/>
                <a:gdLst/>
                <a:ahLst/>
                <a:cxnLst>
                  <a:cxn ang="0">
                    <a:pos x="28" y="50"/>
                  </a:cxn>
                  <a:cxn ang="0">
                    <a:pos x="28" y="48"/>
                  </a:cxn>
                  <a:cxn ang="0">
                    <a:pos x="32" y="46"/>
                  </a:cxn>
                  <a:cxn ang="0">
                    <a:pos x="32" y="42"/>
                  </a:cxn>
                  <a:cxn ang="0">
                    <a:pos x="40" y="42"/>
                  </a:cxn>
                  <a:cxn ang="0">
                    <a:pos x="50" y="32"/>
                  </a:cxn>
                  <a:cxn ang="0">
                    <a:pos x="50" y="30"/>
                  </a:cxn>
                  <a:cxn ang="0">
                    <a:pos x="56" y="22"/>
                  </a:cxn>
                  <a:cxn ang="0">
                    <a:pos x="44" y="6"/>
                  </a:cxn>
                  <a:cxn ang="0">
                    <a:pos x="30" y="6"/>
                  </a:cxn>
                  <a:cxn ang="0">
                    <a:pos x="28" y="2"/>
                  </a:cxn>
                  <a:cxn ang="0">
                    <a:pos x="28" y="2"/>
                  </a:cxn>
                  <a:cxn ang="0">
                    <a:pos x="16" y="0"/>
                  </a:cxn>
                  <a:cxn ang="0">
                    <a:pos x="8" y="2"/>
                  </a:cxn>
                  <a:cxn ang="0">
                    <a:pos x="2" y="4"/>
                  </a:cxn>
                  <a:cxn ang="0">
                    <a:pos x="0" y="8"/>
                  </a:cxn>
                  <a:cxn ang="0">
                    <a:pos x="0" y="8"/>
                  </a:cxn>
                  <a:cxn ang="0">
                    <a:pos x="2" y="10"/>
                  </a:cxn>
                  <a:cxn ang="0">
                    <a:pos x="6" y="14"/>
                  </a:cxn>
                  <a:cxn ang="0">
                    <a:pos x="12" y="22"/>
                  </a:cxn>
                  <a:cxn ang="0">
                    <a:pos x="16" y="30"/>
                  </a:cxn>
                  <a:cxn ang="0">
                    <a:pos x="20" y="32"/>
                  </a:cxn>
                  <a:cxn ang="0">
                    <a:pos x="22" y="34"/>
                  </a:cxn>
                  <a:cxn ang="0">
                    <a:pos x="22" y="40"/>
                  </a:cxn>
                  <a:cxn ang="0">
                    <a:pos x="24" y="42"/>
                  </a:cxn>
                  <a:cxn ang="0">
                    <a:pos x="26" y="48"/>
                  </a:cxn>
                  <a:cxn ang="0">
                    <a:pos x="28" y="50"/>
                  </a:cxn>
                </a:cxnLst>
                <a:rect l="0" t="0" r="r" b="b"/>
                <a:pathLst>
                  <a:path w="56" h="50">
                    <a:moveTo>
                      <a:pt x="28" y="50"/>
                    </a:moveTo>
                    <a:lnTo>
                      <a:pt x="28" y="48"/>
                    </a:lnTo>
                    <a:lnTo>
                      <a:pt x="32" y="46"/>
                    </a:lnTo>
                    <a:lnTo>
                      <a:pt x="32" y="42"/>
                    </a:lnTo>
                    <a:lnTo>
                      <a:pt x="40" y="42"/>
                    </a:lnTo>
                    <a:lnTo>
                      <a:pt x="50" y="32"/>
                    </a:lnTo>
                    <a:lnTo>
                      <a:pt x="50" y="30"/>
                    </a:lnTo>
                    <a:lnTo>
                      <a:pt x="56" y="22"/>
                    </a:lnTo>
                    <a:lnTo>
                      <a:pt x="44" y="6"/>
                    </a:lnTo>
                    <a:lnTo>
                      <a:pt x="30" y="6"/>
                    </a:lnTo>
                    <a:lnTo>
                      <a:pt x="28" y="2"/>
                    </a:lnTo>
                    <a:lnTo>
                      <a:pt x="28" y="2"/>
                    </a:lnTo>
                    <a:lnTo>
                      <a:pt x="16" y="0"/>
                    </a:lnTo>
                    <a:lnTo>
                      <a:pt x="8" y="2"/>
                    </a:lnTo>
                    <a:lnTo>
                      <a:pt x="2" y="4"/>
                    </a:lnTo>
                    <a:lnTo>
                      <a:pt x="0" y="8"/>
                    </a:lnTo>
                    <a:lnTo>
                      <a:pt x="0" y="8"/>
                    </a:lnTo>
                    <a:lnTo>
                      <a:pt x="2" y="10"/>
                    </a:lnTo>
                    <a:lnTo>
                      <a:pt x="6" y="14"/>
                    </a:lnTo>
                    <a:lnTo>
                      <a:pt x="12" y="22"/>
                    </a:lnTo>
                    <a:lnTo>
                      <a:pt x="16" y="30"/>
                    </a:lnTo>
                    <a:lnTo>
                      <a:pt x="20" y="32"/>
                    </a:lnTo>
                    <a:lnTo>
                      <a:pt x="22" y="34"/>
                    </a:lnTo>
                    <a:lnTo>
                      <a:pt x="22" y="40"/>
                    </a:lnTo>
                    <a:lnTo>
                      <a:pt x="24" y="42"/>
                    </a:lnTo>
                    <a:lnTo>
                      <a:pt x="26" y="48"/>
                    </a:lnTo>
                    <a:lnTo>
                      <a:pt x="28" y="50"/>
                    </a:lnTo>
                    <a:close/>
                  </a:path>
                </a:pathLst>
              </a:custGeom>
              <a:grpFill/>
              <a:ln w="3175">
                <a:solidFill>
                  <a:schemeClr val="bg1"/>
                </a:solidFill>
                <a:prstDash val="solid"/>
                <a:round/>
                <a:headEnd/>
                <a:tailEnd/>
              </a:ln>
            </p:spPr>
            <p:txBody>
              <a:bodyPr/>
              <a:lstStyle/>
              <a:p>
                <a:pPr>
                  <a:defRPr/>
                </a:pPr>
                <a:endParaRPr lang="en-GB" sz="462">
                  <a:solidFill>
                    <a:prstClr val="black"/>
                  </a:solidFill>
                </a:endParaRPr>
              </a:p>
            </p:txBody>
          </p:sp>
          <p:sp>
            <p:nvSpPr>
              <p:cNvPr id="956" name="Freeform 1506"/>
              <p:cNvSpPr>
                <a:spLocks/>
              </p:cNvSpPr>
              <p:nvPr/>
            </p:nvSpPr>
            <p:spPr bwMode="auto">
              <a:xfrm>
                <a:off x="3957257" y="3655288"/>
                <a:ext cx="17227" cy="37875"/>
              </a:xfrm>
              <a:custGeom>
                <a:avLst/>
                <a:gdLst/>
                <a:ahLst/>
                <a:cxnLst>
                  <a:cxn ang="0">
                    <a:pos x="0" y="2"/>
                  </a:cxn>
                  <a:cxn ang="0">
                    <a:pos x="2" y="0"/>
                  </a:cxn>
                  <a:cxn ang="0">
                    <a:pos x="4" y="0"/>
                  </a:cxn>
                  <a:cxn ang="0">
                    <a:pos x="2" y="4"/>
                  </a:cxn>
                  <a:cxn ang="0">
                    <a:pos x="2" y="4"/>
                  </a:cxn>
                  <a:cxn ang="0">
                    <a:pos x="6" y="12"/>
                  </a:cxn>
                  <a:cxn ang="0">
                    <a:pos x="10" y="22"/>
                  </a:cxn>
                  <a:cxn ang="0">
                    <a:pos x="8" y="22"/>
                  </a:cxn>
                  <a:cxn ang="0">
                    <a:pos x="0" y="22"/>
                  </a:cxn>
                  <a:cxn ang="0">
                    <a:pos x="0" y="2"/>
                  </a:cxn>
                </a:cxnLst>
                <a:rect l="0" t="0" r="r" b="b"/>
                <a:pathLst>
                  <a:path w="10" h="22">
                    <a:moveTo>
                      <a:pt x="0" y="2"/>
                    </a:moveTo>
                    <a:lnTo>
                      <a:pt x="2" y="0"/>
                    </a:lnTo>
                    <a:lnTo>
                      <a:pt x="4" y="0"/>
                    </a:lnTo>
                    <a:lnTo>
                      <a:pt x="2" y="4"/>
                    </a:lnTo>
                    <a:lnTo>
                      <a:pt x="2" y="4"/>
                    </a:lnTo>
                    <a:lnTo>
                      <a:pt x="6" y="12"/>
                    </a:lnTo>
                    <a:lnTo>
                      <a:pt x="10" y="22"/>
                    </a:lnTo>
                    <a:lnTo>
                      <a:pt x="8" y="22"/>
                    </a:lnTo>
                    <a:lnTo>
                      <a:pt x="0" y="22"/>
                    </a:lnTo>
                    <a:lnTo>
                      <a:pt x="0" y="2"/>
                    </a:lnTo>
                    <a:close/>
                  </a:path>
                </a:pathLst>
              </a:custGeom>
              <a:grpFill/>
              <a:ln w="3175">
                <a:solidFill>
                  <a:schemeClr val="bg1"/>
                </a:solidFill>
                <a:prstDash val="solid"/>
                <a:round/>
                <a:headEnd/>
                <a:tailEnd/>
              </a:ln>
            </p:spPr>
            <p:txBody>
              <a:bodyPr/>
              <a:lstStyle/>
              <a:p>
                <a:pPr>
                  <a:defRPr/>
                </a:pPr>
                <a:endParaRPr lang="en-GB" sz="462">
                  <a:solidFill>
                    <a:prstClr val="black"/>
                  </a:solidFill>
                </a:endParaRPr>
              </a:p>
            </p:txBody>
          </p:sp>
          <p:sp>
            <p:nvSpPr>
              <p:cNvPr id="957" name="Freeform 1507"/>
              <p:cNvSpPr>
                <a:spLocks/>
              </p:cNvSpPr>
              <p:nvPr/>
            </p:nvSpPr>
            <p:spPr bwMode="auto">
              <a:xfrm>
                <a:off x="3953811" y="3706936"/>
                <a:ext cx="13781" cy="24102"/>
              </a:xfrm>
              <a:custGeom>
                <a:avLst/>
                <a:gdLst/>
                <a:ahLst/>
                <a:cxnLst>
                  <a:cxn ang="0">
                    <a:pos x="4" y="0"/>
                  </a:cxn>
                  <a:cxn ang="0">
                    <a:pos x="4" y="0"/>
                  </a:cxn>
                  <a:cxn ang="0">
                    <a:pos x="4" y="0"/>
                  </a:cxn>
                  <a:cxn ang="0">
                    <a:pos x="4" y="2"/>
                  </a:cxn>
                  <a:cxn ang="0">
                    <a:pos x="0" y="8"/>
                  </a:cxn>
                  <a:cxn ang="0">
                    <a:pos x="2" y="14"/>
                  </a:cxn>
                  <a:cxn ang="0">
                    <a:pos x="4" y="12"/>
                  </a:cxn>
                  <a:cxn ang="0">
                    <a:pos x="4" y="12"/>
                  </a:cxn>
                  <a:cxn ang="0">
                    <a:pos x="6" y="6"/>
                  </a:cxn>
                  <a:cxn ang="0">
                    <a:pos x="8" y="0"/>
                  </a:cxn>
                  <a:cxn ang="0">
                    <a:pos x="4" y="0"/>
                  </a:cxn>
                </a:cxnLst>
                <a:rect l="0" t="0" r="r" b="b"/>
                <a:pathLst>
                  <a:path w="8" h="14">
                    <a:moveTo>
                      <a:pt x="4" y="0"/>
                    </a:moveTo>
                    <a:lnTo>
                      <a:pt x="4" y="0"/>
                    </a:lnTo>
                    <a:lnTo>
                      <a:pt x="4" y="0"/>
                    </a:lnTo>
                    <a:lnTo>
                      <a:pt x="4" y="2"/>
                    </a:lnTo>
                    <a:lnTo>
                      <a:pt x="0" y="8"/>
                    </a:lnTo>
                    <a:lnTo>
                      <a:pt x="2" y="14"/>
                    </a:lnTo>
                    <a:lnTo>
                      <a:pt x="4" y="12"/>
                    </a:lnTo>
                    <a:lnTo>
                      <a:pt x="4" y="12"/>
                    </a:lnTo>
                    <a:lnTo>
                      <a:pt x="6" y="6"/>
                    </a:lnTo>
                    <a:lnTo>
                      <a:pt x="8" y="0"/>
                    </a:lnTo>
                    <a:lnTo>
                      <a:pt x="4" y="0"/>
                    </a:lnTo>
                    <a:close/>
                  </a:path>
                </a:pathLst>
              </a:custGeom>
              <a:grpFill/>
              <a:ln w="3175">
                <a:solidFill>
                  <a:schemeClr val="bg1"/>
                </a:solidFill>
                <a:prstDash val="solid"/>
                <a:round/>
                <a:headEnd/>
                <a:tailEnd/>
              </a:ln>
            </p:spPr>
            <p:txBody>
              <a:bodyPr/>
              <a:lstStyle/>
              <a:p>
                <a:pPr>
                  <a:defRPr/>
                </a:pPr>
                <a:endParaRPr lang="en-GB" sz="462">
                  <a:solidFill>
                    <a:prstClr val="black"/>
                  </a:solidFill>
                </a:endParaRPr>
              </a:p>
            </p:txBody>
          </p:sp>
          <p:sp>
            <p:nvSpPr>
              <p:cNvPr id="958" name="Freeform 1520"/>
              <p:cNvSpPr>
                <a:spLocks/>
              </p:cNvSpPr>
              <p:nvPr/>
            </p:nvSpPr>
            <p:spPr bwMode="auto">
              <a:xfrm>
                <a:off x="3995155" y="3617413"/>
                <a:ext cx="41344" cy="13773"/>
              </a:xfrm>
              <a:custGeom>
                <a:avLst/>
                <a:gdLst/>
                <a:ahLst/>
                <a:cxnLst>
                  <a:cxn ang="0">
                    <a:pos x="22" y="0"/>
                  </a:cxn>
                  <a:cxn ang="0">
                    <a:pos x="22" y="0"/>
                  </a:cxn>
                  <a:cxn ang="0">
                    <a:pos x="16" y="2"/>
                  </a:cxn>
                  <a:cxn ang="0">
                    <a:pos x="10" y="4"/>
                  </a:cxn>
                  <a:cxn ang="0">
                    <a:pos x="6" y="4"/>
                  </a:cxn>
                  <a:cxn ang="0">
                    <a:pos x="0" y="8"/>
                  </a:cxn>
                  <a:cxn ang="0">
                    <a:pos x="0" y="8"/>
                  </a:cxn>
                  <a:cxn ang="0">
                    <a:pos x="0" y="8"/>
                  </a:cxn>
                  <a:cxn ang="0">
                    <a:pos x="12" y="6"/>
                  </a:cxn>
                  <a:cxn ang="0">
                    <a:pos x="24" y="2"/>
                  </a:cxn>
                  <a:cxn ang="0">
                    <a:pos x="24" y="0"/>
                  </a:cxn>
                  <a:cxn ang="0">
                    <a:pos x="22" y="2"/>
                  </a:cxn>
                  <a:cxn ang="0">
                    <a:pos x="22" y="2"/>
                  </a:cxn>
                  <a:cxn ang="0">
                    <a:pos x="22" y="0"/>
                  </a:cxn>
                  <a:cxn ang="0">
                    <a:pos x="22" y="0"/>
                  </a:cxn>
                </a:cxnLst>
                <a:rect l="0" t="0" r="r" b="b"/>
                <a:pathLst>
                  <a:path w="24" h="8">
                    <a:moveTo>
                      <a:pt x="22" y="0"/>
                    </a:moveTo>
                    <a:lnTo>
                      <a:pt x="22" y="0"/>
                    </a:lnTo>
                    <a:lnTo>
                      <a:pt x="16" y="2"/>
                    </a:lnTo>
                    <a:lnTo>
                      <a:pt x="10" y="4"/>
                    </a:lnTo>
                    <a:lnTo>
                      <a:pt x="6" y="4"/>
                    </a:lnTo>
                    <a:lnTo>
                      <a:pt x="0" y="8"/>
                    </a:lnTo>
                    <a:lnTo>
                      <a:pt x="0" y="8"/>
                    </a:lnTo>
                    <a:lnTo>
                      <a:pt x="0" y="8"/>
                    </a:lnTo>
                    <a:lnTo>
                      <a:pt x="12" y="6"/>
                    </a:lnTo>
                    <a:lnTo>
                      <a:pt x="24" y="2"/>
                    </a:lnTo>
                    <a:lnTo>
                      <a:pt x="24" y="0"/>
                    </a:lnTo>
                    <a:lnTo>
                      <a:pt x="22" y="2"/>
                    </a:lnTo>
                    <a:lnTo>
                      <a:pt x="22" y="2"/>
                    </a:lnTo>
                    <a:lnTo>
                      <a:pt x="22" y="0"/>
                    </a:lnTo>
                    <a:lnTo>
                      <a:pt x="22" y="0"/>
                    </a:lnTo>
                    <a:close/>
                  </a:path>
                </a:pathLst>
              </a:custGeom>
              <a:grpFill/>
              <a:ln w="3175">
                <a:solidFill>
                  <a:schemeClr val="bg1"/>
                </a:solidFill>
                <a:prstDash val="solid"/>
                <a:round/>
                <a:headEnd/>
                <a:tailEnd/>
              </a:ln>
            </p:spPr>
            <p:txBody>
              <a:bodyPr/>
              <a:lstStyle/>
              <a:p>
                <a:pPr>
                  <a:defRPr/>
                </a:pPr>
                <a:endParaRPr lang="en-GB" sz="462">
                  <a:solidFill>
                    <a:prstClr val="black"/>
                  </a:solidFill>
                </a:endParaRPr>
              </a:p>
            </p:txBody>
          </p:sp>
          <p:sp>
            <p:nvSpPr>
              <p:cNvPr id="959" name="Freeform 1521"/>
              <p:cNvSpPr>
                <a:spLocks/>
              </p:cNvSpPr>
              <p:nvPr/>
            </p:nvSpPr>
            <p:spPr bwMode="auto">
              <a:xfrm>
                <a:off x="3957257" y="3762027"/>
                <a:ext cx="10336" cy="20659"/>
              </a:xfrm>
              <a:custGeom>
                <a:avLst/>
                <a:gdLst/>
                <a:ahLst/>
                <a:cxnLst>
                  <a:cxn ang="0">
                    <a:pos x="0" y="12"/>
                  </a:cxn>
                  <a:cxn ang="0">
                    <a:pos x="4" y="12"/>
                  </a:cxn>
                  <a:cxn ang="0">
                    <a:pos x="6" y="6"/>
                  </a:cxn>
                  <a:cxn ang="0">
                    <a:pos x="2" y="0"/>
                  </a:cxn>
                  <a:cxn ang="0">
                    <a:pos x="2" y="0"/>
                  </a:cxn>
                  <a:cxn ang="0">
                    <a:pos x="4" y="6"/>
                  </a:cxn>
                  <a:cxn ang="0">
                    <a:pos x="2" y="12"/>
                  </a:cxn>
                  <a:cxn ang="0">
                    <a:pos x="0" y="12"/>
                  </a:cxn>
                </a:cxnLst>
                <a:rect l="0" t="0" r="r" b="b"/>
                <a:pathLst>
                  <a:path w="6" h="12">
                    <a:moveTo>
                      <a:pt x="0" y="12"/>
                    </a:moveTo>
                    <a:lnTo>
                      <a:pt x="4" y="12"/>
                    </a:lnTo>
                    <a:lnTo>
                      <a:pt x="6" y="6"/>
                    </a:lnTo>
                    <a:lnTo>
                      <a:pt x="2" y="0"/>
                    </a:lnTo>
                    <a:lnTo>
                      <a:pt x="2" y="0"/>
                    </a:lnTo>
                    <a:lnTo>
                      <a:pt x="4" y="6"/>
                    </a:lnTo>
                    <a:lnTo>
                      <a:pt x="2" y="12"/>
                    </a:lnTo>
                    <a:lnTo>
                      <a:pt x="0" y="12"/>
                    </a:lnTo>
                    <a:close/>
                  </a:path>
                </a:pathLst>
              </a:custGeom>
              <a:grpFill/>
              <a:ln w="3175">
                <a:solidFill>
                  <a:schemeClr val="bg1"/>
                </a:solidFill>
                <a:prstDash val="solid"/>
                <a:round/>
                <a:headEnd/>
                <a:tailEnd/>
              </a:ln>
            </p:spPr>
            <p:txBody>
              <a:bodyPr/>
              <a:lstStyle/>
              <a:p>
                <a:pPr>
                  <a:defRPr/>
                </a:pPr>
                <a:endParaRPr lang="en-GB" sz="462">
                  <a:solidFill>
                    <a:prstClr val="black"/>
                  </a:solidFill>
                </a:endParaRPr>
              </a:p>
            </p:txBody>
          </p:sp>
          <p:sp>
            <p:nvSpPr>
              <p:cNvPr id="960" name="Freeform 1522"/>
              <p:cNvSpPr>
                <a:spLocks/>
              </p:cNvSpPr>
              <p:nvPr/>
            </p:nvSpPr>
            <p:spPr bwMode="auto">
              <a:xfrm>
                <a:off x="4060616" y="3607083"/>
                <a:ext cx="6891" cy="3443"/>
              </a:xfrm>
              <a:custGeom>
                <a:avLst/>
                <a:gdLst/>
                <a:ahLst/>
                <a:cxnLst>
                  <a:cxn ang="0">
                    <a:pos x="0" y="2"/>
                  </a:cxn>
                  <a:cxn ang="0">
                    <a:pos x="4" y="2"/>
                  </a:cxn>
                  <a:cxn ang="0">
                    <a:pos x="4" y="2"/>
                  </a:cxn>
                  <a:cxn ang="0">
                    <a:pos x="2" y="0"/>
                  </a:cxn>
                  <a:cxn ang="0">
                    <a:pos x="0" y="2"/>
                  </a:cxn>
                </a:cxnLst>
                <a:rect l="0" t="0" r="r" b="b"/>
                <a:pathLst>
                  <a:path w="4" h="2">
                    <a:moveTo>
                      <a:pt x="0" y="2"/>
                    </a:moveTo>
                    <a:lnTo>
                      <a:pt x="4" y="2"/>
                    </a:lnTo>
                    <a:lnTo>
                      <a:pt x="4" y="2"/>
                    </a:lnTo>
                    <a:lnTo>
                      <a:pt x="2" y="0"/>
                    </a:lnTo>
                    <a:lnTo>
                      <a:pt x="0" y="2"/>
                    </a:lnTo>
                    <a:close/>
                  </a:path>
                </a:pathLst>
              </a:custGeom>
              <a:grpFill/>
              <a:ln w="3175">
                <a:solidFill>
                  <a:schemeClr val="bg1"/>
                </a:solidFill>
                <a:prstDash val="solid"/>
                <a:round/>
                <a:headEnd/>
                <a:tailEnd/>
              </a:ln>
            </p:spPr>
            <p:txBody>
              <a:bodyPr/>
              <a:lstStyle/>
              <a:p>
                <a:pPr>
                  <a:defRPr/>
                </a:pPr>
                <a:endParaRPr lang="en-GB" sz="462">
                  <a:solidFill>
                    <a:prstClr val="black"/>
                  </a:solidFill>
                </a:endParaRPr>
              </a:p>
            </p:txBody>
          </p:sp>
          <p:sp>
            <p:nvSpPr>
              <p:cNvPr id="961" name="Freeform 1523"/>
              <p:cNvSpPr>
                <a:spLocks/>
              </p:cNvSpPr>
              <p:nvPr/>
            </p:nvSpPr>
            <p:spPr bwMode="auto">
              <a:xfrm>
                <a:off x="4098515" y="3531333"/>
                <a:ext cx="3445" cy="3443"/>
              </a:xfrm>
              <a:custGeom>
                <a:avLst/>
                <a:gdLst/>
                <a:ahLst/>
                <a:cxnLst>
                  <a:cxn ang="0">
                    <a:pos x="0" y="2"/>
                  </a:cxn>
                  <a:cxn ang="0">
                    <a:pos x="2" y="2"/>
                  </a:cxn>
                  <a:cxn ang="0">
                    <a:pos x="2" y="2"/>
                  </a:cxn>
                  <a:cxn ang="0">
                    <a:pos x="2" y="0"/>
                  </a:cxn>
                  <a:cxn ang="0">
                    <a:pos x="0" y="2"/>
                  </a:cxn>
                </a:cxnLst>
                <a:rect l="0" t="0" r="r" b="b"/>
                <a:pathLst>
                  <a:path w="2" h="2">
                    <a:moveTo>
                      <a:pt x="0" y="2"/>
                    </a:moveTo>
                    <a:lnTo>
                      <a:pt x="2" y="2"/>
                    </a:lnTo>
                    <a:lnTo>
                      <a:pt x="2" y="2"/>
                    </a:lnTo>
                    <a:lnTo>
                      <a:pt x="2" y="0"/>
                    </a:lnTo>
                    <a:lnTo>
                      <a:pt x="0" y="2"/>
                    </a:lnTo>
                    <a:close/>
                  </a:path>
                </a:pathLst>
              </a:custGeom>
              <a:grpFill/>
              <a:ln w="3175">
                <a:solidFill>
                  <a:schemeClr val="bg1"/>
                </a:solidFill>
                <a:prstDash val="solid"/>
                <a:round/>
                <a:headEnd/>
                <a:tailEnd/>
              </a:ln>
            </p:spPr>
            <p:txBody>
              <a:bodyPr/>
              <a:lstStyle/>
              <a:p>
                <a:pPr>
                  <a:defRPr/>
                </a:pPr>
                <a:endParaRPr lang="en-GB" sz="462">
                  <a:solidFill>
                    <a:prstClr val="black"/>
                  </a:solidFill>
                </a:endParaRPr>
              </a:p>
            </p:txBody>
          </p:sp>
          <p:sp>
            <p:nvSpPr>
              <p:cNvPr id="962" name="Freeform 1524"/>
              <p:cNvSpPr>
                <a:spLocks/>
              </p:cNvSpPr>
              <p:nvPr/>
            </p:nvSpPr>
            <p:spPr bwMode="auto">
              <a:xfrm>
                <a:off x="4105405" y="3524446"/>
                <a:ext cx="3445" cy="6886"/>
              </a:xfrm>
              <a:custGeom>
                <a:avLst/>
                <a:gdLst/>
                <a:ahLst/>
                <a:cxnLst>
                  <a:cxn ang="0">
                    <a:pos x="0" y="4"/>
                  </a:cxn>
                  <a:cxn ang="0">
                    <a:pos x="2" y="4"/>
                  </a:cxn>
                  <a:cxn ang="0">
                    <a:pos x="0" y="0"/>
                  </a:cxn>
                  <a:cxn ang="0">
                    <a:pos x="0" y="4"/>
                  </a:cxn>
                </a:cxnLst>
                <a:rect l="0" t="0" r="r" b="b"/>
                <a:pathLst>
                  <a:path w="2" h="4">
                    <a:moveTo>
                      <a:pt x="0" y="4"/>
                    </a:moveTo>
                    <a:lnTo>
                      <a:pt x="2" y="4"/>
                    </a:lnTo>
                    <a:lnTo>
                      <a:pt x="0" y="0"/>
                    </a:lnTo>
                    <a:lnTo>
                      <a:pt x="0" y="4"/>
                    </a:lnTo>
                    <a:close/>
                  </a:path>
                </a:pathLst>
              </a:custGeom>
              <a:grpFill/>
              <a:ln w="3175">
                <a:solidFill>
                  <a:schemeClr val="bg1"/>
                </a:solidFill>
                <a:prstDash val="solid"/>
                <a:round/>
                <a:headEnd/>
                <a:tailEnd/>
              </a:ln>
            </p:spPr>
            <p:txBody>
              <a:bodyPr/>
              <a:lstStyle/>
              <a:p>
                <a:pPr>
                  <a:defRPr/>
                </a:pPr>
                <a:endParaRPr lang="en-GB" sz="462">
                  <a:solidFill>
                    <a:prstClr val="black"/>
                  </a:solidFill>
                </a:endParaRPr>
              </a:p>
            </p:txBody>
          </p:sp>
          <p:sp>
            <p:nvSpPr>
              <p:cNvPr id="963" name="Freeform 1525"/>
              <p:cNvSpPr>
                <a:spLocks/>
              </p:cNvSpPr>
              <p:nvPr/>
            </p:nvSpPr>
            <p:spPr bwMode="auto">
              <a:xfrm>
                <a:off x="4105405" y="3531333"/>
                <a:ext cx="3445" cy="10330"/>
              </a:xfrm>
              <a:custGeom>
                <a:avLst/>
                <a:gdLst/>
                <a:ahLst/>
                <a:cxnLst>
                  <a:cxn ang="0">
                    <a:pos x="0" y="2"/>
                  </a:cxn>
                  <a:cxn ang="0">
                    <a:pos x="2" y="6"/>
                  </a:cxn>
                  <a:cxn ang="0">
                    <a:pos x="2" y="0"/>
                  </a:cxn>
                  <a:cxn ang="0">
                    <a:pos x="0" y="2"/>
                  </a:cxn>
                </a:cxnLst>
                <a:rect l="0" t="0" r="r" b="b"/>
                <a:pathLst>
                  <a:path w="2" h="6">
                    <a:moveTo>
                      <a:pt x="0" y="2"/>
                    </a:moveTo>
                    <a:lnTo>
                      <a:pt x="2" y="6"/>
                    </a:lnTo>
                    <a:lnTo>
                      <a:pt x="2" y="0"/>
                    </a:lnTo>
                    <a:lnTo>
                      <a:pt x="0" y="2"/>
                    </a:lnTo>
                    <a:close/>
                  </a:path>
                </a:pathLst>
              </a:custGeom>
              <a:grpFill/>
              <a:ln w="3175">
                <a:solidFill>
                  <a:schemeClr val="bg1"/>
                </a:solidFill>
                <a:prstDash val="solid"/>
                <a:round/>
                <a:headEnd/>
                <a:tailEnd/>
              </a:ln>
            </p:spPr>
            <p:txBody>
              <a:bodyPr/>
              <a:lstStyle/>
              <a:p>
                <a:pPr>
                  <a:defRPr/>
                </a:pPr>
                <a:endParaRPr lang="en-GB" sz="462">
                  <a:solidFill>
                    <a:prstClr val="black"/>
                  </a:solidFill>
                </a:endParaRPr>
              </a:p>
            </p:txBody>
          </p:sp>
          <p:sp>
            <p:nvSpPr>
              <p:cNvPr id="964" name="Freeform 1526"/>
              <p:cNvSpPr>
                <a:spLocks/>
              </p:cNvSpPr>
              <p:nvPr/>
            </p:nvSpPr>
            <p:spPr bwMode="auto">
              <a:xfrm>
                <a:off x="4139858" y="3507230"/>
                <a:ext cx="3445" cy="6886"/>
              </a:xfrm>
              <a:custGeom>
                <a:avLst/>
                <a:gdLst/>
                <a:ahLst/>
                <a:cxnLst>
                  <a:cxn ang="0">
                    <a:pos x="2" y="0"/>
                  </a:cxn>
                  <a:cxn ang="0">
                    <a:pos x="0" y="4"/>
                  </a:cxn>
                  <a:cxn ang="0">
                    <a:pos x="2" y="2"/>
                  </a:cxn>
                  <a:cxn ang="0">
                    <a:pos x="2" y="0"/>
                  </a:cxn>
                  <a:cxn ang="0">
                    <a:pos x="2" y="0"/>
                  </a:cxn>
                </a:cxnLst>
                <a:rect l="0" t="0" r="r" b="b"/>
                <a:pathLst>
                  <a:path w="2" h="4">
                    <a:moveTo>
                      <a:pt x="2" y="0"/>
                    </a:moveTo>
                    <a:lnTo>
                      <a:pt x="0" y="4"/>
                    </a:lnTo>
                    <a:lnTo>
                      <a:pt x="2" y="2"/>
                    </a:lnTo>
                    <a:lnTo>
                      <a:pt x="2" y="0"/>
                    </a:lnTo>
                    <a:lnTo>
                      <a:pt x="2" y="0"/>
                    </a:lnTo>
                    <a:close/>
                  </a:path>
                </a:pathLst>
              </a:custGeom>
              <a:grpFill/>
              <a:ln w="3175">
                <a:solidFill>
                  <a:schemeClr val="bg1"/>
                </a:solidFill>
                <a:prstDash val="solid"/>
                <a:round/>
                <a:headEnd/>
                <a:tailEnd/>
              </a:ln>
            </p:spPr>
            <p:txBody>
              <a:bodyPr/>
              <a:lstStyle/>
              <a:p>
                <a:pPr>
                  <a:defRPr/>
                </a:pPr>
                <a:endParaRPr lang="en-GB" sz="462">
                  <a:solidFill>
                    <a:prstClr val="black"/>
                  </a:solidFill>
                </a:endParaRPr>
              </a:p>
            </p:txBody>
          </p:sp>
        </p:grpSp>
        <p:sp>
          <p:nvSpPr>
            <p:cNvPr id="635" name="Freeform 1527"/>
            <p:cNvSpPr>
              <a:spLocks/>
            </p:cNvSpPr>
            <p:nvPr/>
          </p:nvSpPr>
          <p:spPr bwMode="auto">
            <a:xfrm>
              <a:off x="1019409" y="5639583"/>
              <a:ext cx="5770" cy="5742"/>
            </a:xfrm>
            <a:custGeom>
              <a:avLst/>
              <a:gdLst/>
              <a:ahLst/>
              <a:cxnLst>
                <a:cxn ang="0">
                  <a:pos x="8" y="0"/>
                </a:cxn>
                <a:cxn ang="0">
                  <a:pos x="6" y="6"/>
                </a:cxn>
                <a:cxn ang="0">
                  <a:pos x="0" y="8"/>
                </a:cxn>
                <a:cxn ang="0">
                  <a:pos x="0" y="8"/>
                </a:cxn>
                <a:cxn ang="0">
                  <a:pos x="2" y="4"/>
                </a:cxn>
                <a:cxn ang="0">
                  <a:pos x="8" y="0"/>
                </a:cxn>
                <a:cxn ang="0">
                  <a:pos x="8" y="0"/>
                </a:cxn>
              </a:cxnLst>
              <a:rect l="0" t="0" r="r" b="b"/>
              <a:pathLst>
                <a:path w="8" h="8">
                  <a:moveTo>
                    <a:pt x="8" y="0"/>
                  </a:moveTo>
                  <a:lnTo>
                    <a:pt x="6" y="6"/>
                  </a:lnTo>
                  <a:lnTo>
                    <a:pt x="0" y="8"/>
                  </a:lnTo>
                  <a:lnTo>
                    <a:pt x="0" y="8"/>
                  </a:lnTo>
                  <a:lnTo>
                    <a:pt x="2" y="4"/>
                  </a:lnTo>
                  <a:lnTo>
                    <a:pt x="8" y="0"/>
                  </a:lnTo>
                  <a:lnTo>
                    <a:pt x="8" y="0"/>
                  </a:lnTo>
                  <a:close/>
                </a:path>
              </a:pathLst>
            </a:custGeom>
            <a:solidFill>
              <a:schemeClr val="bg2"/>
            </a:solidFill>
            <a:ln w="3175">
              <a:solidFill>
                <a:schemeClr val="bg1"/>
              </a:solidFill>
              <a:prstDash val="solid"/>
              <a:round/>
              <a:headEnd/>
              <a:tailEnd/>
            </a:ln>
          </p:spPr>
          <p:txBody>
            <a:bodyPr/>
            <a:lstStyle/>
            <a:p>
              <a:pPr>
                <a:defRPr/>
              </a:pPr>
              <a:endParaRPr lang="en-GB" sz="462">
                <a:solidFill>
                  <a:prstClr val="black"/>
                </a:solidFill>
              </a:endParaRPr>
            </a:p>
          </p:txBody>
        </p:sp>
        <p:sp>
          <p:nvSpPr>
            <p:cNvPr id="636" name="Freeform 1528"/>
            <p:cNvSpPr>
              <a:spLocks/>
            </p:cNvSpPr>
            <p:nvPr/>
          </p:nvSpPr>
          <p:spPr bwMode="auto">
            <a:xfrm>
              <a:off x="846304" y="5590772"/>
              <a:ext cx="259658" cy="180889"/>
            </a:xfrm>
            <a:custGeom>
              <a:avLst/>
              <a:gdLst/>
              <a:ahLst/>
              <a:cxnLst>
                <a:cxn ang="0">
                  <a:pos x="42" y="20"/>
                </a:cxn>
                <a:cxn ang="0">
                  <a:pos x="56" y="50"/>
                </a:cxn>
                <a:cxn ang="0">
                  <a:pos x="72" y="68"/>
                </a:cxn>
                <a:cxn ang="0">
                  <a:pos x="88" y="88"/>
                </a:cxn>
                <a:cxn ang="0">
                  <a:pos x="94" y="104"/>
                </a:cxn>
                <a:cxn ang="0">
                  <a:pos x="106" y="108"/>
                </a:cxn>
                <a:cxn ang="0">
                  <a:pos x="122" y="128"/>
                </a:cxn>
                <a:cxn ang="0">
                  <a:pos x="144" y="166"/>
                </a:cxn>
                <a:cxn ang="0">
                  <a:pos x="150" y="192"/>
                </a:cxn>
                <a:cxn ang="0">
                  <a:pos x="164" y="204"/>
                </a:cxn>
                <a:cxn ang="0">
                  <a:pos x="182" y="208"/>
                </a:cxn>
                <a:cxn ang="0">
                  <a:pos x="222" y="232"/>
                </a:cxn>
                <a:cxn ang="0">
                  <a:pos x="264" y="232"/>
                </a:cxn>
                <a:cxn ang="0">
                  <a:pos x="298" y="252"/>
                </a:cxn>
                <a:cxn ang="0">
                  <a:pos x="312" y="216"/>
                </a:cxn>
                <a:cxn ang="0">
                  <a:pos x="338" y="208"/>
                </a:cxn>
                <a:cxn ang="0">
                  <a:pos x="348" y="196"/>
                </a:cxn>
                <a:cxn ang="0">
                  <a:pos x="352" y="194"/>
                </a:cxn>
                <a:cxn ang="0">
                  <a:pos x="356" y="176"/>
                </a:cxn>
                <a:cxn ang="0">
                  <a:pos x="354" y="158"/>
                </a:cxn>
                <a:cxn ang="0">
                  <a:pos x="344" y="158"/>
                </a:cxn>
                <a:cxn ang="0">
                  <a:pos x="320" y="166"/>
                </a:cxn>
                <a:cxn ang="0">
                  <a:pos x="308" y="198"/>
                </a:cxn>
                <a:cxn ang="0">
                  <a:pos x="286" y="200"/>
                </a:cxn>
                <a:cxn ang="0">
                  <a:pos x="266" y="200"/>
                </a:cxn>
                <a:cxn ang="0">
                  <a:pos x="240" y="160"/>
                </a:cxn>
                <a:cxn ang="0">
                  <a:pos x="230" y="116"/>
                </a:cxn>
                <a:cxn ang="0">
                  <a:pos x="238" y="106"/>
                </a:cxn>
                <a:cxn ang="0">
                  <a:pos x="238" y="102"/>
                </a:cxn>
                <a:cxn ang="0">
                  <a:pos x="236" y="100"/>
                </a:cxn>
                <a:cxn ang="0">
                  <a:pos x="208" y="74"/>
                </a:cxn>
                <a:cxn ang="0">
                  <a:pos x="196" y="56"/>
                </a:cxn>
                <a:cxn ang="0">
                  <a:pos x="172" y="42"/>
                </a:cxn>
                <a:cxn ang="0">
                  <a:pos x="158" y="52"/>
                </a:cxn>
                <a:cxn ang="0">
                  <a:pos x="144" y="30"/>
                </a:cxn>
                <a:cxn ang="0">
                  <a:pos x="128" y="14"/>
                </a:cxn>
                <a:cxn ang="0">
                  <a:pos x="106" y="12"/>
                </a:cxn>
                <a:cxn ang="0">
                  <a:pos x="86" y="20"/>
                </a:cxn>
                <a:cxn ang="0">
                  <a:pos x="26" y="0"/>
                </a:cxn>
                <a:cxn ang="0">
                  <a:pos x="14" y="34"/>
                </a:cxn>
                <a:cxn ang="0">
                  <a:pos x="28" y="52"/>
                </a:cxn>
                <a:cxn ang="0">
                  <a:pos x="26" y="72"/>
                </a:cxn>
                <a:cxn ang="0">
                  <a:pos x="44" y="86"/>
                </a:cxn>
                <a:cxn ang="0">
                  <a:pos x="58" y="96"/>
                </a:cxn>
                <a:cxn ang="0">
                  <a:pos x="64" y="116"/>
                </a:cxn>
                <a:cxn ang="0">
                  <a:pos x="86" y="142"/>
                </a:cxn>
                <a:cxn ang="0">
                  <a:pos x="88" y="128"/>
                </a:cxn>
                <a:cxn ang="0">
                  <a:pos x="78" y="118"/>
                </a:cxn>
                <a:cxn ang="0">
                  <a:pos x="66" y="90"/>
                </a:cxn>
                <a:cxn ang="0">
                  <a:pos x="54" y="72"/>
                </a:cxn>
                <a:cxn ang="0">
                  <a:pos x="44" y="56"/>
                </a:cxn>
                <a:cxn ang="0">
                  <a:pos x="30" y="34"/>
                </a:cxn>
              </a:cxnLst>
              <a:rect l="0" t="0" r="r" b="b"/>
              <a:pathLst>
                <a:path w="360" h="252">
                  <a:moveTo>
                    <a:pt x="28" y="12"/>
                  </a:moveTo>
                  <a:lnTo>
                    <a:pt x="36" y="18"/>
                  </a:lnTo>
                  <a:lnTo>
                    <a:pt x="40" y="18"/>
                  </a:lnTo>
                  <a:lnTo>
                    <a:pt x="42" y="20"/>
                  </a:lnTo>
                  <a:lnTo>
                    <a:pt x="48" y="22"/>
                  </a:lnTo>
                  <a:lnTo>
                    <a:pt x="48" y="22"/>
                  </a:lnTo>
                  <a:lnTo>
                    <a:pt x="52" y="36"/>
                  </a:lnTo>
                  <a:lnTo>
                    <a:pt x="56" y="50"/>
                  </a:lnTo>
                  <a:lnTo>
                    <a:pt x="56" y="50"/>
                  </a:lnTo>
                  <a:lnTo>
                    <a:pt x="60" y="54"/>
                  </a:lnTo>
                  <a:lnTo>
                    <a:pt x="64" y="62"/>
                  </a:lnTo>
                  <a:lnTo>
                    <a:pt x="72" y="68"/>
                  </a:lnTo>
                  <a:lnTo>
                    <a:pt x="74" y="70"/>
                  </a:lnTo>
                  <a:lnTo>
                    <a:pt x="78" y="72"/>
                  </a:lnTo>
                  <a:lnTo>
                    <a:pt x="78" y="76"/>
                  </a:lnTo>
                  <a:lnTo>
                    <a:pt x="88" y="88"/>
                  </a:lnTo>
                  <a:lnTo>
                    <a:pt x="92" y="88"/>
                  </a:lnTo>
                  <a:lnTo>
                    <a:pt x="96" y="92"/>
                  </a:lnTo>
                  <a:lnTo>
                    <a:pt x="94" y="100"/>
                  </a:lnTo>
                  <a:lnTo>
                    <a:pt x="94" y="104"/>
                  </a:lnTo>
                  <a:lnTo>
                    <a:pt x="98" y="102"/>
                  </a:lnTo>
                  <a:lnTo>
                    <a:pt x="98" y="106"/>
                  </a:lnTo>
                  <a:lnTo>
                    <a:pt x="104" y="110"/>
                  </a:lnTo>
                  <a:lnTo>
                    <a:pt x="106" y="108"/>
                  </a:lnTo>
                  <a:lnTo>
                    <a:pt x="110" y="112"/>
                  </a:lnTo>
                  <a:lnTo>
                    <a:pt x="112" y="118"/>
                  </a:lnTo>
                  <a:lnTo>
                    <a:pt x="112" y="118"/>
                  </a:lnTo>
                  <a:lnTo>
                    <a:pt x="122" y="128"/>
                  </a:lnTo>
                  <a:lnTo>
                    <a:pt x="134" y="142"/>
                  </a:lnTo>
                  <a:lnTo>
                    <a:pt x="138" y="152"/>
                  </a:lnTo>
                  <a:lnTo>
                    <a:pt x="142" y="160"/>
                  </a:lnTo>
                  <a:lnTo>
                    <a:pt x="144" y="166"/>
                  </a:lnTo>
                  <a:lnTo>
                    <a:pt x="142" y="174"/>
                  </a:lnTo>
                  <a:lnTo>
                    <a:pt x="138" y="176"/>
                  </a:lnTo>
                  <a:lnTo>
                    <a:pt x="150" y="192"/>
                  </a:lnTo>
                  <a:lnTo>
                    <a:pt x="150" y="192"/>
                  </a:lnTo>
                  <a:lnTo>
                    <a:pt x="154" y="194"/>
                  </a:lnTo>
                  <a:lnTo>
                    <a:pt x="158" y="196"/>
                  </a:lnTo>
                  <a:lnTo>
                    <a:pt x="162" y="200"/>
                  </a:lnTo>
                  <a:lnTo>
                    <a:pt x="164" y="204"/>
                  </a:lnTo>
                  <a:lnTo>
                    <a:pt x="164" y="204"/>
                  </a:lnTo>
                  <a:lnTo>
                    <a:pt x="174" y="206"/>
                  </a:lnTo>
                  <a:lnTo>
                    <a:pt x="182" y="208"/>
                  </a:lnTo>
                  <a:lnTo>
                    <a:pt x="182" y="208"/>
                  </a:lnTo>
                  <a:lnTo>
                    <a:pt x="188" y="214"/>
                  </a:lnTo>
                  <a:lnTo>
                    <a:pt x="194" y="218"/>
                  </a:lnTo>
                  <a:lnTo>
                    <a:pt x="194" y="218"/>
                  </a:lnTo>
                  <a:lnTo>
                    <a:pt x="222" y="232"/>
                  </a:lnTo>
                  <a:lnTo>
                    <a:pt x="236" y="236"/>
                  </a:lnTo>
                  <a:lnTo>
                    <a:pt x="252" y="240"/>
                  </a:lnTo>
                  <a:lnTo>
                    <a:pt x="264" y="232"/>
                  </a:lnTo>
                  <a:lnTo>
                    <a:pt x="264" y="232"/>
                  </a:lnTo>
                  <a:lnTo>
                    <a:pt x="274" y="234"/>
                  </a:lnTo>
                  <a:lnTo>
                    <a:pt x="282" y="238"/>
                  </a:lnTo>
                  <a:lnTo>
                    <a:pt x="292" y="246"/>
                  </a:lnTo>
                  <a:lnTo>
                    <a:pt x="298" y="252"/>
                  </a:lnTo>
                  <a:lnTo>
                    <a:pt x="306" y="232"/>
                  </a:lnTo>
                  <a:lnTo>
                    <a:pt x="318" y="232"/>
                  </a:lnTo>
                  <a:lnTo>
                    <a:pt x="306" y="216"/>
                  </a:lnTo>
                  <a:lnTo>
                    <a:pt x="312" y="216"/>
                  </a:lnTo>
                  <a:lnTo>
                    <a:pt x="314" y="210"/>
                  </a:lnTo>
                  <a:lnTo>
                    <a:pt x="314" y="210"/>
                  </a:lnTo>
                  <a:lnTo>
                    <a:pt x="326" y="210"/>
                  </a:lnTo>
                  <a:lnTo>
                    <a:pt x="338" y="208"/>
                  </a:lnTo>
                  <a:lnTo>
                    <a:pt x="340" y="202"/>
                  </a:lnTo>
                  <a:lnTo>
                    <a:pt x="344" y="202"/>
                  </a:lnTo>
                  <a:lnTo>
                    <a:pt x="346" y="196"/>
                  </a:lnTo>
                  <a:lnTo>
                    <a:pt x="348" y="196"/>
                  </a:lnTo>
                  <a:lnTo>
                    <a:pt x="346" y="200"/>
                  </a:lnTo>
                  <a:lnTo>
                    <a:pt x="348" y="202"/>
                  </a:lnTo>
                  <a:lnTo>
                    <a:pt x="348" y="202"/>
                  </a:lnTo>
                  <a:lnTo>
                    <a:pt x="352" y="194"/>
                  </a:lnTo>
                  <a:lnTo>
                    <a:pt x="354" y="186"/>
                  </a:lnTo>
                  <a:lnTo>
                    <a:pt x="352" y="184"/>
                  </a:lnTo>
                  <a:lnTo>
                    <a:pt x="352" y="184"/>
                  </a:lnTo>
                  <a:lnTo>
                    <a:pt x="356" y="176"/>
                  </a:lnTo>
                  <a:lnTo>
                    <a:pt x="358" y="172"/>
                  </a:lnTo>
                  <a:lnTo>
                    <a:pt x="360" y="170"/>
                  </a:lnTo>
                  <a:lnTo>
                    <a:pt x="360" y="160"/>
                  </a:lnTo>
                  <a:lnTo>
                    <a:pt x="354" y="158"/>
                  </a:lnTo>
                  <a:lnTo>
                    <a:pt x="350" y="162"/>
                  </a:lnTo>
                  <a:lnTo>
                    <a:pt x="350" y="158"/>
                  </a:lnTo>
                  <a:lnTo>
                    <a:pt x="350" y="158"/>
                  </a:lnTo>
                  <a:lnTo>
                    <a:pt x="344" y="158"/>
                  </a:lnTo>
                  <a:lnTo>
                    <a:pt x="336" y="160"/>
                  </a:lnTo>
                  <a:lnTo>
                    <a:pt x="326" y="162"/>
                  </a:lnTo>
                  <a:lnTo>
                    <a:pt x="320" y="166"/>
                  </a:lnTo>
                  <a:lnTo>
                    <a:pt x="320" y="166"/>
                  </a:lnTo>
                  <a:lnTo>
                    <a:pt x="318" y="178"/>
                  </a:lnTo>
                  <a:lnTo>
                    <a:pt x="314" y="190"/>
                  </a:lnTo>
                  <a:lnTo>
                    <a:pt x="308" y="194"/>
                  </a:lnTo>
                  <a:lnTo>
                    <a:pt x="308" y="198"/>
                  </a:lnTo>
                  <a:lnTo>
                    <a:pt x="302" y="200"/>
                  </a:lnTo>
                  <a:lnTo>
                    <a:pt x="300" y="198"/>
                  </a:lnTo>
                  <a:lnTo>
                    <a:pt x="300" y="198"/>
                  </a:lnTo>
                  <a:lnTo>
                    <a:pt x="286" y="200"/>
                  </a:lnTo>
                  <a:lnTo>
                    <a:pt x="276" y="202"/>
                  </a:lnTo>
                  <a:lnTo>
                    <a:pt x="270" y="204"/>
                  </a:lnTo>
                  <a:lnTo>
                    <a:pt x="270" y="204"/>
                  </a:lnTo>
                  <a:lnTo>
                    <a:pt x="266" y="200"/>
                  </a:lnTo>
                  <a:lnTo>
                    <a:pt x="262" y="196"/>
                  </a:lnTo>
                  <a:lnTo>
                    <a:pt x="250" y="192"/>
                  </a:lnTo>
                  <a:lnTo>
                    <a:pt x="240" y="168"/>
                  </a:lnTo>
                  <a:lnTo>
                    <a:pt x="240" y="160"/>
                  </a:lnTo>
                  <a:lnTo>
                    <a:pt x="232" y="150"/>
                  </a:lnTo>
                  <a:lnTo>
                    <a:pt x="232" y="150"/>
                  </a:lnTo>
                  <a:lnTo>
                    <a:pt x="232" y="134"/>
                  </a:lnTo>
                  <a:lnTo>
                    <a:pt x="230" y="116"/>
                  </a:lnTo>
                  <a:lnTo>
                    <a:pt x="230" y="116"/>
                  </a:lnTo>
                  <a:lnTo>
                    <a:pt x="234" y="112"/>
                  </a:lnTo>
                  <a:lnTo>
                    <a:pt x="234" y="108"/>
                  </a:lnTo>
                  <a:lnTo>
                    <a:pt x="238" y="106"/>
                  </a:lnTo>
                  <a:lnTo>
                    <a:pt x="238" y="106"/>
                  </a:lnTo>
                  <a:lnTo>
                    <a:pt x="240" y="104"/>
                  </a:lnTo>
                  <a:lnTo>
                    <a:pt x="240" y="102"/>
                  </a:lnTo>
                  <a:lnTo>
                    <a:pt x="238" y="102"/>
                  </a:lnTo>
                  <a:lnTo>
                    <a:pt x="240" y="98"/>
                  </a:lnTo>
                  <a:lnTo>
                    <a:pt x="240" y="98"/>
                  </a:lnTo>
                  <a:lnTo>
                    <a:pt x="236" y="100"/>
                  </a:lnTo>
                  <a:lnTo>
                    <a:pt x="236" y="100"/>
                  </a:lnTo>
                  <a:lnTo>
                    <a:pt x="224" y="96"/>
                  </a:lnTo>
                  <a:lnTo>
                    <a:pt x="218" y="92"/>
                  </a:lnTo>
                  <a:lnTo>
                    <a:pt x="212" y="86"/>
                  </a:lnTo>
                  <a:lnTo>
                    <a:pt x="208" y="74"/>
                  </a:lnTo>
                  <a:lnTo>
                    <a:pt x="204" y="72"/>
                  </a:lnTo>
                  <a:lnTo>
                    <a:pt x="204" y="72"/>
                  </a:lnTo>
                  <a:lnTo>
                    <a:pt x="202" y="64"/>
                  </a:lnTo>
                  <a:lnTo>
                    <a:pt x="196" y="56"/>
                  </a:lnTo>
                  <a:lnTo>
                    <a:pt x="186" y="42"/>
                  </a:lnTo>
                  <a:lnTo>
                    <a:pt x="186" y="42"/>
                  </a:lnTo>
                  <a:lnTo>
                    <a:pt x="178" y="42"/>
                  </a:lnTo>
                  <a:lnTo>
                    <a:pt x="172" y="42"/>
                  </a:lnTo>
                  <a:lnTo>
                    <a:pt x="166" y="54"/>
                  </a:lnTo>
                  <a:lnTo>
                    <a:pt x="166" y="54"/>
                  </a:lnTo>
                  <a:lnTo>
                    <a:pt x="162" y="54"/>
                  </a:lnTo>
                  <a:lnTo>
                    <a:pt x="158" y="52"/>
                  </a:lnTo>
                  <a:lnTo>
                    <a:pt x="152" y="46"/>
                  </a:lnTo>
                  <a:lnTo>
                    <a:pt x="148" y="38"/>
                  </a:lnTo>
                  <a:lnTo>
                    <a:pt x="144" y="30"/>
                  </a:lnTo>
                  <a:lnTo>
                    <a:pt x="144" y="30"/>
                  </a:lnTo>
                  <a:lnTo>
                    <a:pt x="136" y="22"/>
                  </a:lnTo>
                  <a:lnTo>
                    <a:pt x="132" y="18"/>
                  </a:lnTo>
                  <a:lnTo>
                    <a:pt x="130" y="18"/>
                  </a:lnTo>
                  <a:lnTo>
                    <a:pt x="128" y="14"/>
                  </a:lnTo>
                  <a:lnTo>
                    <a:pt x="128" y="14"/>
                  </a:lnTo>
                  <a:lnTo>
                    <a:pt x="124" y="12"/>
                  </a:lnTo>
                  <a:lnTo>
                    <a:pt x="118" y="12"/>
                  </a:lnTo>
                  <a:lnTo>
                    <a:pt x="106" y="12"/>
                  </a:lnTo>
                  <a:lnTo>
                    <a:pt x="106" y="20"/>
                  </a:lnTo>
                  <a:lnTo>
                    <a:pt x="106" y="20"/>
                  </a:lnTo>
                  <a:lnTo>
                    <a:pt x="96" y="20"/>
                  </a:lnTo>
                  <a:lnTo>
                    <a:pt x="86" y="20"/>
                  </a:lnTo>
                  <a:lnTo>
                    <a:pt x="64" y="16"/>
                  </a:lnTo>
                  <a:lnTo>
                    <a:pt x="44" y="10"/>
                  </a:lnTo>
                  <a:lnTo>
                    <a:pt x="28" y="2"/>
                  </a:lnTo>
                  <a:lnTo>
                    <a:pt x="26" y="0"/>
                  </a:lnTo>
                  <a:lnTo>
                    <a:pt x="0" y="2"/>
                  </a:lnTo>
                  <a:lnTo>
                    <a:pt x="0" y="2"/>
                  </a:lnTo>
                  <a:lnTo>
                    <a:pt x="8" y="18"/>
                  </a:lnTo>
                  <a:lnTo>
                    <a:pt x="14" y="34"/>
                  </a:lnTo>
                  <a:lnTo>
                    <a:pt x="16" y="34"/>
                  </a:lnTo>
                  <a:lnTo>
                    <a:pt x="18" y="44"/>
                  </a:lnTo>
                  <a:lnTo>
                    <a:pt x="18" y="44"/>
                  </a:lnTo>
                  <a:lnTo>
                    <a:pt x="28" y="52"/>
                  </a:lnTo>
                  <a:lnTo>
                    <a:pt x="38" y="62"/>
                  </a:lnTo>
                  <a:lnTo>
                    <a:pt x="38" y="68"/>
                  </a:lnTo>
                  <a:lnTo>
                    <a:pt x="34" y="72"/>
                  </a:lnTo>
                  <a:lnTo>
                    <a:pt x="26" y="72"/>
                  </a:lnTo>
                  <a:lnTo>
                    <a:pt x="26" y="74"/>
                  </a:lnTo>
                  <a:lnTo>
                    <a:pt x="32" y="76"/>
                  </a:lnTo>
                  <a:lnTo>
                    <a:pt x="34" y="80"/>
                  </a:lnTo>
                  <a:lnTo>
                    <a:pt x="44" y="86"/>
                  </a:lnTo>
                  <a:lnTo>
                    <a:pt x="48" y="84"/>
                  </a:lnTo>
                  <a:lnTo>
                    <a:pt x="50" y="88"/>
                  </a:lnTo>
                  <a:lnTo>
                    <a:pt x="58" y="96"/>
                  </a:lnTo>
                  <a:lnTo>
                    <a:pt x="58" y="96"/>
                  </a:lnTo>
                  <a:lnTo>
                    <a:pt x="60" y="106"/>
                  </a:lnTo>
                  <a:lnTo>
                    <a:pt x="60" y="112"/>
                  </a:lnTo>
                  <a:lnTo>
                    <a:pt x="60" y="116"/>
                  </a:lnTo>
                  <a:lnTo>
                    <a:pt x="64" y="116"/>
                  </a:lnTo>
                  <a:lnTo>
                    <a:pt x="64" y="116"/>
                  </a:lnTo>
                  <a:lnTo>
                    <a:pt x="76" y="128"/>
                  </a:lnTo>
                  <a:lnTo>
                    <a:pt x="82" y="136"/>
                  </a:lnTo>
                  <a:lnTo>
                    <a:pt x="86" y="142"/>
                  </a:lnTo>
                  <a:lnTo>
                    <a:pt x="92" y="138"/>
                  </a:lnTo>
                  <a:lnTo>
                    <a:pt x="92" y="134"/>
                  </a:lnTo>
                  <a:lnTo>
                    <a:pt x="92" y="134"/>
                  </a:lnTo>
                  <a:lnTo>
                    <a:pt x="88" y="128"/>
                  </a:lnTo>
                  <a:lnTo>
                    <a:pt x="84" y="122"/>
                  </a:lnTo>
                  <a:lnTo>
                    <a:pt x="82" y="124"/>
                  </a:lnTo>
                  <a:lnTo>
                    <a:pt x="82" y="124"/>
                  </a:lnTo>
                  <a:lnTo>
                    <a:pt x="78" y="118"/>
                  </a:lnTo>
                  <a:lnTo>
                    <a:pt x="74" y="108"/>
                  </a:lnTo>
                  <a:lnTo>
                    <a:pt x="68" y="88"/>
                  </a:lnTo>
                  <a:lnTo>
                    <a:pt x="66" y="90"/>
                  </a:lnTo>
                  <a:lnTo>
                    <a:pt x="66" y="90"/>
                  </a:lnTo>
                  <a:lnTo>
                    <a:pt x="64" y="88"/>
                  </a:lnTo>
                  <a:lnTo>
                    <a:pt x="60" y="82"/>
                  </a:lnTo>
                  <a:lnTo>
                    <a:pt x="58" y="76"/>
                  </a:lnTo>
                  <a:lnTo>
                    <a:pt x="54" y="72"/>
                  </a:lnTo>
                  <a:lnTo>
                    <a:pt x="52" y="64"/>
                  </a:lnTo>
                  <a:lnTo>
                    <a:pt x="50" y="62"/>
                  </a:lnTo>
                  <a:lnTo>
                    <a:pt x="48" y="58"/>
                  </a:lnTo>
                  <a:lnTo>
                    <a:pt x="44" y="56"/>
                  </a:lnTo>
                  <a:lnTo>
                    <a:pt x="42" y="50"/>
                  </a:lnTo>
                  <a:lnTo>
                    <a:pt x="42" y="50"/>
                  </a:lnTo>
                  <a:lnTo>
                    <a:pt x="34" y="44"/>
                  </a:lnTo>
                  <a:lnTo>
                    <a:pt x="30" y="34"/>
                  </a:lnTo>
                  <a:lnTo>
                    <a:pt x="28" y="24"/>
                  </a:lnTo>
                  <a:lnTo>
                    <a:pt x="28" y="12"/>
                  </a:lnTo>
                  <a:lnTo>
                    <a:pt x="28" y="12"/>
                  </a:lnTo>
                  <a:close/>
                </a:path>
              </a:pathLst>
            </a:custGeom>
            <a:solidFill>
              <a:schemeClr val="bg2"/>
            </a:solidFill>
            <a:ln w="3175">
              <a:solidFill>
                <a:schemeClr val="bg1"/>
              </a:solidFill>
              <a:prstDash val="solid"/>
              <a:round/>
              <a:headEnd/>
              <a:tailEnd/>
            </a:ln>
          </p:spPr>
          <p:txBody>
            <a:bodyPr/>
            <a:lstStyle/>
            <a:p>
              <a:pPr>
                <a:defRPr/>
              </a:pPr>
              <a:endParaRPr lang="en-GB" sz="462">
                <a:solidFill>
                  <a:prstClr val="black"/>
                </a:solidFill>
              </a:endParaRPr>
            </a:p>
          </p:txBody>
        </p:sp>
        <p:sp>
          <p:nvSpPr>
            <p:cNvPr id="637" name="Freeform 1529"/>
            <p:cNvSpPr>
              <a:spLocks/>
            </p:cNvSpPr>
            <p:nvPr/>
          </p:nvSpPr>
          <p:spPr bwMode="auto">
            <a:xfrm>
              <a:off x="1061242" y="5741512"/>
              <a:ext cx="33178" cy="38762"/>
            </a:xfrm>
            <a:custGeom>
              <a:avLst/>
              <a:gdLst/>
              <a:ahLst/>
              <a:cxnLst>
                <a:cxn ang="0">
                  <a:pos x="36" y="0"/>
                </a:cxn>
                <a:cxn ang="0">
                  <a:pos x="16" y="0"/>
                </a:cxn>
                <a:cxn ang="0">
                  <a:pos x="14" y="6"/>
                </a:cxn>
                <a:cxn ang="0">
                  <a:pos x="8" y="6"/>
                </a:cxn>
                <a:cxn ang="0">
                  <a:pos x="20" y="22"/>
                </a:cxn>
                <a:cxn ang="0">
                  <a:pos x="8" y="22"/>
                </a:cxn>
                <a:cxn ang="0">
                  <a:pos x="0" y="42"/>
                </a:cxn>
                <a:cxn ang="0">
                  <a:pos x="0" y="42"/>
                </a:cxn>
                <a:cxn ang="0">
                  <a:pos x="4" y="48"/>
                </a:cxn>
                <a:cxn ang="0">
                  <a:pos x="12" y="52"/>
                </a:cxn>
                <a:cxn ang="0">
                  <a:pos x="18" y="54"/>
                </a:cxn>
                <a:cxn ang="0">
                  <a:pos x="26" y="54"/>
                </a:cxn>
                <a:cxn ang="0">
                  <a:pos x="26" y="54"/>
                </a:cxn>
                <a:cxn ang="0">
                  <a:pos x="30" y="48"/>
                </a:cxn>
                <a:cxn ang="0">
                  <a:pos x="36" y="42"/>
                </a:cxn>
                <a:cxn ang="0">
                  <a:pos x="36" y="38"/>
                </a:cxn>
                <a:cxn ang="0">
                  <a:pos x="44" y="30"/>
                </a:cxn>
                <a:cxn ang="0">
                  <a:pos x="46" y="28"/>
                </a:cxn>
                <a:cxn ang="0">
                  <a:pos x="42" y="28"/>
                </a:cxn>
                <a:cxn ang="0">
                  <a:pos x="40" y="26"/>
                </a:cxn>
                <a:cxn ang="0">
                  <a:pos x="36" y="24"/>
                </a:cxn>
                <a:cxn ang="0">
                  <a:pos x="36" y="0"/>
                </a:cxn>
              </a:cxnLst>
              <a:rect l="0" t="0" r="r" b="b"/>
              <a:pathLst>
                <a:path w="46" h="54">
                  <a:moveTo>
                    <a:pt x="36" y="0"/>
                  </a:moveTo>
                  <a:lnTo>
                    <a:pt x="16" y="0"/>
                  </a:lnTo>
                  <a:lnTo>
                    <a:pt x="14" y="6"/>
                  </a:lnTo>
                  <a:lnTo>
                    <a:pt x="8" y="6"/>
                  </a:lnTo>
                  <a:lnTo>
                    <a:pt x="20" y="22"/>
                  </a:lnTo>
                  <a:lnTo>
                    <a:pt x="8" y="22"/>
                  </a:lnTo>
                  <a:lnTo>
                    <a:pt x="0" y="42"/>
                  </a:lnTo>
                  <a:lnTo>
                    <a:pt x="0" y="42"/>
                  </a:lnTo>
                  <a:lnTo>
                    <a:pt x="4" y="48"/>
                  </a:lnTo>
                  <a:lnTo>
                    <a:pt x="12" y="52"/>
                  </a:lnTo>
                  <a:lnTo>
                    <a:pt x="18" y="54"/>
                  </a:lnTo>
                  <a:lnTo>
                    <a:pt x="26" y="54"/>
                  </a:lnTo>
                  <a:lnTo>
                    <a:pt x="26" y="54"/>
                  </a:lnTo>
                  <a:lnTo>
                    <a:pt x="30" y="48"/>
                  </a:lnTo>
                  <a:lnTo>
                    <a:pt x="36" y="42"/>
                  </a:lnTo>
                  <a:lnTo>
                    <a:pt x="36" y="38"/>
                  </a:lnTo>
                  <a:lnTo>
                    <a:pt x="44" y="30"/>
                  </a:lnTo>
                  <a:lnTo>
                    <a:pt x="46" y="28"/>
                  </a:lnTo>
                  <a:lnTo>
                    <a:pt x="42" y="28"/>
                  </a:lnTo>
                  <a:lnTo>
                    <a:pt x="40" y="26"/>
                  </a:lnTo>
                  <a:lnTo>
                    <a:pt x="36" y="24"/>
                  </a:lnTo>
                  <a:lnTo>
                    <a:pt x="36" y="0"/>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638" name="Freeform 1531"/>
            <p:cNvSpPr>
              <a:spLocks/>
            </p:cNvSpPr>
            <p:nvPr/>
          </p:nvSpPr>
          <p:spPr bwMode="auto">
            <a:xfrm>
              <a:off x="1215608" y="5721398"/>
              <a:ext cx="23081" cy="18663"/>
            </a:xfrm>
            <a:custGeom>
              <a:avLst/>
              <a:gdLst/>
              <a:ahLst/>
              <a:cxnLst>
                <a:cxn ang="0">
                  <a:pos x="30" y="26"/>
                </a:cxn>
                <a:cxn ang="0">
                  <a:pos x="32" y="22"/>
                </a:cxn>
                <a:cxn ang="0">
                  <a:pos x="30" y="18"/>
                </a:cxn>
                <a:cxn ang="0">
                  <a:pos x="32" y="16"/>
                </a:cxn>
                <a:cxn ang="0">
                  <a:pos x="32" y="16"/>
                </a:cxn>
                <a:cxn ang="0">
                  <a:pos x="32" y="8"/>
                </a:cxn>
                <a:cxn ang="0">
                  <a:pos x="30" y="0"/>
                </a:cxn>
                <a:cxn ang="0">
                  <a:pos x="30" y="0"/>
                </a:cxn>
                <a:cxn ang="0">
                  <a:pos x="22" y="2"/>
                </a:cxn>
                <a:cxn ang="0">
                  <a:pos x="16" y="0"/>
                </a:cxn>
                <a:cxn ang="0">
                  <a:pos x="10" y="2"/>
                </a:cxn>
                <a:cxn ang="0">
                  <a:pos x="12" y="4"/>
                </a:cxn>
                <a:cxn ang="0">
                  <a:pos x="18" y="4"/>
                </a:cxn>
                <a:cxn ang="0">
                  <a:pos x="18" y="12"/>
                </a:cxn>
                <a:cxn ang="0">
                  <a:pos x="24" y="16"/>
                </a:cxn>
                <a:cxn ang="0">
                  <a:pos x="22" y="18"/>
                </a:cxn>
                <a:cxn ang="0">
                  <a:pos x="22" y="18"/>
                </a:cxn>
                <a:cxn ang="0">
                  <a:pos x="10" y="18"/>
                </a:cxn>
                <a:cxn ang="0">
                  <a:pos x="0" y="18"/>
                </a:cxn>
                <a:cxn ang="0">
                  <a:pos x="0" y="20"/>
                </a:cxn>
                <a:cxn ang="0">
                  <a:pos x="6" y="24"/>
                </a:cxn>
                <a:cxn ang="0">
                  <a:pos x="8" y="22"/>
                </a:cxn>
                <a:cxn ang="0">
                  <a:pos x="8" y="22"/>
                </a:cxn>
                <a:cxn ang="0">
                  <a:pos x="16" y="24"/>
                </a:cxn>
                <a:cxn ang="0">
                  <a:pos x="26" y="22"/>
                </a:cxn>
                <a:cxn ang="0">
                  <a:pos x="30" y="26"/>
                </a:cxn>
              </a:cxnLst>
              <a:rect l="0" t="0" r="r" b="b"/>
              <a:pathLst>
                <a:path w="32" h="26">
                  <a:moveTo>
                    <a:pt x="30" y="26"/>
                  </a:moveTo>
                  <a:lnTo>
                    <a:pt x="32" y="22"/>
                  </a:lnTo>
                  <a:lnTo>
                    <a:pt x="30" y="18"/>
                  </a:lnTo>
                  <a:lnTo>
                    <a:pt x="32" y="16"/>
                  </a:lnTo>
                  <a:lnTo>
                    <a:pt x="32" y="16"/>
                  </a:lnTo>
                  <a:lnTo>
                    <a:pt x="32" y="8"/>
                  </a:lnTo>
                  <a:lnTo>
                    <a:pt x="30" y="0"/>
                  </a:lnTo>
                  <a:lnTo>
                    <a:pt x="30" y="0"/>
                  </a:lnTo>
                  <a:lnTo>
                    <a:pt x="22" y="2"/>
                  </a:lnTo>
                  <a:lnTo>
                    <a:pt x="16" y="0"/>
                  </a:lnTo>
                  <a:lnTo>
                    <a:pt x="10" y="2"/>
                  </a:lnTo>
                  <a:lnTo>
                    <a:pt x="12" y="4"/>
                  </a:lnTo>
                  <a:lnTo>
                    <a:pt x="18" y="4"/>
                  </a:lnTo>
                  <a:lnTo>
                    <a:pt x="18" y="12"/>
                  </a:lnTo>
                  <a:lnTo>
                    <a:pt x="24" y="16"/>
                  </a:lnTo>
                  <a:lnTo>
                    <a:pt x="22" y="18"/>
                  </a:lnTo>
                  <a:lnTo>
                    <a:pt x="22" y="18"/>
                  </a:lnTo>
                  <a:lnTo>
                    <a:pt x="10" y="18"/>
                  </a:lnTo>
                  <a:lnTo>
                    <a:pt x="0" y="18"/>
                  </a:lnTo>
                  <a:lnTo>
                    <a:pt x="0" y="20"/>
                  </a:lnTo>
                  <a:lnTo>
                    <a:pt x="6" y="24"/>
                  </a:lnTo>
                  <a:lnTo>
                    <a:pt x="8" y="22"/>
                  </a:lnTo>
                  <a:lnTo>
                    <a:pt x="8" y="22"/>
                  </a:lnTo>
                  <a:lnTo>
                    <a:pt x="16" y="24"/>
                  </a:lnTo>
                  <a:lnTo>
                    <a:pt x="26" y="22"/>
                  </a:lnTo>
                  <a:lnTo>
                    <a:pt x="30" y="26"/>
                  </a:lnTo>
                  <a:close/>
                </a:path>
              </a:pathLst>
            </a:custGeom>
            <a:solidFill>
              <a:schemeClr val="bg1">
                <a:lumMod val="8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639" name="Freeform 1532"/>
            <p:cNvSpPr>
              <a:spLocks/>
            </p:cNvSpPr>
            <p:nvPr/>
          </p:nvSpPr>
          <p:spPr bwMode="auto">
            <a:xfrm>
              <a:off x="1237247" y="5721398"/>
              <a:ext cx="28851" cy="21534"/>
            </a:xfrm>
            <a:custGeom>
              <a:avLst/>
              <a:gdLst/>
              <a:ahLst/>
              <a:cxnLst>
                <a:cxn ang="0">
                  <a:pos x="2" y="28"/>
                </a:cxn>
                <a:cxn ang="0">
                  <a:pos x="4" y="30"/>
                </a:cxn>
                <a:cxn ang="0">
                  <a:pos x="12" y="20"/>
                </a:cxn>
                <a:cxn ang="0">
                  <a:pos x="14" y="20"/>
                </a:cxn>
                <a:cxn ang="0">
                  <a:pos x="16" y="24"/>
                </a:cxn>
                <a:cxn ang="0">
                  <a:pos x="16" y="24"/>
                </a:cxn>
                <a:cxn ang="0">
                  <a:pos x="20" y="20"/>
                </a:cxn>
                <a:cxn ang="0">
                  <a:pos x="26" y="20"/>
                </a:cxn>
                <a:cxn ang="0">
                  <a:pos x="32" y="20"/>
                </a:cxn>
                <a:cxn ang="0">
                  <a:pos x="38" y="22"/>
                </a:cxn>
                <a:cxn ang="0">
                  <a:pos x="40" y="16"/>
                </a:cxn>
                <a:cxn ang="0">
                  <a:pos x="36" y="12"/>
                </a:cxn>
                <a:cxn ang="0">
                  <a:pos x="28" y="10"/>
                </a:cxn>
                <a:cxn ang="0">
                  <a:pos x="32" y="10"/>
                </a:cxn>
                <a:cxn ang="0">
                  <a:pos x="30" y="8"/>
                </a:cxn>
                <a:cxn ang="0">
                  <a:pos x="24" y="8"/>
                </a:cxn>
                <a:cxn ang="0">
                  <a:pos x="22" y="4"/>
                </a:cxn>
                <a:cxn ang="0">
                  <a:pos x="22" y="4"/>
                </a:cxn>
                <a:cxn ang="0">
                  <a:pos x="12" y="0"/>
                </a:cxn>
                <a:cxn ang="0">
                  <a:pos x="2" y="0"/>
                </a:cxn>
                <a:cxn ang="0">
                  <a:pos x="0" y="0"/>
                </a:cxn>
                <a:cxn ang="0">
                  <a:pos x="0" y="0"/>
                </a:cxn>
                <a:cxn ang="0">
                  <a:pos x="2" y="8"/>
                </a:cxn>
                <a:cxn ang="0">
                  <a:pos x="2" y="16"/>
                </a:cxn>
                <a:cxn ang="0">
                  <a:pos x="0" y="18"/>
                </a:cxn>
                <a:cxn ang="0">
                  <a:pos x="2" y="22"/>
                </a:cxn>
                <a:cxn ang="0">
                  <a:pos x="2" y="22"/>
                </a:cxn>
                <a:cxn ang="0">
                  <a:pos x="0" y="24"/>
                </a:cxn>
                <a:cxn ang="0">
                  <a:pos x="2" y="28"/>
                </a:cxn>
                <a:cxn ang="0">
                  <a:pos x="2" y="28"/>
                </a:cxn>
              </a:cxnLst>
              <a:rect l="0" t="0" r="r" b="b"/>
              <a:pathLst>
                <a:path w="40" h="30">
                  <a:moveTo>
                    <a:pt x="2" y="28"/>
                  </a:moveTo>
                  <a:lnTo>
                    <a:pt x="4" y="30"/>
                  </a:lnTo>
                  <a:lnTo>
                    <a:pt x="12" y="20"/>
                  </a:lnTo>
                  <a:lnTo>
                    <a:pt x="14" y="20"/>
                  </a:lnTo>
                  <a:lnTo>
                    <a:pt x="16" y="24"/>
                  </a:lnTo>
                  <a:lnTo>
                    <a:pt x="16" y="24"/>
                  </a:lnTo>
                  <a:lnTo>
                    <a:pt x="20" y="20"/>
                  </a:lnTo>
                  <a:lnTo>
                    <a:pt x="26" y="20"/>
                  </a:lnTo>
                  <a:lnTo>
                    <a:pt x="32" y="20"/>
                  </a:lnTo>
                  <a:lnTo>
                    <a:pt x="38" y="22"/>
                  </a:lnTo>
                  <a:lnTo>
                    <a:pt x="40" y="16"/>
                  </a:lnTo>
                  <a:lnTo>
                    <a:pt x="36" y="12"/>
                  </a:lnTo>
                  <a:lnTo>
                    <a:pt x="28" y="10"/>
                  </a:lnTo>
                  <a:lnTo>
                    <a:pt x="32" y="10"/>
                  </a:lnTo>
                  <a:lnTo>
                    <a:pt x="30" y="8"/>
                  </a:lnTo>
                  <a:lnTo>
                    <a:pt x="24" y="8"/>
                  </a:lnTo>
                  <a:lnTo>
                    <a:pt x="22" y="4"/>
                  </a:lnTo>
                  <a:lnTo>
                    <a:pt x="22" y="4"/>
                  </a:lnTo>
                  <a:lnTo>
                    <a:pt x="12" y="0"/>
                  </a:lnTo>
                  <a:lnTo>
                    <a:pt x="2" y="0"/>
                  </a:lnTo>
                  <a:lnTo>
                    <a:pt x="0" y="0"/>
                  </a:lnTo>
                  <a:lnTo>
                    <a:pt x="0" y="0"/>
                  </a:lnTo>
                  <a:lnTo>
                    <a:pt x="2" y="8"/>
                  </a:lnTo>
                  <a:lnTo>
                    <a:pt x="2" y="16"/>
                  </a:lnTo>
                  <a:lnTo>
                    <a:pt x="0" y="18"/>
                  </a:lnTo>
                  <a:lnTo>
                    <a:pt x="2" y="22"/>
                  </a:lnTo>
                  <a:lnTo>
                    <a:pt x="2" y="22"/>
                  </a:lnTo>
                  <a:lnTo>
                    <a:pt x="0" y="24"/>
                  </a:lnTo>
                  <a:lnTo>
                    <a:pt x="2" y="28"/>
                  </a:lnTo>
                  <a:lnTo>
                    <a:pt x="2" y="28"/>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640" name="Freeform 1533"/>
            <p:cNvSpPr>
              <a:spLocks/>
            </p:cNvSpPr>
            <p:nvPr/>
          </p:nvSpPr>
          <p:spPr bwMode="auto">
            <a:xfrm>
              <a:off x="1140596" y="5819020"/>
              <a:ext cx="50489" cy="22970"/>
            </a:xfrm>
            <a:custGeom>
              <a:avLst/>
              <a:gdLst/>
              <a:ahLst/>
              <a:cxnLst>
                <a:cxn ang="0">
                  <a:pos x="60" y="30"/>
                </a:cxn>
                <a:cxn ang="0">
                  <a:pos x="64" y="26"/>
                </a:cxn>
                <a:cxn ang="0">
                  <a:pos x="66" y="26"/>
                </a:cxn>
                <a:cxn ang="0">
                  <a:pos x="70" y="20"/>
                </a:cxn>
                <a:cxn ang="0">
                  <a:pos x="66" y="16"/>
                </a:cxn>
                <a:cxn ang="0">
                  <a:pos x="66" y="12"/>
                </a:cxn>
                <a:cxn ang="0">
                  <a:pos x="66" y="12"/>
                </a:cxn>
                <a:cxn ang="0">
                  <a:pos x="62" y="8"/>
                </a:cxn>
                <a:cxn ang="0">
                  <a:pos x="54" y="2"/>
                </a:cxn>
                <a:cxn ang="0">
                  <a:pos x="46" y="0"/>
                </a:cxn>
                <a:cxn ang="0">
                  <a:pos x="40" y="0"/>
                </a:cxn>
                <a:cxn ang="0">
                  <a:pos x="38" y="6"/>
                </a:cxn>
                <a:cxn ang="0">
                  <a:pos x="36" y="8"/>
                </a:cxn>
                <a:cxn ang="0">
                  <a:pos x="34" y="4"/>
                </a:cxn>
                <a:cxn ang="0">
                  <a:pos x="22" y="10"/>
                </a:cxn>
                <a:cxn ang="0">
                  <a:pos x="10" y="8"/>
                </a:cxn>
                <a:cxn ang="0">
                  <a:pos x="8" y="2"/>
                </a:cxn>
                <a:cxn ang="0">
                  <a:pos x="4" y="0"/>
                </a:cxn>
                <a:cxn ang="0">
                  <a:pos x="0" y="6"/>
                </a:cxn>
                <a:cxn ang="0">
                  <a:pos x="4" y="8"/>
                </a:cxn>
                <a:cxn ang="0">
                  <a:pos x="4" y="8"/>
                </a:cxn>
                <a:cxn ang="0">
                  <a:pos x="2" y="12"/>
                </a:cxn>
                <a:cxn ang="0">
                  <a:pos x="0" y="16"/>
                </a:cxn>
                <a:cxn ang="0">
                  <a:pos x="2" y="20"/>
                </a:cxn>
                <a:cxn ang="0">
                  <a:pos x="2" y="16"/>
                </a:cxn>
                <a:cxn ang="0">
                  <a:pos x="14" y="18"/>
                </a:cxn>
                <a:cxn ang="0">
                  <a:pos x="20" y="26"/>
                </a:cxn>
                <a:cxn ang="0">
                  <a:pos x="24" y="24"/>
                </a:cxn>
                <a:cxn ang="0">
                  <a:pos x="26" y="32"/>
                </a:cxn>
                <a:cxn ang="0">
                  <a:pos x="30" y="32"/>
                </a:cxn>
                <a:cxn ang="0">
                  <a:pos x="34" y="28"/>
                </a:cxn>
                <a:cxn ang="0">
                  <a:pos x="30" y="22"/>
                </a:cxn>
                <a:cxn ang="0">
                  <a:pos x="30" y="18"/>
                </a:cxn>
                <a:cxn ang="0">
                  <a:pos x="30" y="18"/>
                </a:cxn>
                <a:cxn ang="0">
                  <a:pos x="34" y="16"/>
                </a:cxn>
                <a:cxn ang="0">
                  <a:pos x="38" y="12"/>
                </a:cxn>
                <a:cxn ang="0">
                  <a:pos x="42" y="10"/>
                </a:cxn>
                <a:cxn ang="0">
                  <a:pos x="44" y="8"/>
                </a:cxn>
                <a:cxn ang="0">
                  <a:pos x="44" y="8"/>
                </a:cxn>
                <a:cxn ang="0">
                  <a:pos x="50" y="10"/>
                </a:cxn>
                <a:cxn ang="0">
                  <a:pos x="54" y="16"/>
                </a:cxn>
                <a:cxn ang="0">
                  <a:pos x="58" y="14"/>
                </a:cxn>
                <a:cxn ang="0">
                  <a:pos x="60" y="16"/>
                </a:cxn>
                <a:cxn ang="0">
                  <a:pos x="56" y="18"/>
                </a:cxn>
                <a:cxn ang="0">
                  <a:pos x="56" y="18"/>
                </a:cxn>
                <a:cxn ang="0">
                  <a:pos x="56" y="22"/>
                </a:cxn>
                <a:cxn ang="0">
                  <a:pos x="56" y="24"/>
                </a:cxn>
                <a:cxn ang="0">
                  <a:pos x="60" y="30"/>
                </a:cxn>
                <a:cxn ang="0">
                  <a:pos x="60" y="30"/>
                </a:cxn>
              </a:cxnLst>
              <a:rect l="0" t="0" r="r" b="b"/>
              <a:pathLst>
                <a:path w="70" h="32">
                  <a:moveTo>
                    <a:pt x="60" y="30"/>
                  </a:moveTo>
                  <a:lnTo>
                    <a:pt x="64" y="26"/>
                  </a:lnTo>
                  <a:lnTo>
                    <a:pt x="66" y="26"/>
                  </a:lnTo>
                  <a:lnTo>
                    <a:pt x="70" y="20"/>
                  </a:lnTo>
                  <a:lnTo>
                    <a:pt x="66" y="16"/>
                  </a:lnTo>
                  <a:lnTo>
                    <a:pt x="66" y="12"/>
                  </a:lnTo>
                  <a:lnTo>
                    <a:pt x="66" y="12"/>
                  </a:lnTo>
                  <a:lnTo>
                    <a:pt x="62" y="8"/>
                  </a:lnTo>
                  <a:lnTo>
                    <a:pt x="54" y="2"/>
                  </a:lnTo>
                  <a:lnTo>
                    <a:pt x="46" y="0"/>
                  </a:lnTo>
                  <a:lnTo>
                    <a:pt x="40" y="0"/>
                  </a:lnTo>
                  <a:lnTo>
                    <a:pt x="38" y="6"/>
                  </a:lnTo>
                  <a:lnTo>
                    <a:pt x="36" y="8"/>
                  </a:lnTo>
                  <a:lnTo>
                    <a:pt x="34" y="4"/>
                  </a:lnTo>
                  <a:lnTo>
                    <a:pt x="22" y="10"/>
                  </a:lnTo>
                  <a:lnTo>
                    <a:pt x="10" y="8"/>
                  </a:lnTo>
                  <a:lnTo>
                    <a:pt x="8" y="2"/>
                  </a:lnTo>
                  <a:lnTo>
                    <a:pt x="4" y="0"/>
                  </a:lnTo>
                  <a:lnTo>
                    <a:pt x="0" y="6"/>
                  </a:lnTo>
                  <a:lnTo>
                    <a:pt x="4" y="8"/>
                  </a:lnTo>
                  <a:lnTo>
                    <a:pt x="4" y="8"/>
                  </a:lnTo>
                  <a:lnTo>
                    <a:pt x="2" y="12"/>
                  </a:lnTo>
                  <a:lnTo>
                    <a:pt x="0" y="16"/>
                  </a:lnTo>
                  <a:lnTo>
                    <a:pt x="2" y="20"/>
                  </a:lnTo>
                  <a:lnTo>
                    <a:pt x="2" y="16"/>
                  </a:lnTo>
                  <a:lnTo>
                    <a:pt x="14" y="18"/>
                  </a:lnTo>
                  <a:lnTo>
                    <a:pt x="20" y="26"/>
                  </a:lnTo>
                  <a:lnTo>
                    <a:pt x="24" y="24"/>
                  </a:lnTo>
                  <a:lnTo>
                    <a:pt x="26" y="32"/>
                  </a:lnTo>
                  <a:lnTo>
                    <a:pt x="30" y="32"/>
                  </a:lnTo>
                  <a:lnTo>
                    <a:pt x="34" y="28"/>
                  </a:lnTo>
                  <a:lnTo>
                    <a:pt x="30" y="22"/>
                  </a:lnTo>
                  <a:lnTo>
                    <a:pt x="30" y="18"/>
                  </a:lnTo>
                  <a:lnTo>
                    <a:pt x="30" y="18"/>
                  </a:lnTo>
                  <a:lnTo>
                    <a:pt x="34" y="16"/>
                  </a:lnTo>
                  <a:lnTo>
                    <a:pt x="38" y="12"/>
                  </a:lnTo>
                  <a:lnTo>
                    <a:pt x="42" y="10"/>
                  </a:lnTo>
                  <a:lnTo>
                    <a:pt x="44" y="8"/>
                  </a:lnTo>
                  <a:lnTo>
                    <a:pt x="44" y="8"/>
                  </a:lnTo>
                  <a:lnTo>
                    <a:pt x="50" y="10"/>
                  </a:lnTo>
                  <a:lnTo>
                    <a:pt x="54" y="16"/>
                  </a:lnTo>
                  <a:lnTo>
                    <a:pt x="58" y="14"/>
                  </a:lnTo>
                  <a:lnTo>
                    <a:pt x="60" y="16"/>
                  </a:lnTo>
                  <a:lnTo>
                    <a:pt x="56" y="18"/>
                  </a:lnTo>
                  <a:lnTo>
                    <a:pt x="56" y="18"/>
                  </a:lnTo>
                  <a:lnTo>
                    <a:pt x="56" y="22"/>
                  </a:lnTo>
                  <a:lnTo>
                    <a:pt x="56" y="24"/>
                  </a:lnTo>
                  <a:lnTo>
                    <a:pt x="60" y="30"/>
                  </a:lnTo>
                  <a:lnTo>
                    <a:pt x="60" y="30"/>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641" name="Freeform 1534"/>
            <p:cNvSpPr>
              <a:spLocks/>
            </p:cNvSpPr>
            <p:nvPr/>
          </p:nvSpPr>
          <p:spPr bwMode="auto">
            <a:xfrm>
              <a:off x="1080008" y="5773081"/>
              <a:ext cx="18753" cy="12921"/>
            </a:xfrm>
            <a:custGeom>
              <a:avLst/>
              <a:gdLst/>
              <a:ahLst/>
              <a:cxnLst>
                <a:cxn ang="0">
                  <a:pos x="0" y="10"/>
                </a:cxn>
                <a:cxn ang="0">
                  <a:pos x="6" y="0"/>
                </a:cxn>
                <a:cxn ang="0">
                  <a:pos x="18" y="8"/>
                </a:cxn>
                <a:cxn ang="0">
                  <a:pos x="26" y="8"/>
                </a:cxn>
                <a:cxn ang="0">
                  <a:pos x="26" y="10"/>
                </a:cxn>
                <a:cxn ang="0">
                  <a:pos x="26" y="14"/>
                </a:cxn>
                <a:cxn ang="0">
                  <a:pos x="22" y="18"/>
                </a:cxn>
                <a:cxn ang="0">
                  <a:pos x="22" y="18"/>
                </a:cxn>
                <a:cxn ang="0">
                  <a:pos x="10" y="14"/>
                </a:cxn>
                <a:cxn ang="0">
                  <a:pos x="4" y="12"/>
                </a:cxn>
                <a:cxn ang="0">
                  <a:pos x="0" y="10"/>
                </a:cxn>
                <a:cxn ang="0">
                  <a:pos x="0" y="10"/>
                </a:cxn>
              </a:cxnLst>
              <a:rect l="0" t="0" r="r" b="b"/>
              <a:pathLst>
                <a:path w="26" h="18">
                  <a:moveTo>
                    <a:pt x="0" y="10"/>
                  </a:moveTo>
                  <a:lnTo>
                    <a:pt x="6" y="0"/>
                  </a:lnTo>
                  <a:lnTo>
                    <a:pt x="18" y="8"/>
                  </a:lnTo>
                  <a:lnTo>
                    <a:pt x="26" y="8"/>
                  </a:lnTo>
                  <a:lnTo>
                    <a:pt x="26" y="10"/>
                  </a:lnTo>
                  <a:lnTo>
                    <a:pt x="26" y="14"/>
                  </a:lnTo>
                  <a:lnTo>
                    <a:pt x="22" y="18"/>
                  </a:lnTo>
                  <a:lnTo>
                    <a:pt x="22" y="18"/>
                  </a:lnTo>
                  <a:lnTo>
                    <a:pt x="10" y="14"/>
                  </a:lnTo>
                  <a:lnTo>
                    <a:pt x="4" y="12"/>
                  </a:lnTo>
                  <a:lnTo>
                    <a:pt x="0" y="10"/>
                  </a:lnTo>
                  <a:lnTo>
                    <a:pt x="0" y="10"/>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642" name="Freeform 1535"/>
            <p:cNvSpPr>
              <a:spLocks/>
            </p:cNvSpPr>
            <p:nvPr/>
          </p:nvSpPr>
          <p:spPr bwMode="auto">
            <a:xfrm>
              <a:off x="1101647" y="5768774"/>
              <a:ext cx="36064" cy="37326"/>
            </a:xfrm>
            <a:custGeom>
              <a:avLst/>
              <a:gdLst/>
              <a:ahLst/>
              <a:cxnLst>
                <a:cxn ang="0">
                  <a:pos x="20" y="52"/>
                </a:cxn>
                <a:cxn ang="0">
                  <a:pos x="24" y="50"/>
                </a:cxn>
                <a:cxn ang="0">
                  <a:pos x="46" y="52"/>
                </a:cxn>
                <a:cxn ang="0">
                  <a:pos x="46" y="52"/>
                </a:cxn>
                <a:cxn ang="0">
                  <a:pos x="44" y="50"/>
                </a:cxn>
                <a:cxn ang="0">
                  <a:pos x="44" y="44"/>
                </a:cxn>
                <a:cxn ang="0">
                  <a:pos x="46" y="28"/>
                </a:cxn>
                <a:cxn ang="0">
                  <a:pos x="50" y="12"/>
                </a:cxn>
                <a:cxn ang="0">
                  <a:pos x="50" y="0"/>
                </a:cxn>
                <a:cxn ang="0">
                  <a:pos x="48" y="0"/>
                </a:cxn>
                <a:cxn ang="0">
                  <a:pos x="38" y="4"/>
                </a:cxn>
                <a:cxn ang="0">
                  <a:pos x="32" y="2"/>
                </a:cxn>
                <a:cxn ang="0">
                  <a:pos x="20" y="14"/>
                </a:cxn>
                <a:cxn ang="0">
                  <a:pos x="16" y="12"/>
                </a:cxn>
                <a:cxn ang="0">
                  <a:pos x="6" y="26"/>
                </a:cxn>
                <a:cxn ang="0">
                  <a:pos x="0" y="26"/>
                </a:cxn>
                <a:cxn ang="0">
                  <a:pos x="0" y="28"/>
                </a:cxn>
                <a:cxn ang="0">
                  <a:pos x="20" y="52"/>
                </a:cxn>
              </a:cxnLst>
              <a:rect l="0" t="0" r="r" b="b"/>
              <a:pathLst>
                <a:path w="50" h="52">
                  <a:moveTo>
                    <a:pt x="20" y="52"/>
                  </a:moveTo>
                  <a:lnTo>
                    <a:pt x="24" y="50"/>
                  </a:lnTo>
                  <a:lnTo>
                    <a:pt x="46" y="52"/>
                  </a:lnTo>
                  <a:lnTo>
                    <a:pt x="46" y="52"/>
                  </a:lnTo>
                  <a:lnTo>
                    <a:pt x="44" y="50"/>
                  </a:lnTo>
                  <a:lnTo>
                    <a:pt x="44" y="44"/>
                  </a:lnTo>
                  <a:lnTo>
                    <a:pt x="46" y="28"/>
                  </a:lnTo>
                  <a:lnTo>
                    <a:pt x="50" y="12"/>
                  </a:lnTo>
                  <a:lnTo>
                    <a:pt x="50" y="0"/>
                  </a:lnTo>
                  <a:lnTo>
                    <a:pt x="48" y="0"/>
                  </a:lnTo>
                  <a:lnTo>
                    <a:pt x="38" y="4"/>
                  </a:lnTo>
                  <a:lnTo>
                    <a:pt x="32" y="2"/>
                  </a:lnTo>
                  <a:lnTo>
                    <a:pt x="20" y="14"/>
                  </a:lnTo>
                  <a:lnTo>
                    <a:pt x="16" y="12"/>
                  </a:lnTo>
                  <a:lnTo>
                    <a:pt x="6" y="26"/>
                  </a:lnTo>
                  <a:lnTo>
                    <a:pt x="0" y="26"/>
                  </a:lnTo>
                  <a:lnTo>
                    <a:pt x="0" y="28"/>
                  </a:lnTo>
                  <a:lnTo>
                    <a:pt x="20" y="52"/>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643" name="Freeform 1536"/>
            <p:cNvSpPr>
              <a:spLocks/>
            </p:cNvSpPr>
            <p:nvPr/>
          </p:nvSpPr>
          <p:spPr bwMode="auto">
            <a:xfrm>
              <a:off x="1084336" y="5760160"/>
              <a:ext cx="53374" cy="27277"/>
            </a:xfrm>
            <a:custGeom>
              <a:avLst/>
              <a:gdLst/>
              <a:ahLst/>
              <a:cxnLst>
                <a:cxn ang="0">
                  <a:pos x="74" y="12"/>
                </a:cxn>
                <a:cxn ang="0">
                  <a:pos x="72" y="12"/>
                </a:cxn>
                <a:cxn ang="0">
                  <a:pos x="62" y="16"/>
                </a:cxn>
                <a:cxn ang="0">
                  <a:pos x="56" y="14"/>
                </a:cxn>
                <a:cxn ang="0">
                  <a:pos x="44" y="26"/>
                </a:cxn>
                <a:cxn ang="0">
                  <a:pos x="40" y="24"/>
                </a:cxn>
                <a:cxn ang="0">
                  <a:pos x="30" y="38"/>
                </a:cxn>
                <a:cxn ang="0">
                  <a:pos x="26" y="38"/>
                </a:cxn>
                <a:cxn ang="0">
                  <a:pos x="24" y="34"/>
                </a:cxn>
                <a:cxn ang="0">
                  <a:pos x="20" y="32"/>
                </a:cxn>
                <a:cxn ang="0">
                  <a:pos x="20" y="28"/>
                </a:cxn>
                <a:cxn ang="0">
                  <a:pos x="20" y="26"/>
                </a:cxn>
                <a:cxn ang="0">
                  <a:pos x="12" y="26"/>
                </a:cxn>
                <a:cxn ang="0">
                  <a:pos x="0" y="18"/>
                </a:cxn>
                <a:cxn ang="0">
                  <a:pos x="4" y="16"/>
                </a:cxn>
                <a:cxn ang="0">
                  <a:pos x="4" y="12"/>
                </a:cxn>
                <a:cxn ang="0">
                  <a:pos x="12" y="4"/>
                </a:cxn>
                <a:cxn ang="0">
                  <a:pos x="14" y="2"/>
                </a:cxn>
                <a:cxn ang="0">
                  <a:pos x="14" y="2"/>
                </a:cxn>
                <a:cxn ang="0">
                  <a:pos x="24" y="0"/>
                </a:cxn>
                <a:cxn ang="0">
                  <a:pos x="32" y="2"/>
                </a:cxn>
                <a:cxn ang="0">
                  <a:pos x="32" y="2"/>
                </a:cxn>
                <a:cxn ang="0">
                  <a:pos x="42" y="0"/>
                </a:cxn>
                <a:cxn ang="0">
                  <a:pos x="56" y="0"/>
                </a:cxn>
                <a:cxn ang="0">
                  <a:pos x="62" y="2"/>
                </a:cxn>
                <a:cxn ang="0">
                  <a:pos x="68" y="4"/>
                </a:cxn>
                <a:cxn ang="0">
                  <a:pos x="72" y="6"/>
                </a:cxn>
                <a:cxn ang="0">
                  <a:pos x="74" y="12"/>
                </a:cxn>
                <a:cxn ang="0">
                  <a:pos x="74" y="12"/>
                </a:cxn>
              </a:cxnLst>
              <a:rect l="0" t="0" r="r" b="b"/>
              <a:pathLst>
                <a:path w="74" h="38">
                  <a:moveTo>
                    <a:pt x="74" y="12"/>
                  </a:moveTo>
                  <a:lnTo>
                    <a:pt x="72" y="12"/>
                  </a:lnTo>
                  <a:lnTo>
                    <a:pt x="62" y="16"/>
                  </a:lnTo>
                  <a:lnTo>
                    <a:pt x="56" y="14"/>
                  </a:lnTo>
                  <a:lnTo>
                    <a:pt x="44" y="26"/>
                  </a:lnTo>
                  <a:lnTo>
                    <a:pt x="40" y="24"/>
                  </a:lnTo>
                  <a:lnTo>
                    <a:pt x="30" y="38"/>
                  </a:lnTo>
                  <a:lnTo>
                    <a:pt x="26" y="38"/>
                  </a:lnTo>
                  <a:lnTo>
                    <a:pt x="24" y="34"/>
                  </a:lnTo>
                  <a:lnTo>
                    <a:pt x="20" y="32"/>
                  </a:lnTo>
                  <a:lnTo>
                    <a:pt x="20" y="28"/>
                  </a:lnTo>
                  <a:lnTo>
                    <a:pt x="20" y="26"/>
                  </a:lnTo>
                  <a:lnTo>
                    <a:pt x="12" y="26"/>
                  </a:lnTo>
                  <a:lnTo>
                    <a:pt x="0" y="18"/>
                  </a:lnTo>
                  <a:lnTo>
                    <a:pt x="4" y="16"/>
                  </a:lnTo>
                  <a:lnTo>
                    <a:pt x="4" y="12"/>
                  </a:lnTo>
                  <a:lnTo>
                    <a:pt x="12" y="4"/>
                  </a:lnTo>
                  <a:lnTo>
                    <a:pt x="14" y="2"/>
                  </a:lnTo>
                  <a:lnTo>
                    <a:pt x="14" y="2"/>
                  </a:lnTo>
                  <a:lnTo>
                    <a:pt x="24" y="0"/>
                  </a:lnTo>
                  <a:lnTo>
                    <a:pt x="32" y="2"/>
                  </a:lnTo>
                  <a:lnTo>
                    <a:pt x="32" y="2"/>
                  </a:lnTo>
                  <a:lnTo>
                    <a:pt x="42" y="0"/>
                  </a:lnTo>
                  <a:lnTo>
                    <a:pt x="56" y="0"/>
                  </a:lnTo>
                  <a:lnTo>
                    <a:pt x="62" y="2"/>
                  </a:lnTo>
                  <a:lnTo>
                    <a:pt x="68" y="4"/>
                  </a:lnTo>
                  <a:lnTo>
                    <a:pt x="72" y="6"/>
                  </a:lnTo>
                  <a:lnTo>
                    <a:pt x="74" y="12"/>
                  </a:lnTo>
                  <a:lnTo>
                    <a:pt x="74" y="12"/>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644" name="Freeform 1537"/>
            <p:cNvSpPr>
              <a:spLocks/>
            </p:cNvSpPr>
            <p:nvPr/>
          </p:nvSpPr>
          <p:spPr bwMode="auto">
            <a:xfrm>
              <a:off x="1116072" y="5804664"/>
              <a:ext cx="27409" cy="25841"/>
            </a:xfrm>
            <a:custGeom>
              <a:avLst/>
              <a:gdLst/>
              <a:ahLst/>
              <a:cxnLst>
                <a:cxn ang="0">
                  <a:pos x="34" y="36"/>
                </a:cxn>
                <a:cxn ang="0">
                  <a:pos x="34" y="36"/>
                </a:cxn>
                <a:cxn ang="0">
                  <a:pos x="36" y="32"/>
                </a:cxn>
                <a:cxn ang="0">
                  <a:pos x="38" y="28"/>
                </a:cxn>
                <a:cxn ang="0">
                  <a:pos x="34" y="26"/>
                </a:cxn>
                <a:cxn ang="0">
                  <a:pos x="38" y="20"/>
                </a:cxn>
                <a:cxn ang="0">
                  <a:pos x="38" y="20"/>
                </a:cxn>
                <a:cxn ang="0">
                  <a:pos x="30" y="12"/>
                </a:cxn>
                <a:cxn ang="0">
                  <a:pos x="26" y="2"/>
                </a:cxn>
                <a:cxn ang="0">
                  <a:pos x="4" y="0"/>
                </a:cxn>
                <a:cxn ang="0">
                  <a:pos x="0" y="2"/>
                </a:cxn>
                <a:cxn ang="0">
                  <a:pos x="0" y="10"/>
                </a:cxn>
                <a:cxn ang="0">
                  <a:pos x="2" y="16"/>
                </a:cxn>
                <a:cxn ang="0">
                  <a:pos x="10" y="20"/>
                </a:cxn>
                <a:cxn ang="0">
                  <a:pos x="10" y="16"/>
                </a:cxn>
                <a:cxn ang="0">
                  <a:pos x="8" y="14"/>
                </a:cxn>
                <a:cxn ang="0">
                  <a:pos x="10" y="14"/>
                </a:cxn>
                <a:cxn ang="0">
                  <a:pos x="10" y="14"/>
                </a:cxn>
                <a:cxn ang="0">
                  <a:pos x="16" y="22"/>
                </a:cxn>
                <a:cxn ang="0">
                  <a:pos x="26" y="26"/>
                </a:cxn>
                <a:cxn ang="0">
                  <a:pos x="26" y="34"/>
                </a:cxn>
                <a:cxn ang="0">
                  <a:pos x="30" y="34"/>
                </a:cxn>
                <a:cxn ang="0">
                  <a:pos x="30" y="32"/>
                </a:cxn>
                <a:cxn ang="0">
                  <a:pos x="30" y="32"/>
                </a:cxn>
                <a:cxn ang="0">
                  <a:pos x="34" y="36"/>
                </a:cxn>
              </a:cxnLst>
              <a:rect l="0" t="0" r="r" b="b"/>
              <a:pathLst>
                <a:path w="38" h="36">
                  <a:moveTo>
                    <a:pt x="34" y="36"/>
                  </a:moveTo>
                  <a:lnTo>
                    <a:pt x="34" y="36"/>
                  </a:lnTo>
                  <a:lnTo>
                    <a:pt x="36" y="32"/>
                  </a:lnTo>
                  <a:lnTo>
                    <a:pt x="38" y="28"/>
                  </a:lnTo>
                  <a:lnTo>
                    <a:pt x="34" y="26"/>
                  </a:lnTo>
                  <a:lnTo>
                    <a:pt x="38" y="20"/>
                  </a:lnTo>
                  <a:lnTo>
                    <a:pt x="38" y="20"/>
                  </a:lnTo>
                  <a:lnTo>
                    <a:pt x="30" y="12"/>
                  </a:lnTo>
                  <a:lnTo>
                    <a:pt x="26" y="2"/>
                  </a:lnTo>
                  <a:lnTo>
                    <a:pt x="4" y="0"/>
                  </a:lnTo>
                  <a:lnTo>
                    <a:pt x="0" y="2"/>
                  </a:lnTo>
                  <a:lnTo>
                    <a:pt x="0" y="10"/>
                  </a:lnTo>
                  <a:lnTo>
                    <a:pt x="2" y="16"/>
                  </a:lnTo>
                  <a:lnTo>
                    <a:pt x="10" y="20"/>
                  </a:lnTo>
                  <a:lnTo>
                    <a:pt x="10" y="16"/>
                  </a:lnTo>
                  <a:lnTo>
                    <a:pt x="8" y="14"/>
                  </a:lnTo>
                  <a:lnTo>
                    <a:pt x="10" y="14"/>
                  </a:lnTo>
                  <a:lnTo>
                    <a:pt x="10" y="14"/>
                  </a:lnTo>
                  <a:lnTo>
                    <a:pt x="16" y="22"/>
                  </a:lnTo>
                  <a:lnTo>
                    <a:pt x="26" y="26"/>
                  </a:lnTo>
                  <a:lnTo>
                    <a:pt x="26" y="34"/>
                  </a:lnTo>
                  <a:lnTo>
                    <a:pt x="30" y="34"/>
                  </a:lnTo>
                  <a:lnTo>
                    <a:pt x="30" y="32"/>
                  </a:lnTo>
                  <a:lnTo>
                    <a:pt x="30" y="32"/>
                  </a:lnTo>
                  <a:lnTo>
                    <a:pt x="34" y="36"/>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645" name="Freeform 1538"/>
            <p:cNvSpPr>
              <a:spLocks/>
            </p:cNvSpPr>
            <p:nvPr/>
          </p:nvSpPr>
          <p:spPr bwMode="auto">
            <a:xfrm>
              <a:off x="1124728" y="5689815"/>
              <a:ext cx="90881" cy="31584"/>
            </a:xfrm>
            <a:custGeom>
              <a:avLst/>
              <a:gdLst/>
              <a:ahLst/>
              <a:cxnLst>
                <a:cxn ang="0">
                  <a:pos x="108" y="28"/>
                </a:cxn>
                <a:cxn ang="0">
                  <a:pos x="108" y="32"/>
                </a:cxn>
                <a:cxn ang="0">
                  <a:pos x="122" y="34"/>
                </a:cxn>
                <a:cxn ang="0">
                  <a:pos x="126" y="38"/>
                </a:cxn>
                <a:cxn ang="0">
                  <a:pos x="126" y="42"/>
                </a:cxn>
                <a:cxn ang="0">
                  <a:pos x="126" y="42"/>
                </a:cxn>
                <a:cxn ang="0">
                  <a:pos x="116" y="44"/>
                </a:cxn>
                <a:cxn ang="0">
                  <a:pos x="106" y="44"/>
                </a:cxn>
                <a:cxn ang="0">
                  <a:pos x="96" y="44"/>
                </a:cxn>
                <a:cxn ang="0">
                  <a:pos x="86" y="44"/>
                </a:cxn>
                <a:cxn ang="0">
                  <a:pos x="84" y="44"/>
                </a:cxn>
                <a:cxn ang="0">
                  <a:pos x="92" y="38"/>
                </a:cxn>
                <a:cxn ang="0">
                  <a:pos x="92" y="36"/>
                </a:cxn>
                <a:cxn ang="0">
                  <a:pos x="76" y="28"/>
                </a:cxn>
                <a:cxn ang="0">
                  <a:pos x="72" y="22"/>
                </a:cxn>
                <a:cxn ang="0">
                  <a:pos x="72" y="22"/>
                </a:cxn>
                <a:cxn ang="0">
                  <a:pos x="62" y="20"/>
                </a:cxn>
                <a:cxn ang="0">
                  <a:pos x="54" y="18"/>
                </a:cxn>
                <a:cxn ang="0">
                  <a:pos x="44" y="14"/>
                </a:cxn>
                <a:cxn ang="0">
                  <a:pos x="34" y="12"/>
                </a:cxn>
                <a:cxn ang="0">
                  <a:pos x="32" y="10"/>
                </a:cxn>
                <a:cxn ang="0">
                  <a:pos x="36" y="8"/>
                </a:cxn>
                <a:cxn ang="0">
                  <a:pos x="34" y="6"/>
                </a:cxn>
                <a:cxn ang="0">
                  <a:pos x="24" y="6"/>
                </a:cxn>
                <a:cxn ang="0">
                  <a:pos x="24" y="6"/>
                </a:cxn>
                <a:cxn ang="0">
                  <a:pos x="20" y="10"/>
                </a:cxn>
                <a:cxn ang="0">
                  <a:pos x="14" y="14"/>
                </a:cxn>
                <a:cxn ang="0">
                  <a:pos x="4" y="18"/>
                </a:cxn>
                <a:cxn ang="0">
                  <a:pos x="0" y="18"/>
                </a:cxn>
                <a:cxn ang="0">
                  <a:pos x="4" y="16"/>
                </a:cxn>
                <a:cxn ang="0">
                  <a:pos x="6" y="8"/>
                </a:cxn>
                <a:cxn ang="0">
                  <a:pos x="6" y="8"/>
                </a:cxn>
                <a:cxn ang="0">
                  <a:pos x="16" y="2"/>
                </a:cxn>
                <a:cxn ang="0">
                  <a:pos x="30" y="0"/>
                </a:cxn>
                <a:cxn ang="0">
                  <a:pos x="44" y="0"/>
                </a:cxn>
                <a:cxn ang="0">
                  <a:pos x="56" y="2"/>
                </a:cxn>
                <a:cxn ang="0">
                  <a:pos x="64" y="8"/>
                </a:cxn>
                <a:cxn ang="0">
                  <a:pos x="74" y="10"/>
                </a:cxn>
                <a:cxn ang="0">
                  <a:pos x="74" y="12"/>
                </a:cxn>
                <a:cxn ang="0">
                  <a:pos x="74" y="12"/>
                </a:cxn>
                <a:cxn ang="0">
                  <a:pos x="82" y="16"/>
                </a:cxn>
                <a:cxn ang="0">
                  <a:pos x="92" y="22"/>
                </a:cxn>
                <a:cxn ang="0">
                  <a:pos x="102" y="26"/>
                </a:cxn>
                <a:cxn ang="0">
                  <a:pos x="106" y="28"/>
                </a:cxn>
                <a:cxn ang="0">
                  <a:pos x="108" y="28"/>
                </a:cxn>
                <a:cxn ang="0">
                  <a:pos x="108" y="28"/>
                </a:cxn>
              </a:cxnLst>
              <a:rect l="0" t="0" r="r" b="b"/>
              <a:pathLst>
                <a:path w="126" h="44">
                  <a:moveTo>
                    <a:pt x="108" y="28"/>
                  </a:moveTo>
                  <a:lnTo>
                    <a:pt x="108" y="32"/>
                  </a:lnTo>
                  <a:lnTo>
                    <a:pt x="122" y="34"/>
                  </a:lnTo>
                  <a:lnTo>
                    <a:pt x="126" y="38"/>
                  </a:lnTo>
                  <a:lnTo>
                    <a:pt x="126" y="42"/>
                  </a:lnTo>
                  <a:lnTo>
                    <a:pt x="126" y="42"/>
                  </a:lnTo>
                  <a:lnTo>
                    <a:pt x="116" y="44"/>
                  </a:lnTo>
                  <a:lnTo>
                    <a:pt x="106" y="44"/>
                  </a:lnTo>
                  <a:lnTo>
                    <a:pt x="96" y="44"/>
                  </a:lnTo>
                  <a:lnTo>
                    <a:pt x="86" y="44"/>
                  </a:lnTo>
                  <a:lnTo>
                    <a:pt x="84" y="44"/>
                  </a:lnTo>
                  <a:lnTo>
                    <a:pt x="92" y="38"/>
                  </a:lnTo>
                  <a:lnTo>
                    <a:pt x="92" y="36"/>
                  </a:lnTo>
                  <a:lnTo>
                    <a:pt x="76" y="28"/>
                  </a:lnTo>
                  <a:lnTo>
                    <a:pt x="72" y="22"/>
                  </a:lnTo>
                  <a:lnTo>
                    <a:pt x="72" y="22"/>
                  </a:lnTo>
                  <a:lnTo>
                    <a:pt x="62" y="20"/>
                  </a:lnTo>
                  <a:lnTo>
                    <a:pt x="54" y="18"/>
                  </a:lnTo>
                  <a:lnTo>
                    <a:pt x="44" y="14"/>
                  </a:lnTo>
                  <a:lnTo>
                    <a:pt x="34" y="12"/>
                  </a:lnTo>
                  <a:lnTo>
                    <a:pt x="32" y="10"/>
                  </a:lnTo>
                  <a:lnTo>
                    <a:pt x="36" y="8"/>
                  </a:lnTo>
                  <a:lnTo>
                    <a:pt x="34" y="6"/>
                  </a:lnTo>
                  <a:lnTo>
                    <a:pt x="24" y="6"/>
                  </a:lnTo>
                  <a:lnTo>
                    <a:pt x="24" y="6"/>
                  </a:lnTo>
                  <a:lnTo>
                    <a:pt x="20" y="10"/>
                  </a:lnTo>
                  <a:lnTo>
                    <a:pt x="14" y="14"/>
                  </a:lnTo>
                  <a:lnTo>
                    <a:pt x="4" y="18"/>
                  </a:lnTo>
                  <a:lnTo>
                    <a:pt x="0" y="18"/>
                  </a:lnTo>
                  <a:lnTo>
                    <a:pt x="4" y="16"/>
                  </a:lnTo>
                  <a:lnTo>
                    <a:pt x="6" y="8"/>
                  </a:lnTo>
                  <a:lnTo>
                    <a:pt x="6" y="8"/>
                  </a:lnTo>
                  <a:lnTo>
                    <a:pt x="16" y="2"/>
                  </a:lnTo>
                  <a:lnTo>
                    <a:pt x="30" y="0"/>
                  </a:lnTo>
                  <a:lnTo>
                    <a:pt x="44" y="0"/>
                  </a:lnTo>
                  <a:lnTo>
                    <a:pt x="56" y="2"/>
                  </a:lnTo>
                  <a:lnTo>
                    <a:pt x="64" y="8"/>
                  </a:lnTo>
                  <a:lnTo>
                    <a:pt x="74" y="10"/>
                  </a:lnTo>
                  <a:lnTo>
                    <a:pt x="74" y="12"/>
                  </a:lnTo>
                  <a:lnTo>
                    <a:pt x="74" y="12"/>
                  </a:lnTo>
                  <a:lnTo>
                    <a:pt x="82" y="16"/>
                  </a:lnTo>
                  <a:lnTo>
                    <a:pt x="92" y="22"/>
                  </a:lnTo>
                  <a:lnTo>
                    <a:pt x="102" y="26"/>
                  </a:lnTo>
                  <a:lnTo>
                    <a:pt x="106" y="28"/>
                  </a:lnTo>
                  <a:lnTo>
                    <a:pt x="108" y="28"/>
                  </a:lnTo>
                  <a:lnTo>
                    <a:pt x="108" y="28"/>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646" name="Freeform 1539"/>
            <p:cNvSpPr>
              <a:spLocks/>
            </p:cNvSpPr>
            <p:nvPr/>
          </p:nvSpPr>
          <p:spPr bwMode="auto">
            <a:xfrm>
              <a:off x="1139153" y="5701300"/>
              <a:ext cx="4328" cy="4307"/>
            </a:xfrm>
            <a:custGeom>
              <a:avLst/>
              <a:gdLst/>
              <a:ahLst/>
              <a:cxnLst>
                <a:cxn ang="0">
                  <a:pos x="4" y="0"/>
                </a:cxn>
                <a:cxn ang="0">
                  <a:pos x="6" y="6"/>
                </a:cxn>
                <a:cxn ang="0">
                  <a:pos x="0" y="6"/>
                </a:cxn>
                <a:cxn ang="0">
                  <a:pos x="0" y="4"/>
                </a:cxn>
                <a:cxn ang="0">
                  <a:pos x="2" y="2"/>
                </a:cxn>
                <a:cxn ang="0">
                  <a:pos x="4" y="0"/>
                </a:cxn>
              </a:cxnLst>
              <a:rect l="0" t="0" r="r" b="b"/>
              <a:pathLst>
                <a:path w="6" h="6">
                  <a:moveTo>
                    <a:pt x="4" y="0"/>
                  </a:moveTo>
                  <a:lnTo>
                    <a:pt x="6" y="6"/>
                  </a:lnTo>
                  <a:lnTo>
                    <a:pt x="0" y="6"/>
                  </a:lnTo>
                  <a:lnTo>
                    <a:pt x="0" y="4"/>
                  </a:lnTo>
                  <a:lnTo>
                    <a:pt x="2" y="2"/>
                  </a:lnTo>
                  <a:lnTo>
                    <a:pt x="4" y="0"/>
                  </a:lnTo>
                  <a:close/>
                </a:path>
              </a:pathLst>
            </a:custGeom>
            <a:solidFill>
              <a:schemeClr val="bg1">
                <a:lumMod val="8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647" name="Freeform 1540"/>
            <p:cNvSpPr>
              <a:spLocks/>
            </p:cNvSpPr>
            <p:nvPr/>
          </p:nvSpPr>
          <p:spPr bwMode="auto">
            <a:xfrm>
              <a:off x="1178102" y="5694122"/>
              <a:ext cx="8655" cy="5742"/>
            </a:xfrm>
            <a:custGeom>
              <a:avLst/>
              <a:gdLst/>
              <a:ahLst/>
              <a:cxnLst>
                <a:cxn ang="0">
                  <a:pos x="12" y="6"/>
                </a:cxn>
                <a:cxn ang="0">
                  <a:pos x="12" y="8"/>
                </a:cxn>
                <a:cxn ang="0">
                  <a:pos x="12" y="8"/>
                </a:cxn>
                <a:cxn ang="0">
                  <a:pos x="4" y="6"/>
                </a:cxn>
                <a:cxn ang="0">
                  <a:pos x="0" y="0"/>
                </a:cxn>
                <a:cxn ang="0">
                  <a:pos x="2" y="0"/>
                </a:cxn>
                <a:cxn ang="0">
                  <a:pos x="12" y="6"/>
                </a:cxn>
              </a:cxnLst>
              <a:rect l="0" t="0" r="r" b="b"/>
              <a:pathLst>
                <a:path w="12" h="8">
                  <a:moveTo>
                    <a:pt x="12" y="6"/>
                  </a:moveTo>
                  <a:lnTo>
                    <a:pt x="12" y="8"/>
                  </a:lnTo>
                  <a:lnTo>
                    <a:pt x="12" y="8"/>
                  </a:lnTo>
                  <a:lnTo>
                    <a:pt x="4" y="6"/>
                  </a:lnTo>
                  <a:lnTo>
                    <a:pt x="0" y="0"/>
                  </a:lnTo>
                  <a:lnTo>
                    <a:pt x="2" y="0"/>
                  </a:lnTo>
                  <a:lnTo>
                    <a:pt x="12" y="6"/>
                  </a:lnTo>
                  <a:close/>
                </a:path>
              </a:pathLst>
            </a:custGeom>
            <a:solidFill>
              <a:schemeClr val="bg1">
                <a:lumMod val="8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648" name="Freeform 1541"/>
            <p:cNvSpPr>
              <a:spLocks/>
            </p:cNvSpPr>
            <p:nvPr/>
          </p:nvSpPr>
          <p:spPr bwMode="auto">
            <a:xfrm>
              <a:off x="1180987" y="5734319"/>
              <a:ext cx="17311" cy="7178"/>
            </a:xfrm>
            <a:custGeom>
              <a:avLst/>
              <a:gdLst/>
              <a:ahLst/>
              <a:cxnLst>
                <a:cxn ang="0">
                  <a:pos x="22" y="4"/>
                </a:cxn>
                <a:cxn ang="0">
                  <a:pos x="24" y="8"/>
                </a:cxn>
                <a:cxn ang="0">
                  <a:pos x="24" y="8"/>
                </a:cxn>
                <a:cxn ang="0">
                  <a:pos x="20" y="8"/>
                </a:cxn>
                <a:cxn ang="0">
                  <a:pos x="14" y="10"/>
                </a:cxn>
                <a:cxn ang="0">
                  <a:pos x="14" y="10"/>
                </a:cxn>
                <a:cxn ang="0">
                  <a:pos x="14" y="10"/>
                </a:cxn>
                <a:cxn ang="0">
                  <a:pos x="6" y="8"/>
                </a:cxn>
                <a:cxn ang="0">
                  <a:pos x="0" y="4"/>
                </a:cxn>
                <a:cxn ang="0">
                  <a:pos x="6" y="0"/>
                </a:cxn>
                <a:cxn ang="0">
                  <a:pos x="6" y="0"/>
                </a:cxn>
                <a:cxn ang="0">
                  <a:pos x="14" y="2"/>
                </a:cxn>
                <a:cxn ang="0">
                  <a:pos x="20" y="4"/>
                </a:cxn>
                <a:cxn ang="0">
                  <a:pos x="22" y="4"/>
                </a:cxn>
                <a:cxn ang="0">
                  <a:pos x="22" y="4"/>
                </a:cxn>
              </a:cxnLst>
              <a:rect l="0" t="0" r="r" b="b"/>
              <a:pathLst>
                <a:path w="24" h="10">
                  <a:moveTo>
                    <a:pt x="22" y="4"/>
                  </a:moveTo>
                  <a:lnTo>
                    <a:pt x="24" y="8"/>
                  </a:lnTo>
                  <a:lnTo>
                    <a:pt x="24" y="8"/>
                  </a:lnTo>
                  <a:lnTo>
                    <a:pt x="20" y="8"/>
                  </a:lnTo>
                  <a:lnTo>
                    <a:pt x="14" y="10"/>
                  </a:lnTo>
                  <a:lnTo>
                    <a:pt x="14" y="10"/>
                  </a:lnTo>
                  <a:lnTo>
                    <a:pt x="14" y="10"/>
                  </a:lnTo>
                  <a:lnTo>
                    <a:pt x="6" y="8"/>
                  </a:lnTo>
                  <a:lnTo>
                    <a:pt x="0" y="4"/>
                  </a:lnTo>
                  <a:lnTo>
                    <a:pt x="6" y="0"/>
                  </a:lnTo>
                  <a:lnTo>
                    <a:pt x="6" y="0"/>
                  </a:lnTo>
                  <a:lnTo>
                    <a:pt x="14" y="2"/>
                  </a:lnTo>
                  <a:lnTo>
                    <a:pt x="20" y="4"/>
                  </a:lnTo>
                  <a:lnTo>
                    <a:pt x="22" y="4"/>
                  </a:lnTo>
                  <a:lnTo>
                    <a:pt x="22" y="4"/>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649" name="Freeform 1542"/>
            <p:cNvSpPr>
              <a:spLocks/>
            </p:cNvSpPr>
            <p:nvPr/>
          </p:nvSpPr>
          <p:spPr bwMode="auto">
            <a:xfrm>
              <a:off x="1224264" y="5730012"/>
              <a:ext cx="4328" cy="2871"/>
            </a:xfrm>
            <a:custGeom>
              <a:avLst/>
              <a:gdLst/>
              <a:ahLst/>
              <a:cxnLst>
                <a:cxn ang="0">
                  <a:pos x="4" y="0"/>
                </a:cxn>
                <a:cxn ang="0">
                  <a:pos x="6" y="2"/>
                </a:cxn>
                <a:cxn ang="0">
                  <a:pos x="6" y="4"/>
                </a:cxn>
                <a:cxn ang="0">
                  <a:pos x="0" y="2"/>
                </a:cxn>
                <a:cxn ang="0">
                  <a:pos x="0" y="2"/>
                </a:cxn>
                <a:cxn ang="0">
                  <a:pos x="4" y="0"/>
                </a:cxn>
              </a:cxnLst>
              <a:rect l="0" t="0" r="r" b="b"/>
              <a:pathLst>
                <a:path w="6" h="4">
                  <a:moveTo>
                    <a:pt x="4" y="0"/>
                  </a:moveTo>
                  <a:lnTo>
                    <a:pt x="6" y="2"/>
                  </a:lnTo>
                  <a:lnTo>
                    <a:pt x="6" y="4"/>
                  </a:lnTo>
                  <a:lnTo>
                    <a:pt x="0" y="2"/>
                  </a:lnTo>
                  <a:lnTo>
                    <a:pt x="0" y="2"/>
                  </a:lnTo>
                  <a:lnTo>
                    <a:pt x="4" y="0"/>
                  </a:lnTo>
                  <a:close/>
                </a:path>
              </a:pathLst>
            </a:custGeom>
            <a:solidFill>
              <a:schemeClr val="bg1">
                <a:lumMod val="8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650" name="Freeform 1543"/>
            <p:cNvSpPr>
              <a:spLocks/>
            </p:cNvSpPr>
            <p:nvPr/>
          </p:nvSpPr>
          <p:spPr bwMode="auto">
            <a:xfrm>
              <a:off x="1331013" y="5775952"/>
              <a:ext cx="1443" cy="5742"/>
            </a:xfrm>
            <a:custGeom>
              <a:avLst/>
              <a:gdLst/>
              <a:ahLst/>
              <a:cxnLst>
                <a:cxn ang="0">
                  <a:pos x="2" y="0"/>
                </a:cxn>
                <a:cxn ang="0">
                  <a:pos x="0" y="6"/>
                </a:cxn>
                <a:cxn ang="0">
                  <a:pos x="2" y="8"/>
                </a:cxn>
                <a:cxn ang="0">
                  <a:pos x="2" y="0"/>
                </a:cxn>
              </a:cxnLst>
              <a:rect l="0" t="0" r="r" b="b"/>
              <a:pathLst>
                <a:path w="2" h="8">
                  <a:moveTo>
                    <a:pt x="2" y="0"/>
                  </a:moveTo>
                  <a:lnTo>
                    <a:pt x="0" y="6"/>
                  </a:lnTo>
                  <a:lnTo>
                    <a:pt x="2" y="8"/>
                  </a:lnTo>
                  <a:lnTo>
                    <a:pt x="2" y="0"/>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651" name="Freeform 1544"/>
            <p:cNvSpPr>
              <a:spLocks/>
            </p:cNvSpPr>
            <p:nvPr/>
          </p:nvSpPr>
          <p:spPr bwMode="auto">
            <a:xfrm>
              <a:off x="1329570" y="5768774"/>
              <a:ext cx="2885" cy="4307"/>
            </a:xfrm>
            <a:custGeom>
              <a:avLst/>
              <a:gdLst/>
              <a:ahLst/>
              <a:cxnLst>
                <a:cxn ang="0">
                  <a:pos x="0" y="0"/>
                </a:cxn>
                <a:cxn ang="0">
                  <a:pos x="2" y="2"/>
                </a:cxn>
                <a:cxn ang="0">
                  <a:pos x="4" y="6"/>
                </a:cxn>
                <a:cxn ang="0">
                  <a:pos x="0" y="6"/>
                </a:cxn>
                <a:cxn ang="0">
                  <a:pos x="0" y="0"/>
                </a:cxn>
              </a:cxnLst>
              <a:rect l="0" t="0" r="r" b="b"/>
              <a:pathLst>
                <a:path w="4" h="6">
                  <a:moveTo>
                    <a:pt x="0" y="0"/>
                  </a:moveTo>
                  <a:lnTo>
                    <a:pt x="2" y="2"/>
                  </a:lnTo>
                  <a:lnTo>
                    <a:pt x="4" y="6"/>
                  </a:lnTo>
                  <a:lnTo>
                    <a:pt x="0" y="6"/>
                  </a:lnTo>
                  <a:lnTo>
                    <a:pt x="0" y="0"/>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652" name="Freeform 1545"/>
            <p:cNvSpPr>
              <a:spLocks/>
            </p:cNvSpPr>
            <p:nvPr/>
          </p:nvSpPr>
          <p:spPr bwMode="auto">
            <a:xfrm>
              <a:off x="1328128" y="5761596"/>
              <a:ext cx="1443" cy="4307"/>
            </a:xfrm>
            <a:custGeom>
              <a:avLst/>
              <a:gdLst/>
              <a:ahLst/>
              <a:cxnLst>
                <a:cxn ang="0">
                  <a:pos x="0" y="2"/>
                </a:cxn>
                <a:cxn ang="0">
                  <a:pos x="0" y="4"/>
                </a:cxn>
                <a:cxn ang="0">
                  <a:pos x="2" y="6"/>
                </a:cxn>
                <a:cxn ang="0">
                  <a:pos x="2" y="0"/>
                </a:cxn>
                <a:cxn ang="0">
                  <a:pos x="0" y="2"/>
                </a:cxn>
              </a:cxnLst>
              <a:rect l="0" t="0" r="r" b="b"/>
              <a:pathLst>
                <a:path w="2" h="6">
                  <a:moveTo>
                    <a:pt x="0" y="2"/>
                  </a:moveTo>
                  <a:lnTo>
                    <a:pt x="0" y="4"/>
                  </a:lnTo>
                  <a:lnTo>
                    <a:pt x="2" y="6"/>
                  </a:lnTo>
                  <a:lnTo>
                    <a:pt x="2" y="0"/>
                  </a:lnTo>
                  <a:lnTo>
                    <a:pt x="0" y="2"/>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653" name="Freeform 1546"/>
            <p:cNvSpPr>
              <a:spLocks/>
            </p:cNvSpPr>
            <p:nvPr/>
          </p:nvSpPr>
          <p:spPr bwMode="auto">
            <a:xfrm>
              <a:off x="1323800" y="5754417"/>
              <a:ext cx="4328" cy="4307"/>
            </a:xfrm>
            <a:custGeom>
              <a:avLst/>
              <a:gdLst/>
              <a:ahLst/>
              <a:cxnLst>
                <a:cxn ang="0">
                  <a:pos x="4" y="0"/>
                </a:cxn>
                <a:cxn ang="0">
                  <a:pos x="0" y="2"/>
                </a:cxn>
                <a:cxn ang="0">
                  <a:pos x="2" y="6"/>
                </a:cxn>
                <a:cxn ang="0">
                  <a:pos x="6" y="2"/>
                </a:cxn>
                <a:cxn ang="0">
                  <a:pos x="4" y="0"/>
                </a:cxn>
              </a:cxnLst>
              <a:rect l="0" t="0" r="r" b="b"/>
              <a:pathLst>
                <a:path w="6" h="6">
                  <a:moveTo>
                    <a:pt x="4" y="0"/>
                  </a:moveTo>
                  <a:lnTo>
                    <a:pt x="0" y="2"/>
                  </a:lnTo>
                  <a:lnTo>
                    <a:pt x="2" y="6"/>
                  </a:lnTo>
                  <a:lnTo>
                    <a:pt x="6" y="2"/>
                  </a:lnTo>
                  <a:lnTo>
                    <a:pt x="4" y="0"/>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654" name="Freeform 1547"/>
            <p:cNvSpPr>
              <a:spLocks/>
            </p:cNvSpPr>
            <p:nvPr/>
          </p:nvSpPr>
          <p:spPr bwMode="auto">
            <a:xfrm>
              <a:off x="1320915" y="5745804"/>
              <a:ext cx="4328" cy="5742"/>
            </a:xfrm>
            <a:custGeom>
              <a:avLst/>
              <a:gdLst/>
              <a:ahLst/>
              <a:cxnLst>
                <a:cxn ang="0">
                  <a:pos x="0" y="0"/>
                </a:cxn>
                <a:cxn ang="0">
                  <a:pos x="4" y="8"/>
                </a:cxn>
                <a:cxn ang="0">
                  <a:pos x="6" y="6"/>
                </a:cxn>
                <a:cxn ang="0">
                  <a:pos x="0" y="0"/>
                </a:cxn>
              </a:cxnLst>
              <a:rect l="0" t="0" r="r" b="b"/>
              <a:pathLst>
                <a:path w="6" h="8">
                  <a:moveTo>
                    <a:pt x="0" y="0"/>
                  </a:moveTo>
                  <a:lnTo>
                    <a:pt x="4" y="8"/>
                  </a:lnTo>
                  <a:lnTo>
                    <a:pt x="6" y="6"/>
                  </a:lnTo>
                  <a:lnTo>
                    <a:pt x="0" y="0"/>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655" name="Freeform 1548"/>
            <p:cNvSpPr>
              <a:spLocks/>
            </p:cNvSpPr>
            <p:nvPr/>
          </p:nvSpPr>
          <p:spPr bwMode="auto">
            <a:xfrm>
              <a:off x="1310817" y="5744368"/>
              <a:ext cx="5770" cy="2871"/>
            </a:xfrm>
            <a:custGeom>
              <a:avLst/>
              <a:gdLst/>
              <a:ahLst/>
              <a:cxnLst>
                <a:cxn ang="0">
                  <a:pos x="8" y="0"/>
                </a:cxn>
                <a:cxn ang="0">
                  <a:pos x="0" y="0"/>
                </a:cxn>
                <a:cxn ang="0">
                  <a:pos x="6" y="4"/>
                </a:cxn>
                <a:cxn ang="0">
                  <a:pos x="8" y="0"/>
                </a:cxn>
              </a:cxnLst>
              <a:rect l="0" t="0" r="r" b="b"/>
              <a:pathLst>
                <a:path w="8" h="4">
                  <a:moveTo>
                    <a:pt x="8" y="0"/>
                  </a:moveTo>
                  <a:lnTo>
                    <a:pt x="0" y="0"/>
                  </a:lnTo>
                  <a:lnTo>
                    <a:pt x="6" y="4"/>
                  </a:lnTo>
                  <a:lnTo>
                    <a:pt x="8" y="0"/>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656" name="Line 1549"/>
            <p:cNvSpPr>
              <a:spLocks noChangeShapeType="1"/>
            </p:cNvSpPr>
            <p:nvPr/>
          </p:nvSpPr>
          <p:spPr bwMode="auto">
            <a:xfrm>
              <a:off x="1163676" y="5669716"/>
              <a:ext cx="721" cy="718"/>
            </a:xfrm>
            <a:prstGeom prst="line">
              <a:avLst/>
            </a:prstGeom>
            <a:solidFill>
              <a:schemeClr val="bg1">
                <a:lumMod val="85000"/>
              </a:schemeClr>
            </a:solidFill>
            <a:ln w="3175">
              <a:solidFill>
                <a:schemeClr val="bg1"/>
              </a:solidFill>
              <a:round/>
              <a:headEnd/>
              <a:tailEnd/>
            </a:ln>
          </p:spPr>
          <p:txBody>
            <a:bodyPr/>
            <a:lstStyle/>
            <a:p>
              <a:pPr>
                <a:defRPr/>
              </a:pPr>
              <a:endParaRPr lang="en-GB" sz="462">
                <a:solidFill>
                  <a:prstClr val="black"/>
                </a:solidFill>
              </a:endParaRPr>
            </a:p>
          </p:txBody>
        </p:sp>
        <p:sp>
          <p:nvSpPr>
            <p:cNvPr id="657" name="Freeform 1550"/>
            <p:cNvSpPr>
              <a:spLocks/>
            </p:cNvSpPr>
            <p:nvPr/>
          </p:nvSpPr>
          <p:spPr bwMode="auto">
            <a:xfrm>
              <a:off x="1328128" y="5784565"/>
              <a:ext cx="4328" cy="4307"/>
            </a:xfrm>
            <a:custGeom>
              <a:avLst/>
              <a:gdLst/>
              <a:ahLst/>
              <a:cxnLst>
                <a:cxn ang="0">
                  <a:pos x="4" y="0"/>
                </a:cxn>
                <a:cxn ang="0">
                  <a:pos x="6" y="0"/>
                </a:cxn>
                <a:cxn ang="0">
                  <a:pos x="2" y="6"/>
                </a:cxn>
                <a:cxn ang="0">
                  <a:pos x="0" y="4"/>
                </a:cxn>
                <a:cxn ang="0">
                  <a:pos x="4" y="0"/>
                </a:cxn>
              </a:cxnLst>
              <a:rect l="0" t="0" r="r" b="b"/>
              <a:pathLst>
                <a:path w="6" h="6">
                  <a:moveTo>
                    <a:pt x="4" y="0"/>
                  </a:moveTo>
                  <a:lnTo>
                    <a:pt x="6" y="0"/>
                  </a:lnTo>
                  <a:lnTo>
                    <a:pt x="2" y="6"/>
                  </a:lnTo>
                  <a:lnTo>
                    <a:pt x="0" y="4"/>
                  </a:lnTo>
                  <a:lnTo>
                    <a:pt x="4" y="0"/>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658" name="Freeform 1551"/>
            <p:cNvSpPr>
              <a:spLocks/>
            </p:cNvSpPr>
            <p:nvPr/>
          </p:nvSpPr>
          <p:spPr bwMode="auto">
            <a:xfrm>
              <a:off x="1322357" y="5791744"/>
              <a:ext cx="4328" cy="4307"/>
            </a:xfrm>
            <a:custGeom>
              <a:avLst/>
              <a:gdLst/>
              <a:ahLst/>
              <a:cxnLst>
                <a:cxn ang="0">
                  <a:pos x="4" y="0"/>
                </a:cxn>
                <a:cxn ang="0">
                  <a:pos x="6" y="2"/>
                </a:cxn>
                <a:cxn ang="0">
                  <a:pos x="4" y="6"/>
                </a:cxn>
                <a:cxn ang="0">
                  <a:pos x="0" y="6"/>
                </a:cxn>
                <a:cxn ang="0">
                  <a:pos x="4" y="0"/>
                </a:cxn>
              </a:cxnLst>
              <a:rect l="0" t="0" r="r" b="b"/>
              <a:pathLst>
                <a:path w="6" h="6">
                  <a:moveTo>
                    <a:pt x="4" y="0"/>
                  </a:moveTo>
                  <a:lnTo>
                    <a:pt x="6" y="2"/>
                  </a:lnTo>
                  <a:lnTo>
                    <a:pt x="4" y="6"/>
                  </a:lnTo>
                  <a:lnTo>
                    <a:pt x="0" y="6"/>
                  </a:lnTo>
                  <a:lnTo>
                    <a:pt x="4" y="0"/>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659" name="Freeform 1552"/>
            <p:cNvSpPr>
              <a:spLocks/>
            </p:cNvSpPr>
            <p:nvPr/>
          </p:nvSpPr>
          <p:spPr bwMode="auto">
            <a:xfrm>
              <a:off x="1087221" y="5735754"/>
              <a:ext cx="8655" cy="24405"/>
            </a:xfrm>
            <a:custGeom>
              <a:avLst/>
              <a:gdLst/>
              <a:ahLst/>
              <a:cxnLst>
                <a:cxn ang="0">
                  <a:pos x="4" y="34"/>
                </a:cxn>
                <a:cxn ang="0">
                  <a:pos x="0" y="32"/>
                </a:cxn>
                <a:cxn ang="0">
                  <a:pos x="0" y="8"/>
                </a:cxn>
                <a:cxn ang="0">
                  <a:pos x="4" y="6"/>
                </a:cxn>
                <a:cxn ang="0">
                  <a:pos x="6" y="0"/>
                </a:cxn>
                <a:cxn ang="0">
                  <a:pos x="10" y="0"/>
                </a:cxn>
                <a:cxn ang="0">
                  <a:pos x="12" y="2"/>
                </a:cxn>
                <a:cxn ang="0">
                  <a:pos x="12" y="2"/>
                </a:cxn>
                <a:cxn ang="0">
                  <a:pos x="10" y="14"/>
                </a:cxn>
                <a:cxn ang="0">
                  <a:pos x="8" y="24"/>
                </a:cxn>
                <a:cxn ang="0">
                  <a:pos x="4" y="30"/>
                </a:cxn>
                <a:cxn ang="0">
                  <a:pos x="4" y="34"/>
                </a:cxn>
              </a:cxnLst>
              <a:rect l="0" t="0" r="r" b="b"/>
              <a:pathLst>
                <a:path w="12" h="34">
                  <a:moveTo>
                    <a:pt x="4" y="34"/>
                  </a:moveTo>
                  <a:lnTo>
                    <a:pt x="0" y="32"/>
                  </a:lnTo>
                  <a:lnTo>
                    <a:pt x="0" y="8"/>
                  </a:lnTo>
                  <a:lnTo>
                    <a:pt x="4" y="6"/>
                  </a:lnTo>
                  <a:lnTo>
                    <a:pt x="6" y="0"/>
                  </a:lnTo>
                  <a:lnTo>
                    <a:pt x="10" y="0"/>
                  </a:lnTo>
                  <a:lnTo>
                    <a:pt x="12" y="2"/>
                  </a:lnTo>
                  <a:lnTo>
                    <a:pt x="12" y="2"/>
                  </a:lnTo>
                  <a:lnTo>
                    <a:pt x="10" y="14"/>
                  </a:lnTo>
                  <a:lnTo>
                    <a:pt x="8" y="24"/>
                  </a:lnTo>
                  <a:lnTo>
                    <a:pt x="4" y="30"/>
                  </a:lnTo>
                  <a:lnTo>
                    <a:pt x="4" y="34"/>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660" name="Freeform 1553"/>
            <p:cNvSpPr>
              <a:spLocks/>
            </p:cNvSpPr>
            <p:nvPr/>
          </p:nvSpPr>
          <p:spPr bwMode="auto">
            <a:xfrm>
              <a:off x="878051" y="5625212"/>
              <a:ext cx="4328" cy="5742"/>
            </a:xfrm>
            <a:custGeom>
              <a:avLst/>
              <a:gdLst/>
              <a:ahLst/>
              <a:cxnLst>
                <a:cxn ang="0">
                  <a:pos x="6" y="4"/>
                </a:cxn>
                <a:cxn ang="0">
                  <a:pos x="4" y="8"/>
                </a:cxn>
                <a:cxn ang="0">
                  <a:pos x="0" y="0"/>
                </a:cxn>
                <a:cxn ang="0">
                  <a:pos x="6" y="4"/>
                </a:cxn>
              </a:cxnLst>
              <a:rect l="0" t="0" r="r" b="b"/>
              <a:pathLst>
                <a:path w="6" h="8">
                  <a:moveTo>
                    <a:pt x="6" y="4"/>
                  </a:moveTo>
                  <a:lnTo>
                    <a:pt x="4" y="8"/>
                  </a:lnTo>
                  <a:lnTo>
                    <a:pt x="0" y="0"/>
                  </a:lnTo>
                  <a:lnTo>
                    <a:pt x="6" y="4"/>
                  </a:lnTo>
                  <a:close/>
                </a:path>
              </a:pathLst>
            </a:custGeom>
            <a:solidFill>
              <a:schemeClr val="bg1">
                <a:lumMod val="8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661" name="Rectangle 1554"/>
            <p:cNvSpPr>
              <a:spLocks noChangeArrowheads="1"/>
            </p:cNvSpPr>
            <p:nvPr/>
          </p:nvSpPr>
          <p:spPr bwMode="auto">
            <a:xfrm>
              <a:off x="886706" y="5628083"/>
              <a:ext cx="1443" cy="4307"/>
            </a:xfrm>
            <a:prstGeom prst="rect">
              <a:avLst/>
            </a:prstGeom>
            <a:solidFill>
              <a:schemeClr val="bg1">
                <a:lumMod val="85000"/>
              </a:schemeClr>
            </a:solidFill>
            <a:ln w="3175">
              <a:solidFill>
                <a:schemeClr val="bg1"/>
              </a:solidFill>
              <a:miter lim="800000"/>
              <a:headEnd/>
              <a:tailEnd/>
            </a:ln>
          </p:spPr>
          <p:txBody>
            <a:bodyPr/>
            <a:lstStyle/>
            <a:p>
              <a:pPr>
                <a:defRPr/>
              </a:pPr>
              <a:endParaRPr lang="en-GB" sz="462">
                <a:solidFill>
                  <a:prstClr val="black"/>
                </a:solidFill>
              </a:endParaRPr>
            </a:p>
          </p:txBody>
        </p:sp>
        <p:sp>
          <p:nvSpPr>
            <p:cNvPr id="662" name="Freeform 1555"/>
            <p:cNvSpPr>
              <a:spLocks/>
            </p:cNvSpPr>
            <p:nvPr/>
          </p:nvSpPr>
          <p:spPr bwMode="auto">
            <a:xfrm>
              <a:off x="1150694" y="5836248"/>
              <a:ext cx="1443" cy="4307"/>
            </a:xfrm>
            <a:custGeom>
              <a:avLst/>
              <a:gdLst/>
              <a:ahLst/>
              <a:cxnLst>
                <a:cxn ang="0">
                  <a:pos x="0" y="0"/>
                </a:cxn>
                <a:cxn ang="0">
                  <a:pos x="0" y="4"/>
                </a:cxn>
                <a:cxn ang="0">
                  <a:pos x="2" y="6"/>
                </a:cxn>
                <a:cxn ang="0">
                  <a:pos x="2" y="0"/>
                </a:cxn>
                <a:cxn ang="0">
                  <a:pos x="0" y="0"/>
                </a:cxn>
              </a:cxnLst>
              <a:rect l="0" t="0" r="r" b="b"/>
              <a:pathLst>
                <a:path w="2" h="6">
                  <a:moveTo>
                    <a:pt x="0" y="0"/>
                  </a:moveTo>
                  <a:lnTo>
                    <a:pt x="0" y="4"/>
                  </a:lnTo>
                  <a:lnTo>
                    <a:pt x="2" y="6"/>
                  </a:lnTo>
                  <a:lnTo>
                    <a:pt x="2" y="0"/>
                  </a:lnTo>
                  <a:lnTo>
                    <a:pt x="0" y="0"/>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663" name="Freeform 1556"/>
            <p:cNvSpPr>
              <a:spLocks/>
            </p:cNvSpPr>
            <p:nvPr/>
          </p:nvSpPr>
          <p:spPr bwMode="auto">
            <a:xfrm>
              <a:off x="1224264" y="6111886"/>
              <a:ext cx="168779" cy="360340"/>
            </a:xfrm>
            <a:custGeom>
              <a:avLst/>
              <a:gdLst/>
              <a:ahLst/>
              <a:cxnLst>
                <a:cxn ang="0">
                  <a:pos x="38" y="496"/>
                </a:cxn>
                <a:cxn ang="0">
                  <a:pos x="12" y="482"/>
                </a:cxn>
                <a:cxn ang="0">
                  <a:pos x="0" y="472"/>
                </a:cxn>
                <a:cxn ang="0">
                  <a:pos x="16" y="382"/>
                </a:cxn>
                <a:cxn ang="0">
                  <a:pos x="24" y="356"/>
                </a:cxn>
                <a:cxn ang="0">
                  <a:pos x="18" y="348"/>
                </a:cxn>
                <a:cxn ang="0">
                  <a:pos x="14" y="324"/>
                </a:cxn>
                <a:cxn ang="0">
                  <a:pos x="18" y="304"/>
                </a:cxn>
                <a:cxn ang="0">
                  <a:pos x="20" y="272"/>
                </a:cxn>
                <a:cxn ang="0">
                  <a:pos x="26" y="232"/>
                </a:cxn>
                <a:cxn ang="0">
                  <a:pos x="34" y="210"/>
                </a:cxn>
                <a:cxn ang="0">
                  <a:pos x="42" y="180"/>
                </a:cxn>
                <a:cxn ang="0">
                  <a:pos x="34" y="136"/>
                </a:cxn>
                <a:cxn ang="0">
                  <a:pos x="42" y="104"/>
                </a:cxn>
                <a:cxn ang="0">
                  <a:pos x="50" y="84"/>
                </a:cxn>
                <a:cxn ang="0">
                  <a:pos x="56" y="48"/>
                </a:cxn>
                <a:cxn ang="0">
                  <a:pos x="72" y="30"/>
                </a:cxn>
                <a:cxn ang="0">
                  <a:pos x="86" y="0"/>
                </a:cxn>
                <a:cxn ang="0">
                  <a:pos x="110" y="2"/>
                </a:cxn>
                <a:cxn ang="0">
                  <a:pos x="130" y="8"/>
                </a:cxn>
                <a:cxn ang="0">
                  <a:pos x="146" y="26"/>
                </a:cxn>
                <a:cxn ang="0">
                  <a:pos x="168" y="36"/>
                </a:cxn>
                <a:cxn ang="0">
                  <a:pos x="186" y="54"/>
                </a:cxn>
                <a:cxn ang="0">
                  <a:pos x="188" y="76"/>
                </a:cxn>
                <a:cxn ang="0">
                  <a:pos x="222" y="66"/>
                </a:cxn>
                <a:cxn ang="0">
                  <a:pos x="234" y="56"/>
                </a:cxn>
                <a:cxn ang="0">
                  <a:pos x="230" y="76"/>
                </a:cxn>
                <a:cxn ang="0">
                  <a:pos x="186" y="124"/>
                </a:cxn>
                <a:cxn ang="0">
                  <a:pos x="176" y="182"/>
                </a:cxn>
                <a:cxn ang="0">
                  <a:pos x="192" y="198"/>
                </a:cxn>
                <a:cxn ang="0">
                  <a:pos x="198" y="212"/>
                </a:cxn>
                <a:cxn ang="0">
                  <a:pos x="190" y="236"/>
                </a:cxn>
                <a:cxn ang="0">
                  <a:pos x="184" y="246"/>
                </a:cxn>
                <a:cxn ang="0">
                  <a:pos x="134" y="254"/>
                </a:cxn>
                <a:cxn ang="0">
                  <a:pos x="134" y="264"/>
                </a:cxn>
                <a:cxn ang="0">
                  <a:pos x="130" y="288"/>
                </a:cxn>
                <a:cxn ang="0">
                  <a:pos x="118" y="292"/>
                </a:cxn>
                <a:cxn ang="0">
                  <a:pos x="98" y="288"/>
                </a:cxn>
                <a:cxn ang="0">
                  <a:pos x="106" y="314"/>
                </a:cxn>
                <a:cxn ang="0">
                  <a:pos x="114" y="308"/>
                </a:cxn>
                <a:cxn ang="0">
                  <a:pos x="108" y="320"/>
                </a:cxn>
                <a:cxn ang="0">
                  <a:pos x="100" y="320"/>
                </a:cxn>
                <a:cxn ang="0">
                  <a:pos x="100" y="332"/>
                </a:cxn>
                <a:cxn ang="0">
                  <a:pos x="92" y="360"/>
                </a:cxn>
                <a:cxn ang="0">
                  <a:pos x="78" y="364"/>
                </a:cxn>
                <a:cxn ang="0">
                  <a:pos x="68" y="382"/>
                </a:cxn>
                <a:cxn ang="0">
                  <a:pos x="90" y="398"/>
                </a:cxn>
                <a:cxn ang="0">
                  <a:pos x="90" y="416"/>
                </a:cxn>
                <a:cxn ang="0">
                  <a:pos x="84" y="422"/>
                </a:cxn>
                <a:cxn ang="0">
                  <a:pos x="68" y="442"/>
                </a:cxn>
                <a:cxn ang="0">
                  <a:pos x="56" y="454"/>
                </a:cxn>
                <a:cxn ang="0">
                  <a:pos x="50" y="476"/>
                </a:cxn>
                <a:cxn ang="0">
                  <a:pos x="60" y="502"/>
                </a:cxn>
              </a:cxnLst>
              <a:rect l="0" t="0" r="r" b="b"/>
              <a:pathLst>
                <a:path w="234" h="502">
                  <a:moveTo>
                    <a:pt x="60" y="502"/>
                  </a:moveTo>
                  <a:lnTo>
                    <a:pt x="60" y="502"/>
                  </a:lnTo>
                  <a:lnTo>
                    <a:pt x="48" y="498"/>
                  </a:lnTo>
                  <a:lnTo>
                    <a:pt x="38" y="496"/>
                  </a:lnTo>
                  <a:lnTo>
                    <a:pt x="14" y="494"/>
                  </a:lnTo>
                  <a:lnTo>
                    <a:pt x="14" y="494"/>
                  </a:lnTo>
                  <a:lnTo>
                    <a:pt x="12" y="490"/>
                  </a:lnTo>
                  <a:lnTo>
                    <a:pt x="12" y="482"/>
                  </a:lnTo>
                  <a:lnTo>
                    <a:pt x="12" y="468"/>
                  </a:lnTo>
                  <a:lnTo>
                    <a:pt x="4" y="468"/>
                  </a:lnTo>
                  <a:lnTo>
                    <a:pt x="0" y="472"/>
                  </a:lnTo>
                  <a:lnTo>
                    <a:pt x="0" y="472"/>
                  </a:lnTo>
                  <a:lnTo>
                    <a:pt x="0" y="462"/>
                  </a:lnTo>
                  <a:lnTo>
                    <a:pt x="2" y="450"/>
                  </a:lnTo>
                  <a:lnTo>
                    <a:pt x="8" y="416"/>
                  </a:lnTo>
                  <a:lnTo>
                    <a:pt x="16" y="382"/>
                  </a:lnTo>
                  <a:lnTo>
                    <a:pt x="22" y="362"/>
                  </a:lnTo>
                  <a:lnTo>
                    <a:pt x="16" y="358"/>
                  </a:lnTo>
                  <a:lnTo>
                    <a:pt x="16" y="356"/>
                  </a:lnTo>
                  <a:lnTo>
                    <a:pt x="24" y="356"/>
                  </a:lnTo>
                  <a:lnTo>
                    <a:pt x="24" y="354"/>
                  </a:lnTo>
                  <a:lnTo>
                    <a:pt x="22" y="350"/>
                  </a:lnTo>
                  <a:lnTo>
                    <a:pt x="18" y="348"/>
                  </a:lnTo>
                  <a:lnTo>
                    <a:pt x="18" y="348"/>
                  </a:lnTo>
                  <a:lnTo>
                    <a:pt x="18" y="342"/>
                  </a:lnTo>
                  <a:lnTo>
                    <a:pt x="18" y="338"/>
                  </a:lnTo>
                  <a:lnTo>
                    <a:pt x="16" y="326"/>
                  </a:lnTo>
                  <a:lnTo>
                    <a:pt x="14" y="324"/>
                  </a:lnTo>
                  <a:lnTo>
                    <a:pt x="14" y="324"/>
                  </a:lnTo>
                  <a:lnTo>
                    <a:pt x="14" y="316"/>
                  </a:lnTo>
                  <a:lnTo>
                    <a:pt x="18" y="310"/>
                  </a:lnTo>
                  <a:lnTo>
                    <a:pt x="18" y="304"/>
                  </a:lnTo>
                  <a:lnTo>
                    <a:pt x="18" y="300"/>
                  </a:lnTo>
                  <a:lnTo>
                    <a:pt x="16" y="296"/>
                  </a:lnTo>
                  <a:lnTo>
                    <a:pt x="16" y="296"/>
                  </a:lnTo>
                  <a:lnTo>
                    <a:pt x="20" y="272"/>
                  </a:lnTo>
                  <a:lnTo>
                    <a:pt x="22" y="258"/>
                  </a:lnTo>
                  <a:lnTo>
                    <a:pt x="26" y="250"/>
                  </a:lnTo>
                  <a:lnTo>
                    <a:pt x="26" y="250"/>
                  </a:lnTo>
                  <a:lnTo>
                    <a:pt x="26" y="232"/>
                  </a:lnTo>
                  <a:lnTo>
                    <a:pt x="26" y="222"/>
                  </a:lnTo>
                  <a:lnTo>
                    <a:pt x="26" y="216"/>
                  </a:lnTo>
                  <a:lnTo>
                    <a:pt x="34" y="210"/>
                  </a:lnTo>
                  <a:lnTo>
                    <a:pt x="34" y="210"/>
                  </a:lnTo>
                  <a:lnTo>
                    <a:pt x="34" y="202"/>
                  </a:lnTo>
                  <a:lnTo>
                    <a:pt x="34" y="194"/>
                  </a:lnTo>
                  <a:lnTo>
                    <a:pt x="38" y="186"/>
                  </a:lnTo>
                  <a:lnTo>
                    <a:pt x="42" y="180"/>
                  </a:lnTo>
                  <a:lnTo>
                    <a:pt x="36" y="144"/>
                  </a:lnTo>
                  <a:lnTo>
                    <a:pt x="34" y="142"/>
                  </a:lnTo>
                  <a:lnTo>
                    <a:pt x="34" y="142"/>
                  </a:lnTo>
                  <a:lnTo>
                    <a:pt x="34" y="136"/>
                  </a:lnTo>
                  <a:lnTo>
                    <a:pt x="36" y="130"/>
                  </a:lnTo>
                  <a:lnTo>
                    <a:pt x="40" y="120"/>
                  </a:lnTo>
                  <a:lnTo>
                    <a:pt x="40" y="120"/>
                  </a:lnTo>
                  <a:lnTo>
                    <a:pt x="42" y="104"/>
                  </a:lnTo>
                  <a:lnTo>
                    <a:pt x="42" y="96"/>
                  </a:lnTo>
                  <a:lnTo>
                    <a:pt x="46" y="90"/>
                  </a:lnTo>
                  <a:lnTo>
                    <a:pt x="46" y="90"/>
                  </a:lnTo>
                  <a:lnTo>
                    <a:pt x="50" y="84"/>
                  </a:lnTo>
                  <a:lnTo>
                    <a:pt x="52" y="80"/>
                  </a:lnTo>
                  <a:lnTo>
                    <a:pt x="52" y="76"/>
                  </a:lnTo>
                  <a:lnTo>
                    <a:pt x="60" y="72"/>
                  </a:lnTo>
                  <a:lnTo>
                    <a:pt x="56" y="48"/>
                  </a:lnTo>
                  <a:lnTo>
                    <a:pt x="58" y="46"/>
                  </a:lnTo>
                  <a:lnTo>
                    <a:pt x="58" y="38"/>
                  </a:lnTo>
                  <a:lnTo>
                    <a:pt x="72" y="30"/>
                  </a:lnTo>
                  <a:lnTo>
                    <a:pt x="72" y="30"/>
                  </a:lnTo>
                  <a:lnTo>
                    <a:pt x="74" y="22"/>
                  </a:lnTo>
                  <a:lnTo>
                    <a:pt x="74" y="18"/>
                  </a:lnTo>
                  <a:lnTo>
                    <a:pt x="74" y="14"/>
                  </a:lnTo>
                  <a:lnTo>
                    <a:pt x="86" y="0"/>
                  </a:lnTo>
                  <a:lnTo>
                    <a:pt x="90" y="4"/>
                  </a:lnTo>
                  <a:lnTo>
                    <a:pt x="102" y="6"/>
                  </a:lnTo>
                  <a:lnTo>
                    <a:pt x="108" y="12"/>
                  </a:lnTo>
                  <a:lnTo>
                    <a:pt x="110" y="2"/>
                  </a:lnTo>
                  <a:lnTo>
                    <a:pt x="110" y="2"/>
                  </a:lnTo>
                  <a:lnTo>
                    <a:pt x="116" y="4"/>
                  </a:lnTo>
                  <a:lnTo>
                    <a:pt x="122" y="4"/>
                  </a:lnTo>
                  <a:lnTo>
                    <a:pt x="130" y="8"/>
                  </a:lnTo>
                  <a:lnTo>
                    <a:pt x="130" y="8"/>
                  </a:lnTo>
                  <a:lnTo>
                    <a:pt x="136" y="14"/>
                  </a:lnTo>
                  <a:lnTo>
                    <a:pt x="140" y="20"/>
                  </a:lnTo>
                  <a:lnTo>
                    <a:pt x="146" y="26"/>
                  </a:lnTo>
                  <a:lnTo>
                    <a:pt x="150" y="30"/>
                  </a:lnTo>
                  <a:lnTo>
                    <a:pt x="150" y="30"/>
                  </a:lnTo>
                  <a:lnTo>
                    <a:pt x="160" y="32"/>
                  </a:lnTo>
                  <a:lnTo>
                    <a:pt x="168" y="36"/>
                  </a:lnTo>
                  <a:lnTo>
                    <a:pt x="178" y="42"/>
                  </a:lnTo>
                  <a:lnTo>
                    <a:pt x="186" y="48"/>
                  </a:lnTo>
                  <a:lnTo>
                    <a:pt x="186" y="54"/>
                  </a:lnTo>
                  <a:lnTo>
                    <a:pt x="186" y="54"/>
                  </a:lnTo>
                  <a:lnTo>
                    <a:pt x="182" y="64"/>
                  </a:lnTo>
                  <a:lnTo>
                    <a:pt x="178" y="74"/>
                  </a:lnTo>
                  <a:lnTo>
                    <a:pt x="178" y="74"/>
                  </a:lnTo>
                  <a:lnTo>
                    <a:pt x="188" y="76"/>
                  </a:lnTo>
                  <a:lnTo>
                    <a:pt x="194" y="78"/>
                  </a:lnTo>
                  <a:lnTo>
                    <a:pt x="198" y="80"/>
                  </a:lnTo>
                  <a:lnTo>
                    <a:pt x="212" y="78"/>
                  </a:lnTo>
                  <a:lnTo>
                    <a:pt x="222" y="66"/>
                  </a:lnTo>
                  <a:lnTo>
                    <a:pt x="226" y="52"/>
                  </a:lnTo>
                  <a:lnTo>
                    <a:pt x="232" y="52"/>
                  </a:lnTo>
                  <a:lnTo>
                    <a:pt x="232" y="52"/>
                  </a:lnTo>
                  <a:lnTo>
                    <a:pt x="234" y="56"/>
                  </a:lnTo>
                  <a:lnTo>
                    <a:pt x="234" y="62"/>
                  </a:lnTo>
                  <a:lnTo>
                    <a:pt x="234" y="74"/>
                  </a:lnTo>
                  <a:lnTo>
                    <a:pt x="234" y="74"/>
                  </a:lnTo>
                  <a:lnTo>
                    <a:pt x="230" y="76"/>
                  </a:lnTo>
                  <a:lnTo>
                    <a:pt x="228" y="78"/>
                  </a:lnTo>
                  <a:lnTo>
                    <a:pt x="222" y="80"/>
                  </a:lnTo>
                  <a:lnTo>
                    <a:pt x="222" y="80"/>
                  </a:lnTo>
                  <a:lnTo>
                    <a:pt x="186" y="124"/>
                  </a:lnTo>
                  <a:lnTo>
                    <a:pt x="186" y="124"/>
                  </a:lnTo>
                  <a:lnTo>
                    <a:pt x="184" y="136"/>
                  </a:lnTo>
                  <a:lnTo>
                    <a:pt x="182" y="152"/>
                  </a:lnTo>
                  <a:lnTo>
                    <a:pt x="176" y="182"/>
                  </a:lnTo>
                  <a:lnTo>
                    <a:pt x="178" y="186"/>
                  </a:lnTo>
                  <a:lnTo>
                    <a:pt x="178" y="186"/>
                  </a:lnTo>
                  <a:lnTo>
                    <a:pt x="186" y="190"/>
                  </a:lnTo>
                  <a:lnTo>
                    <a:pt x="192" y="198"/>
                  </a:lnTo>
                  <a:lnTo>
                    <a:pt x="190" y="206"/>
                  </a:lnTo>
                  <a:lnTo>
                    <a:pt x="194" y="212"/>
                  </a:lnTo>
                  <a:lnTo>
                    <a:pt x="198" y="212"/>
                  </a:lnTo>
                  <a:lnTo>
                    <a:pt x="198" y="212"/>
                  </a:lnTo>
                  <a:lnTo>
                    <a:pt x="198" y="218"/>
                  </a:lnTo>
                  <a:lnTo>
                    <a:pt x="198" y="224"/>
                  </a:lnTo>
                  <a:lnTo>
                    <a:pt x="194" y="230"/>
                  </a:lnTo>
                  <a:lnTo>
                    <a:pt x="190" y="236"/>
                  </a:lnTo>
                  <a:lnTo>
                    <a:pt x="188" y="240"/>
                  </a:lnTo>
                  <a:lnTo>
                    <a:pt x="188" y="242"/>
                  </a:lnTo>
                  <a:lnTo>
                    <a:pt x="188" y="242"/>
                  </a:lnTo>
                  <a:lnTo>
                    <a:pt x="184" y="246"/>
                  </a:lnTo>
                  <a:lnTo>
                    <a:pt x="178" y="248"/>
                  </a:lnTo>
                  <a:lnTo>
                    <a:pt x="162" y="254"/>
                  </a:lnTo>
                  <a:lnTo>
                    <a:pt x="146" y="256"/>
                  </a:lnTo>
                  <a:lnTo>
                    <a:pt x="134" y="254"/>
                  </a:lnTo>
                  <a:lnTo>
                    <a:pt x="132" y="252"/>
                  </a:lnTo>
                  <a:lnTo>
                    <a:pt x="132" y="260"/>
                  </a:lnTo>
                  <a:lnTo>
                    <a:pt x="134" y="264"/>
                  </a:lnTo>
                  <a:lnTo>
                    <a:pt x="134" y="264"/>
                  </a:lnTo>
                  <a:lnTo>
                    <a:pt x="134" y="270"/>
                  </a:lnTo>
                  <a:lnTo>
                    <a:pt x="132" y="274"/>
                  </a:lnTo>
                  <a:lnTo>
                    <a:pt x="132" y="286"/>
                  </a:lnTo>
                  <a:lnTo>
                    <a:pt x="130" y="288"/>
                  </a:lnTo>
                  <a:lnTo>
                    <a:pt x="130" y="288"/>
                  </a:lnTo>
                  <a:lnTo>
                    <a:pt x="122" y="292"/>
                  </a:lnTo>
                  <a:lnTo>
                    <a:pt x="122" y="292"/>
                  </a:lnTo>
                  <a:lnTo>
                    <a:pt x="118" y="292"/>
                  </a:lnTo>
                  <a:lnTo>
                    <a:pt x="110" y="290"/>
                  </a:lnTo>
                  <a:lnTo>
                    <a:pt x="104" y="288"/>
                  </a:lnTo>
                  <a:lnTo>
                    <a:pt x="100" y="284"/>
                  </a:lnTo>
                  <a:lnTo>
                    <a:pt x="98" y="288"/>
                  </a:lnTo>
                  <a:lnTo>
                    <a:pt x="100" y="308"/>
                  </a:lnTo>
                  <a:lnTo>
                    <a:pt x="106" y="312"/>
                  </a:lnTo>
                  <a:lnTo>
                    <a:pt x="104" y="314"/>
                  </a:lnTo>
                  <a:lnTo>
                    <a:pt x="106" y="314"/>
                  </a:lnTo>
                  <a:lnTo>
                    <a:pt x="110" y="314"/>
                  </a:lnTo>
                  <a:lnTo>
                    <a:pt x="108" y="310"/>
                  </a:lnTo>
                  <a:lnTo>
                    <a:pt x="114" y="308"/>
                  </a:lnTo>
                  <a:lnTo>
                    <a:pt x="114" y="308"/>
                  </a:lnTo>
                  <a:lnTo>
                    <a:pt x="116" y="312"/>
                  </a:lnTo>
                  <a:lnTo>
                    <a:pt x="116" y="316"/>
                  </a:lnTo>
                  <a:lnTo>
                    <a:pt x="114" y="320"/>
                  </a:lnTo>
                  <a:lnTo>
                    <a:pt x="108" y="320"/>
                  </a:lnTo>
                  <a:lnTo>
                    <a:pt x="108" y="318"/>
                  </a:lnTo>
                  <a:lnTo>
                    <a:pt x="104" y="316"/>
                  </a:lnTo>
                  <a:lnTo>
                    <a:pt x="100" y="320"/>
                  </a:lnTo>
                  <a:lnTo>
                    <a:pt x="100" y="320"/>
                  </a:lnTo>
                  <a:lnTo>
                    <a:pt x="108" y="324"/>
                  </a:lnTo>
                  <a:lnTo>
                    <a:pt x="100" y="328"/>
                  </a:lnTo>
                  <a:lnTo>
                    <a:pt x="100" y="328"/>
                  </a:lnTo>
                  <a:lnTo>
                    <a:pt x="100" y="332"/>
                  </a:lnTo>
                  <a:lnTo>
                    <a:pt x="98" y="334"/>
                  </a:lnTo>
                  <a:lnTo>
                    <a:pt x="98" y="348"/>
                  </a:lnTo>
                  <a:lnTo>
                    <a:pt x="92" y="356"/>
                  </a:lnTo>
                  <a:lnTo>
                    <a:pt x="92" y="360"/>
                  </a:lnTo>
                  <a:lnTo>
                    <a:pt x="86" y="360"/>
                  </a:lnTo>
                  <a:lnTo>
                    <a:pt x="86" y="360"/>
                  </a:lnTo>
                  <a:lnTo>
                    <a:pt x="82" y="364"/>
                  </a:lnTo>
                  <a:lnTo>
                    <a:pt x="78" y="364"/>
                  </a:lnTo>
                  <a:lnTo>
                    <a:pt x="78" y="364"/>
                  </a:lnTo>
                  <a:lnTo>
                    <a:pt x="72" y="372"/>
                  </a:lnTo>
                  <a:lnTo>
                    <a:pt x="70" y="378"/>
                  </a:lnTo>
                  <a:lnTo>
                    <a:pt x="68" y="382"/>
                  </a:lnTo>
                  <a:lnTo>
                    <a:pt x="68" y="382"/>
                  </a:lnTo>
                  <a:lnTo>
                    <a:pt x="72" y="390"/>
                  </a:lnTo>
                  <a:lnTo>
                    <a:pt x="78" y="396"/>
                  </a:lnTo>
                  <a:lnTo>
                    <a:pt x="90" y="398"/>
                  </a:lnTo>
                  <a:lnTo>
                    <a:pt x="92" y="400"/>
                  </a:lnTo>
                  <a:lnTo>
                    <a:pt x="92" y="406"/>
                  </a:lnTo>
                  <a:lnTo>
                    <a:pt x="90" y="410"/>
                  </a:lnTo>
                  <a:lnTo>
                    <a:pt x="90" y="416"/>
                  </a:lnTo>
                  <a:lnTo>
                    <a:pt x="88" y="416"/>
                  </a:lnTo>
                  <a:lnTo>
                    <a:pt x="88" y="418"/>
                  </a:lnTo>
                  <a:lnTo>
                    <a:pt x="88" y="418"/>
                  </a:lnTo>
                  <a:lnTo>
                    <a:pt x="84" y="422"/>
                  </a:lnTo>
                  <a:lnTo>
                    <a:pt x="76" y="428"/>
                  </a:lnTo>
                  <a:lnTo>
                    <a:pt x="70" y="436"/>
                  </a:lnTo>
                  <a:lnTo>
                    <a:pt x="66" y="442"/>
                  </a:lnTo>
                  <a:lnTo>
                    <a:pt x="68" y="442"/>
                  </a:lnTo>
                  <a:lnTo>
                    <a:pt x="66" y="454"/>
                  </a:lnTo>
                  <a:lnTo>
                    <a:pt x="60" y="456"/>
                  </a:lnTo>
                  <a:lnTo>
                    <a:pt x="56" y="450"/>
                  </a:lnTo>
                  <a:lnTo>
                    <a:pt x="56" y="454"/>
                  </a:lnTo>
                  <a:lnTo>
                    <a:pt x="58" y="458"/>
                  </a:lnTo>
                  <a:lnTo>
                    <a:pt x="52" y="464"/>
                  </a:lnTo>
                  <a:lnTo>
                    <a:pt x="46" y="476"/>
                  </a:lnTo>
                  <a:lnTo>
                    <a:pt x="50" y="476"/>
                  </a:lnTo>
                  <a:lnTo>
                    <a:pt x="52" y="484"/>
                  </a:lnTo>
                  <a:lnTo>
                    <a:pt x="48" y="486"/>
                  </a:lnTo>
                  <a:lnTo>
                    <a:pt x="52" y="488"/>
                  </a:lnTo>
                  <a:lnTo>
                    <a:pt x="60" y="502"/>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664" name="Freeform 1557"/>
            <p:cNvSpPr>
              <a:spLocks/>
            </p:cNvSpPr>
            <p:nvPr/>
          </p:nvSpPr>
          <p:spPr bwMode="auto">
            <a:xfrm>
              <a:off x="1159349" y="5895108"/>
              <a:ext cx="49047" cy="57425"/>
            </a:xfrm>
            <a:custGeom>
              <a:avLst/>
              <a:gdLst/>
              <a:ahLst/>
              <a:cxnLst>
                <a:cxn ang="0">
                  <a:pos x="66" y="18"/>
                </a:cxn>
                <a:cxn ang="0">
                  <a:pos x="58" y="12"/>
                </a:cxn>
                <a:cxn ang="0">
                  <a:pos x="54" y="14"/>
                </a:cxn>
                <a:cxn ang="0">
                  <a:pos x="42" y="14"/>
                </a:cxn>
                <a:cxn ang="0">
                  <a:pos x="42" y="14"/>
                </a:cxn>
                <a:cxn ang="0">
                  <a:pos x="34" y="6"/>
                </a:cxn>
                <a:cxn ang="0">
                  <a:pos x="24" y="0"/>
                </a:cxn>
                <a:cxn ang="0">
                  <a:pos x="14" y="6"/>
                </a:cxn>
                <a:cxn ang="0">
                  <a:pos x="10" y="6"/>
                </a:cxn>
                <a:cxn ang="0">
                  <a:pos x="8" y="8"/>
                </a:cxn>
                <a:cxn ang="0">
                  <a:pos x="10" y="16"/>
                </a:cxn>
                <a:cxn ang="0">
                  <a:pos x="0" y="30"/>
                </a:cxn>
                <a:cxn ang="0">
                  <a:pos x="0" y="46"/>
                </a:cxn>
                <a:cxn ang="0">
                  <a:pos x="6" y="52"/>
                </a:cxn>
                <a:cxn ang="0">
                  <a:pos x="10" y="46"/>
                </a:cxn>
                <a:cxn ang="0">
                  <a:pos x="12" y="50"/>
                </a:cxn>
                <a:cxn ang="0">
                  <a:pos x="12" y="58"/>
                </a:cxn>
                <a:cxn ang="0">
                  <a:pos x="6" y="62"/>
                </a:cxn>
                <a:cxn ang="0">
                  <a:pos x="6" y="66"/>
                </a:cxn>
                <a:cxn ang="0">
                  <a:pos x="2" y="70"/>
                </a:cxn>
                <a:cxn ang="0">
                  <a:pos x="4" y="76"/>
                </a:cxn>
                <a:cxn ang="0">
                  <a:pos x="16" y="80"/>
                </a:cxn>
                <a:cxn ang="0">
                  <a:pos x="16" y="80"/>
                </a:cxn>
                <a:cxn ang="0">
                  <a:pos x="20" y="80"/>
                </a:cxn>
                <a:cxn ang="0">
                  <a:pos x="24" y="78"/>
                </a:cxn>
                <a:cxn ang="0">
                  <a:pos x="28" y="62"/>
                </a:cxn>
                <a:cxn ang="0">
                  <a:pos x="32" y="62"/>
                </a:cxn>
                <a:cxn ang="0">
                  <a:pos x="34" y="58"/>
                </a:cxn>
                <a:cxn ang="0">
                  <a:pos x="34" y="58"/>
                </a:cxn>
                <a:cxn ang="0">
                  <a:pos x="44" y="54"/>
                </a:cxn>
                <a:cxn ang="0">
                  <a:pos x="52" y="48"/>
                </a:cxn>
                <a:cxn ang="0">
                  <a:pos x="60" y="40"/>
                </a:cxn>
                <a:cxn ang="0">
                  <a:pos x="66" y="30"/>
                </a:cxn>
                <a:cxn ang="0">
                  <a:pos x="68" y="30"/>
                </a:cxn>
                <a:cxn ang="0">
                  <a:pos x="64" y="18"/>
                </a:cxn>
                <a:cxn ang="0">
                  <a:pos x="66" y="18"/>
                </a:cxn>
              </a:cxnLst>
              <a:rect l="0" t="0" r="r" b="b"/>
              <a:pathLst>
                <a:path w="68" h="80">
                  <a:moveTo>
                    <a:pt x="66" y="18"/>
                  </a:moveTo>
                  <a:lnTo>
                    <a:pt x="58" y="12"/>
                  </a:lnTo>
                  <a:lnTo>
                    <a:pt x="54" y="14"/>
                  </a:lnTo>
                  <a:lnTo>
                    <a:pt x="42" y="14"/>
                  </a:lnTo>
                  <a:lnTo>
                    <a:pt x="42" y="14"/>
                  </a:lnTo>
                  <a:lnTo>
                    <a:pt x="34" y="6"/>
                  </a:lnTo>
                  <a:lnTo>
                    <a:pt x="24" y="0"/>
                  </a:lnTo>
                  <a:lnTo>
                    <a:pt x="14" y="6"/>
                  </a:lnTo>
                  <a:lnTo>
                    <a:pt x="10" y="6"/>
                  </a:lnTo>
                  <a:lnTo>
                    <a:pt x="8" y="8"/>
                  </a:lnTo>
                  <a:lnTo>
                    <a:pt x="10" y="16"/>
                  </a:lnTo>
                  <a:lnTo>
                    <a:pt x="0" y="30"/>
                  </a:lnTo>
                  <a:lnTo>
                    <a:pt x="0" y="46"/>
                  </a:lnTo>
                  <a:lnTo>
                    <a:pt x="6" y="52"/>
                  </a:lnTo>
                  <a:lnTo>
                    <a:pt x="10" y="46"/>
                  </a:lnTo>
                  <a:lnTo>
                    <a:pt x="12" y="50"/>
                  </a:lnTo>
                  <a:lnTo>
                    <a:pt x="12" y="58"/>
                  </a:lnTo>
                  <a:lnTo>
                    <a:pt x="6" y="62"/>
                  </a:lnTo>
                  <a:lnTo>
                    <a:pt x="6" y="66"/>
                  </a:lnTo>
                  <a:lnTo>
                    <a:pt x="2" y="70"/>
                  </a:lnTo>
                  <a:lnTo>
                    <a:pt x="4" y="76"/>
                  </a:lnTo>
                  <a:lnTo>
                    <a:pt x="16" y="80"/>
                  </a:lnTo>
                  <a:lnTo>
                    <a:pt x="16" y="80"/>
                  </a:lnTo>
                  <a:lnTo>
                    <a:pt x="20" y="80"/>
                  </a:lnTo>
                  <a:lnTo>
                    <a:pt x="24" y="78"/>
                  </a:lnTo>
                  <a:lnTo>
                    <a:pt x="28" y="62"/>
                  </a:lnTo>
                  <a:lnTo>
                    <a:pt x="32" y="62"/>
                  </a:lnTo>
                  <a:lnTo>
                    <a:pt x="34" y="58"/>
                  </a:lnTo>
                  <a:lnTo>
                    <a:pt x="34" y="58"/>
                  </a:lnTo>
                  <a:lnTo>
                    <a:pt x="44" y="54"/>
                  </a:lnTo>
                  <a:lnTo>
                    <a:pt x="52" y="48"/>
                  </a:lnTo>
                  <a:lnTo>
                    <a:pt x="60" y="40"/>
                  </a:lnTo>
                  <a:lnTo>
                    <a:pt x="66" y="30"/>
                  </a:lnTo>
                  <a:lnTo>
                    <a:pt x="68" y="30"/>
                  </a:lnTo>
                  <a:lnTo>
                    <a:pt x="64" y="18"/>
                  </a:lnTo>
                  <a:lnTo>
                    <a:pt x="66" y="18"/>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665" name="Freeform 1558"/>
            <p:cNvSpPr>
              <a:spLocks/>
            </p:cNvSpPr>
            <p:nvPr/>
          </p:nvSpPr>
          <p:spPr bwMode="auto">
            <a:xfrm>
              <a:off x="1175217" y="5793179"/>
              <a:ext cx="105306" cy="152175"/>
            </a:xfrm>
            <a:custGeom>
              <a:avLst/>
              <a:gdLst/>
              <a:ahLst/>
              <a:cxnLst>
                <a:cxn ang="0">
                  <a:pos x="108" y="212"/>
                </a:cxn>
                <a:cxn ang="0">
                  <a:pos x="100" y="208"/>
                </a:cxn>
                <a:cxn ang="0">
                  <a:pos x="106" y="196"/>
                </a:cxn>
                <a:cxn ang="0">
                  <a:pos x="96" y="188"/>
                </a:cxn>
                <a:cxn ang="0">
                  <a:pos x="92" y="190"/>
                </a:cxn>
                <a:cxn ang="0">
                  <a:pos x="82" y="188"/>
                </a:cxn>
                <a:cxn ang="0">
                  <a:pos x="70" y="188"/>
                </a:cxn>
                <a:cxn ang="0">
                  <a:pos x="66" y="182"/>
                </a:cxn>
                <a:cxn ang="0">
                  <a:pos x="64" y="178"/>
                </a:cxn>
                <a:cxn ang="0">
                  <a:pos x="54" y="166"/>
                </a:cxn>
                <a:cxn ang="0">
                  <a:pos x="32" y="156"/>
                </a:cxn>
                <a:cxn ang="0">
                  <a:pos x="20" y="156"/>
                </a:cxn>
                <a:cxn ang="0">
                  <a:pos x="2" y="142"/>
                </a:cxn>
                <a:cxn ang="0">
                  <a:pos x="2" y="136"/>
                </a:cxn>
                <a:cxn ang="0">
                  <a:pos x="6" y="128"/>
                </a:cxn>
                <a:cxn ang="0">
                  <a:pos x="16" y="124"/>
                </a:cxn>
                <a:cxn ang="0">
                  <a:pos x="24" y="110"/>
                </a:cxn>
                <a:cxn ang="0">
                  <a:pos x="22" y="110"/>
                </a:cxn>
                <a:cxn ang="0">
                  <a:pos x="18" y="110"/>
                </a:cxn>
                <a:cxn ang="0">
                  <a:pos x="18" y="90"/>
                </a:cxn>
                <a:cxn ang="0">
                  <a:pos x="18" y="76"/>
                </a:cxn>
                <a:cxn ang="0">
                  <a:pos x="16" y="72"/>
                </a:cxn>
                <a:cxn ang="0">
                  <a:pos x="16" y="62"/>
                </a:cxn>
                <a:cxn ang="0">
                  <a:pos x="22" y="56"/>
                </a:cxn>
                <a:cxn ang="0">
                  <a:pos x="18" y="48"/>
                </a:cxn>
                <a:cxn ang="0">
                  <a:pos x="26" y="48"/>
                </a:cxn>
                <a:cxn ang="0">
                  <a:pos x="32" y="42"/>
                </a:cxn>
                <a:cxn ang="0">
                  <a:pos x="40" y="36"/>
                </a:cxn>
                <a:cxn ang="0">
                  <a:pos x="48" y="18"/>
                </a:cxn>
                <a:cxn ang="0">
                  <a:pos x="52" y="18"/>
                </a:cxn>
                <a:cxn ang="0">
                  <a:pos x="58" y="14"/>
                </a:cxn>
                <a:cxn ang="0">
                  <a:pos x="64" y="14"/>
                </a:cxn>
                <a:cxn ang="0">
                  <a:pos x="80" y="8"/>
                </a:cxn>
                <a:cxn ang="0">
                  <a:pos x="86" y="2"/>
                </a:cxn>
                <a:cxn ang="0">
                  <a:pos x="88" y="0"/>
                </a:cxn>
                <a:cxn ang="0">
                  <a:pos x="94" y="4"/>
                </a:cxn>
                <a:cxn ang="0">
                  <a:pos x="86" y="10"/>
                </a:cxn>
                <a:cxn ang="0">
                  <a:pos x="78" y="18"/>
                </a:cxn>
                <a:cxn ang="0">
                  <a:pos x="72" y="34"/>
                </a:cxn>
                <a:cxn ang="0">
                  <a:pos x="74" y="42"/>
                </a:cxn>
                <a:cxn ang="0">
                  <a:pos x="80" y="64"/>
                </a:cxn>
                <a:cxn ang="0">
                  <a:pos x="86" y="68"/>
                </a:cxn>
                <a:cxn ang="0">
                  <a:pos x="100" y="68"/>
                </a:cxn>
                <a:cxn ang="0">
                  <a:pos x="108" y="70"/>
                </a:cxn>
                <a:cxn ang="0">
                  <a:pos x="116" y="82"/>
                </a:cxn>
                <a:cxn ang="0">
                  <a:pos x="128" y="82"/>
                </a:cxn>
                <a:cxn ang="0">
                  <a:pos x="132" y="80"/>
                </a:cxn>
                <a:cxn ang="0">
                  <a:pos x="138" y="84"/>
                </a:cxn>
                <a:cxn ang="0">
                  <a:pos x="136" y="88"/>
                </a:cxn>
                <a:cxn ang="0">
                  <a:pos x="134" y="102"/>
                </a:cxn>
                <a:cxn ang="0">
                  <a:pos x="134" y="108"/>
                </a:cxn>
                <a:cxn ang="0">
                  <a:pos x="140" y="116"/>
                </a:cxn>
                <a:cxn ang="0">
                  <a:pos x="134" y="124"/>
                </a:cxn>
                <a:cxn ang="0">
                  <a:pos x="142" y="132"/>
                </a:cxn>
                <a:cxn ang="0">
                  <a:pos x="142" y="144"/>
                </a:cxn>
                <a:cxn ang="0">
                  <a:pos x="142" y="138"/>
                </a:cxn>
                <a:cxn ang="0">
                  <a:pos x="132" y="136"/>
                </a:cxn>
                <a:cxn ang="0">
                  <a:pos x="128" y="138"/>
                </a:cxn>
                <a:cxn ang="0">
                  <a:pos x="110" y="146"/>
                </a:cxn>
                <a:cxn ang="0">
                  <a:pos x="116" y="146"/>
                </a:cxn>
                <a:cxn ang="0">
                  <a:pos x="118" y="152"/>
                </a:cxn>
                <a:cxn ang="0">
                  <a:pos x="106" y="152"/>
                </a:cxn>
                <a:cxn ang="0">
                  <a:pos x="114" y="176"/>
                </a:cxn>
              </a:cxnLst>
              <a:rect l="0" t="0" r="r" b="b"/>
              <a:pathLst>
                <a:path w="146" h="212">
                  <a:moveTo>
                    <a:pt x="108" y="212"/>
                  </a:moveTo>
                  <a:lnTo>
                    <a:pt x="108" y="212"/>
                  </a:lnTo>
                  <a:lnTo>
                    <a:pt x="104" y="210"/>
                  </a:lnTo>
                  <a:lnTo>
                    <a:pt x="100" y="208"/>
                  </a:lnTo>
                  <a:lnTo>
                    <a:pt x="100" y="206"/>
                  </a:lnTo>
                  <a:lnTo>
                    <a:pt x="106" y="196"/>
                  </a:lnTo>
                  <a:lnTo>
                    <a:pt x="104" y="192"/>
                  </a:lnTo>
                  <a:lnTo>
                    <a:pt x="96" y="188"/>
                  </a:lnTo>
                  <a:lnTo>
                    <a:pt x="92" y="190"/>
                  </a:lnTo>
                  <a:lnTo>
                    <a:pt x="92" y="190"/>
                  </a:lnTo>
                  <a:lnTo>
                    <a:pt x="86" y="188"/>
                  </a:lnTo>
                  <a:lnTo>
                    <a:pt x="82" y="188"/>
                  </a:lnTo>
                  <a:lnTo>
                    <a:pt x="72" y="190"/>
                  </a:lnTo>
                  <a:lnTo>
                    <a:pt x="70" y="188"/>
                  </a:lnTo>
                  <a:lnTo>
                    <a:pt x="70" y="182"/>
                  </a:lnTo>
                  <a:lnTo>
                    <a:pt x="66" y="182"/>
                  </a:lnTo>
                  <a:lnTo>
                    <a:pt x="66" y="182"/>
                  </a:lnTo>
                  <a:lnTo>
                    <a:pt x="64" y="178"/>
                  </a:lnTo>
                  <a:lnTo>
                    <a:pt x="62" y="172"/>
                  </a:lnTo>
                  <a:lnTo>
                    <a:pt x="54" y="166"/>
                  </a:lnTo>
                  <a:lnTo>
                    <a:pt x="36" y="154"/>
                  </a:lnTo>
                  <a:lnTo>
                    <a:pt x="32" y="156"/>
                  </a:lnTo>
                  <a:lnTo>
                    <a:pt x="20" y="156"/>
                  </a:lnTo>
                  <a:lnTo>
                    <a:pt x="20" y="156"/>
                  </a:lnTo>
                  <a:lnTo>
                    <a:pt x="12" y="148"/>
                  </a:lnTo>
                  <a:lnTo>
                    <a:pt x="2" y="142"/>
                  </a:lnTo>
                  <a:lnTo>
                    <a:pt x="0" y="138"/>
                  </a:lnTo>
                  <a:lnTo>
                    <a:pt x="2" y="136"/>
                  </a:lnTo>
                  <a:lnTo>
                    <a:pt x="4" y="136"/>
                  </a:lnTo>
                  <a:lnTo>
                    <a:pt x="6" y="128"/>
                  </a:lnTo>
                  <a:lnTo>
                    <a:pt x="16" y="124"/>
                  </a:lnTo>
                  <a:lnTo>
                    <a:pt x="16" y="124"/>
                  </a:lnTo>
                  <a:lnTo>
                    <a:pt x="18" y="116"/>
                  </a:lnTo>
                  <a:lnTo>
                    <a:pt x="24" y="110"/>
                  </a:lnTo>
                  <a:lnTo>
                    <a:pt x="24" y="108"/>
                  </a:lnTo>
                  <a:lnTo>
                    <a:pt x="22" y="110"/>
                  </a:lnTo>
                  <a:lnTo>
                    <a:pt x="18" y="110"/>
                  </a:lnTo>
                  <a:lnTo>
                    <a:pt x="18" y="110"/>
                  </a:lnTo>
                  <a:lnTo>
                    <a:pt x="20" y="100"/>
                  </a:lnTo>
                  <a:lnTo>
                    <a:pt x="18" y="90"/>
                  </a:lnTo>
                  <a:lnTo>
                    <a:pt x="20" y="86"/>
                  </a:lnTo>
                  <a:lnTo>
                    <a:pt x="18" y="76"/>
                  </a:lnTo>
                  <a:lnTo>
                    <a:pt x="18" y="76"/>
                  </a:lnTo>
                  <a:lnTo>
                    <a:pt x="16" y="72"/>
                  </a:lnTo>
                  <a:lnTo>
                    <a:pt x="12" y="66"/>
                  </a:lnTo>
                  <a:lnTo>
                    <a:pt x="16" y="62"/>
                  </a:lnTo>
                  <a:lnTo>
                    <a:pt x="18" y="62"/>
                  </a:lnTo>
                  <a:lnTo>
                    <a:pt x="22" y="56"/>
                  </a:lnTo>
                  <a:lnTo>
                    <a:pt x="18" y="52"/>
                  </a:lnTo>
                  <a:lnTo>
                    <a:pt x="18" y="48"/>
                  </a:lnTo>
                  <a:lnTo>
                    <a:pt x="26" y="56"/>
                  </a:lnTo>
                  <a:lnTo>
                    <a:pt x="26" y="48"/>
                  </a:lnTo>
                  <a:lnTo>
                    <a:pt x="26" y="48"/>
                  </a:lnTo>
                  <a:lnTo>
                    <a:pt x="32" y="42"/>
                  </a:lnTo>
                  <a:lnTo>
                    <a:pt x="36" y="38"/>
                  </a:lnTo>
                  <a:lnTo>
                    <a:pt x="40" y="36"/>
                  </a:lnTo>
                  <a:lnTo>
                    <a:pt x="40" y="24"/>
                  </a:lnTo>
                  <a:lnTo>
                    <a:pt x="48" y="18"/>
                  </a:lnTo>
                  <a:lnTo>
                    <a:pt x="48" y="18"/>
                  </a:lnTo>
                  <a:lnTo>
                    <a:pt x="52" y="18"/>
                  </a:lnTo>
                  <a:lnTo>
                    <a:pt x="54" y="20"/>
                  </a:lnTo>
                  <a:lnTo>
                    <a:pt x="58" y="14"/>
                  </a:lnTo>
                  <a:lnTo>
                    <a:pt x="58" y="14"/>
                  </a:lnTo>
                  <a:lnTo>
                    <a:pt x="64" y="14"/>
                  </a:lnTo>
                  <a:lnTo>
                    <a:pt x="70" y="12"/>
                  </a:lnTo>
                  <a:lnTo>
                    <a:pt x="80" y="8"/>
                  </a:lnTo>
                  <a:lnTo>
                    <a:pt x="84" y="2"/>
                  </a:lnTo>
                  <a:lnTo>
                    <a:pt x="86" y="2"/>
                  </a:lnTo>
                  <a:lnTo>
                    <a:pt x="86" y="0"/>
                  </a:lnTo>
                  <a:lnTo>
                    <a:pt x="88" y="0"/>
                  </a:lnTo>
                  <a:lnTo>
                    <a:pt x="94" y="2"/>
                  </a:lnTo>
                  <a:lnTo>
                    <a:pt x="94" y="4"/>
                  </a:lnTo>
                  <a:lnTo>
                    <a:pt x="92" y="8"/>
                  </a:lnTo>
                  <a:lnTo>
                    <a:pt x="86" y="10"/>
                  </a:lnTo>
                  <a:lnTo>
                    <a:pt x="86" y="10"/>
                  </a:lnTo>
                  <a:lnTo>
                    <a:pt x="78" y="18"/>
                  </a:lnTo>
                  <a:lnTo>
                    <a:pt x="74" y="26"/>
                  </a:lnTo>
                  <a:lnTo>
                    <a:pt x="72" y="34"/>
                  </a:lnTo>
                  <a:lnTo>
                    <a:pt x="68" y="42"/>
                  </a:lnTo>
                  <a:lnTo>
                    <a:pt x="74" y="42"/>
                  </a:lnTo>
                  <a:lnTo>
                    <a:pt x="80" y="64"/>
                  </a:lnTo>
                  <a:lnTo>
                    <a:pt x="80" y="64"/>
                  </a:lnTo>
                  <a:lnTo>
                    <a:pt x="82" y="68"/>
                  </a:lnTo>
                  <a:lnTo>
                    <a:pt x="86" y="68"/>
                  </a:lnTo>
                  <a:lnTo>
                    <a:pt x="94" y="68"/>
                  </a:lnTo>
                  <a:lnTo>
                    <a:pt x="100" y="68"/>
                  </a:lnTo>
                  <a:lnTo>
                    <a:pt x="104" y="68"/>
                  </a:lnTo>
                  <a:lnTo>
                    <a:pt x="108" y="70"/>
                  </a:lnTo>
                  <a:lnTo>
                    <a:pt x="116" y="82"/>
                  </a:lnTo>
                  <a:lnTo>
                    <a:pt x="116" y="82"/>
                  </a:lnTo>
                  <a:lnTo>
                    <a:pt x="122" y="80"/>
                  </a:lnTo>
                  <a:lnTo>
                    <a:pt x="128" y="82"/>
                  </a:lnTo>
                  <a:lnTo>
                    <a:pt x="128" y="82"/>
                  </a:lnTo>
                  <a:lnTo>
                    <a:pt x="132" y="80"/>
                  </a:lnTo>
                  <a:lnTo>
                    <a:pt x="138" y="80"/>
                  </a:lnTo>
                  <a:lnTo>
                    <a:pt x="138" y="84"/>
                  </a:lnTo>
                  <a:lnTo>
                    <a:pt x="138" y="84"/>
                  </a:lnTo>
                  <a:lnTo>
                    <a:pt x="136" y="88"/>
                  </a:lnTo>
                  <a:lnTo>
                    <a:pt x="134" y="96"/>
                  </a:lnTo>
                  <a:lnTo>
                    <a:pt x="134" y="102"/>
                  </a:lnTo>
                  <a:lnTo>
                    <a:pt x="134" y="108"/>
                  </a:lnTo>
                  <a:lnTo>
                    <a:pt x="134" y="108"/>
                  </a:lnTo>
                  <a:lnTo>
                    <a:pt x="138" y="112"/>
                  </a:lnTo>
                  <a:lnTo>
                    <a:pt x="140" y="116"/>
                  </a:lnTo>
                  <a:lnTo>
                    <a:pt x="134" y="124"/>
                  </a:lnTo>
                  <a:lnTo>
                    <a:pt x="134" y="124"/>
                  </a:lnTo>
                  <a:lnTo>
                    <a:pt x="138" y="128"/>
                  </a:lnTo>
                  <a:lnTo>
                    <a:pt x="142" y="132"/>
                  </a:lnTo>
                  <a:lnTo>
                    <a:pt x="146" y="142"/>
                  </a:lnTo>
                  <a:lnTo>
                    <a:pt x="142" y="144"/>
                  </a:lnTo>
                  <a:lnTo>
                    <a:pt x="142" y="144"/>
                  </a:lnTo>
                  <a:lnTo>
                    <a:pt x="142" y="138"/>
                  </a:lnTo>
                  <a:lnTo>
                    <a:pt x="138" y="134"/>
                  </a:lnTo>
                  <a:lnTo>
                    <a:pt x="132" y="136"/>
                  </a:lnTo>
                  <a:lnTo>
                    <a:pt x="130" y="134"/>
                  </a:lnTo>
                  <a:lnTo>
                    <a:pt x="128" y="138"/>
                  </a:lnTo>
                  <a:lnTo>
                    <a:pt x="110" y="138"/>
                  </a:lnTo>
                  <a:lnTo>
                    <a:pt x="110" y="146"/>
                  </a:lnTo>
                  <a:lnTo>
                    <a:pt x="112" y="146"/>
                  </a:lnTo>
                  <a:lnTo>
                    <a:pt x="116" y="146"/>
                  </a:lnTo>
                  <a:lnTo>
                    <a:pt x="118" y="152"/>
                  </a:lnTo>
                  <a:lnTo>
                    <a:pt x="118" y="152"/>
                  </a:lnTo>
                  <a:lnTo>
                    <a:pt x="112" y="152"/>
                  </a:lnTo>
                  <a:lnTo>
                    <a:pt x="106" y="152"/>
                  </a:lnTo>
                  <a:lnTo>
                    <a:pt x="106" y="162"/>
                  </a:lnTo>
                  <a:lnTo>
                    <a:pt x="114" y="176"/>
                  </a:lnTo>
                  <a:lnTo>
                    <a:pt x="108" y="212"/>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666" name="Freeform 1559"/>
            <p:cNvSpPr>
              <a:spLocks/>
            </p:cNvSpPr>
            <p:nvPr/>
          </p:nvSpPr>
          <p:spPr bwMode="auto">
            <a:xfrm>
              <a:off x="1219936" y="5859218"/>
              <a:ext cx="336115" cy="376132"/>
            </a:xfrm>
            <a:custGeom>
              <a:avLst/>
              <a:gdLst/>
              <a:ahLst/>
              <a:cxnLst>
                <a:cxn ang="0">
                  <a:pos x="258" y="504"/>
                </a:cxn>
                <a:cxn ang="0">
                  <a:pos x="288" y="460"/>
                </a:cxn>
                <a:cxn ang="0">
                  <a:pos x="304" y="428"/>
                </a:cxn>
                <a:cxn ang="0">
                  <a:pos x="302" y="408"/>
                </a:cxn>
                <a:cxn ang="0">
                  <a:pos x="344" y="372"/>
                </a:cxn>
                <a:cxn ang="0">
                  <a:pos x="358" y="368"/>
                </a:cxn>
                <a:cxn ang="0">
                  <a:pos x="380" y="362"/>
                </a:cxn>
                <a:cxn ang="0">
                  <a:pos x="408" y="320"/>
                </a:cxn>
                <a:cxn ang="0">
                  <a:pos x="416" y="272"/>
                </a:cxn>
                <a:cxn ang="0">
                  <a:pos x="424" y="234"/>
                </a:cxn>
                <a:cxn ang="0">
                  <a:pos x="448" y="202"/>
                </a:cxn>
                <a:cxn ang="0">
                  <a:pos x="466" y="150"/>
                </a:cxn>
                <a:cxn ang="0">
                  <a:pos x="416" y="110"/>
                </a:cxn>
                <a:cxn ang="0">
                  <a:pos x="362" y="98"/>
                </a:cxn>
                <a:cxn ang="0">
                  <a:pos x="346" y="86"/>
                </a:cxn>
                <a:cxn ang="0">
                  <a:pos x="312" y="76"/>
                </a:cxn>
                <a:cxn ang="0">
                  <a:pos x="294" y="90"/>
                </a:cxn>
                <a:cxn ang="0">
                  <a:pos x="270" y="90"/>
                </a:cxn>
                <a:cxn ang="0">
                  <a:pos x="274" y="78"/>
                </a:cxn>
                <a:cxn ang="0">
                  <a:pos x="280" y="44"/>
                </a:cxn>
                <a:cxn ang="0">
                  <a:pos x="264" y="20"/>
                </a:cxn>
                <a:cxn ang="0">
                  <a:pos x="238" y="42"/>
                </a:cxn>
                <a:cxn ang="0">
                  <a:pos x="216" y="36"/>
                </a:cxn>
                <a:cxn ang="0">
                  <a:pos x="200" y="42"/>
                </a:cxn>
                <a:cxn ang="0">
                  <a:pos x="182" y="50"/>
                </a:cxn>
                <a:cxn ang="0">
                  <a:pos x="170" y="20"/>
                </a:cxn>
                <a:cxn ang="0">
                  <a:pos x="158" y="2"/>
                </a:cxn>
                <a:cxn ang="0">
                  <a:pos x="130" y="18"/>
                </a:cxn>
                <a:cxn ang="0">
                  <a:pos x="114" y="20"/>
                </a:cxn>
                <a:cxn ang="0">
                  <a:pos x="118" y="42"/>
                </a:cxn>
                <a:cxn ang="0">
                  <a:pos x="84" y="50"/>
                </a:cxn>
                <a:cxn ang="0">
                  <a:pos x="68" y="42"/>
                </a:cxn>
                <a:cxn ang="0">
                  <a:pos x="56" y="60"/>
                </a:cxn>
                <a:cxn ang="0">
                  <a:pos x="46" y="120"/>
                </a:cxn>
                <a:cxn ang="0">
                  <a:pos x="14" y="134"/>
                </a:cxn>
                <a:cxn ang="0">
                  <a:pos x="4" y="174"/>
                </a:cxn>
                <a:cxn ang="0">
                  <a:pos x="26" y="194"/>
                </a:cxn>
                <a:cxn ang="0">
                  <a:pos x="48" y="206"/>
                </a:cxn>
                <a:cxn ang="0">
                  <a:pos x="86" y="192"/>
                </a:cxn>
                <a:cxn ang="0">
                  <a:pos x="104" y="220"/>
                </a:cxn>
                <a:cxn ang="0">
                  <a:pos x="128" y="232"/>
                </a:cxn>
                <a:cxn ang="0">
                  <a:pos x="156" y="242"/>
                </a:cxn>
                <a:cxn ang="0">
                  <a:pos x="184" y="290"/>
                </a:cxn>
                <a:cxn ang="0">
                  <a:pos x="190" y="328"/>
                </a:cxn>
                <a:cxn ang="0">
                  <a:pos x="190" y="350"/>
                </a:cxn>
                <a:cxn ang="0">
                  <a:pos x="216" y="360"/>
                </a:cxn>
                <a:cxn ang="0">
                  <a:pos x="222" y="382"/>
                </a:cxn>
                <a:cxn ang="0">
                  <a:pos x="238" y="404"/>
                </a:cxn>
                <a:cxn ang="0">
                  <a:pos x="236" y="428"/>
                </a:cxn>
                <a:cxn ang="0">
                  <a:pos x="202" y="462"/>
                </a:cxn>
                <a:cxn ang="0">
                  <a:pos x="212" y="484"/>
                </a:cxn>
                <a:cxn ang="0">
                  <a:pos x="234" y="494"/>
                </a:cxn>
                <a:cxn ang="0">
                  <a:pos x="244" y="516"/>
                </a:cxn>
              </a:cxnLst>
              <a:rect l="0" t="0" r="r" b="b"/>
              <a:pathLst>
                <a:path w="466" h="524">
                  <a:moveTo>
                    <a:pt x="244" y="524"/>
                  </a:moveTo>
                  <a:lnTo>
                    <a:pt x="244" y="524"/>
                  </a:lnTo>
                  <a:lnTo>
                    <a:pt x="252" y="516"/>
                  </a:lnTo>
                  <a:lnTo>
                    <a:pt x="256" y="510"/>
                  </a:lnTo>
                  <a:lnTo>
                    <a:pt x="258" y="504"/>
                  </a:lnTo>
                  <a:lnTo>
                    <a:pt x="258" y="504"/>
                  </a:lnTo>
                  <a:lnTo>
                    <a:pt x="264" y="498"/>
                  </a:lnTo>
                  <a:lnTo>
                    <a:pt x="272" y="490"/>
                  </a:lnTo>
                  <a:lnTo>
                    <a:pt x="272" y="490"/>
                  </a:lnTo>
                  <a:lnTo>
                    <a:pt x="276" y="484"/>
                  </a:lnTo>
                  <a:lnTo>
                    <a:pt x="280" y="476"/>
                  </a:lnTo>
                  <a:lnTo>
                    <a:pt x="288" y="460"/>
                  </a:lnTo>
                  <a:lnTo>
                    <a:pt x="288" y="460"/>
                  </a:lnTo>
                  <a:lnTo>
                    <a:pt x="294" y="452"/>
                  </a:lnTo>
                  <a:lnTo>
                    <a:pt x="300" y="444"/>
                  </a:lnTo>
                  <a:lnTo>
                    <a:pt x="300" y="444"/>
                  </a:lnTo>
                  <a:lnTo>
                    <a:pt x="302" y="430"/>
                  </a:lnTo>
                  <a:lnTo>
                    <a:pt x="304" y="428"/>
                  </a:lnTo>
                  <a:lnTo>
                    <a:pt x="304" y="428"/>
                  </a:lnTo>
                  <a:lnTo>
                    <a:pt x="302" y="424"/>
                  </a:lnTo>
                  <a:lnTo>
                    <a:pt x="302" y="420"/>
                  </a:lnTo>
                  <a:lnTo>
                    <a:pt x="300" y="412"/>
                  </a:lnTo>
                  <a:lnTo>
                    <a:pt x="300" y="412"/>
                  </a:lnTo>
                  <a:lnTo>
                    <a:pt x="302" y="408"/>
                  </a:lnTo>
                  <a:lnTo>
                    <a:pt x="306" y="402"/>
                  </a:lnTo>
                  <a:lnTo>
                    <a:pt x="316" y="392"/>
                  </a:lnTo>
                  <a:lnTo>
                    <a:pt x="328" y="382"/>
                  </a:lnTo>
                  <a:lnTo>
                    <a:pt x="334" y="378"/>
                  </a:lnTo>
                  <a:lnTo>
                    <a:pt x="338" y="378"/>
                  </a:lnTo>
                  <a:lnTo>
                    <a:pt x="344" y="372"/>
                  </a:lnTo>
                  <a:lnTo>
                    <a:pt x="350" y="372"/>
                  </a:lnTo>
                  <a:lnTo>
                    <a:pt x="350" y="370"/>
                  </a:lnTo>
                  <a:lnTo>
                    <a:pt x="350" y="368"/>
                  </a:lnTo>
                  <a:lnTo>
                    <a:pt x="354" y="368"/>
                  </a:lnTo>
                  <a:lnTo>
                    <a:pt x="354" y="368"/>
                  </a:lnTo>
                  <a:lnTo>
                    <a:pt x="358" y="368"/>
                  </a:lnTo>
                  <a:lnTo>
                    <a:pt x="362" y="368"/>
                  </a:lnTo>
                  <a:lnTo>
                    <a:pt x="362" y="368"/>
                  </a:lnTo>
                  <a:lnTo>
                    <a:pt x="370" y="366"/>
                  </a:lnTo>
                  <a:lnTo>
                    <a:pt x="378" y="366"/>
                  </a:lnTo>
                  <a:lnTo>
                    <a:pt x="378" y="366"/>
                  </a:lnTo>
                  <a:lnTo>
                    <a:pt x="380" y="362"/>
                  </a:lnTo>
                  <a:lnTo>
                    <a:pt x="384" y="360"/>
                  </a:lnTo>
                  <a:lnTo>
                    <a:pt x="390" y="354"/>
                  </a:lnTo>
                  <a:lnTo>
                    <a:pt x="390" y="354"/>
                  </a:lnTo>
                  <a:lnTo>
                    <a:pt x="392" y="348"/>
                  </a:lnTo>
                  <a:lnTo>
                    <a:pt x="398" y="336"/>
                  </a:lnTo>
                  <a:lnTo>
                    <a:pt x="408" y="320"/>
                  </a:lnTo>
                  <a:lnTo>
                    <a:pt x="408" y="320"/>
                  </a:lnTo>
                  <a:lnTo>
                    <a:pt x="408" y="308"/>
                  </a:lnTo>
                  <a:lnTo>
                    <a:pt x="412" y="298"/>
                  </a:lnTo>
                  <a:lnTo>
                    <a:pt x="416" y="284"/>
                  </a:lnTo>
                  <a:lnTo>
                    <a:pt x="416" y="272"/>
                  </a:lnTo>
                  <a:lnTo>
                    <a:pt x="416" y="272"/>
                  </a:lnTo>
                  <a:lnTo>
                    <a:pt x="416" y="254"/>
                  </a:lnTo>
                  <a:lnTo>
                    <a:pt x="416" y="246"/>
                  </a:lnTo>
                  <a:lnTo>
                    <a:pt x="418" y="236"/>
                  </a:lnTo>
                  <a:lnTo>
                    <a:pt x="420" y="234"/>
                  </a:lnTo>
                  <a:lnTo>
                    <a:pt x="424" y="234"/>
                  </a:lnTo>
                  <a:lnTo>
                    <a:pt x="424" y="234"/>
                  </a:lnTo>
                  <a:lnTo>
                    <a:pt x="426" y="230"/>
                  </a:lnTo>
                  <a:lnTo>
                    <a:pt x="426" y="230"/>
                  </a:lnTo>
                  <a:lnTo>
                    <a:pt x="436" y="214"/>
                  </a:lnTo>
                  <a:lnTo>
                    <a:pt x="440" y="208"/>
                  </a:lnTo>
                  <a:lnTo>
                    <a:pt x="448" y="202"/>
                  </a:lnTo>
                  <a:lnTo>
                    <a:pt x="448" y="202"/>
                  </a:lnTo>
                  <a:lnTo>
                    <a:pt x="454" y="196"/>
                  </a:lnTo>
                  <a:lnTo>
                    <a:pt x="458" y="188"/>
                  </a:lnTo>
                  <a:lnTo>
                    <a:pt x="462" y="180"/>
                  </a:lnTo>
                  <a:lnTo>
                    <a:pt x="466" y="170"/>
                  </a:lnTo>
                  <a:lnTo>
                    <a:pt x="466" y="160"/>
                  </a:lnTo>
                  <a:lnTo>
                    <a:pt x="466" y="150"/>
                  </a:lnTo>
                  <a:lnTo>
                    <a:pt x="464" y="142"/>
                  </a:lnTo>
                  <a:lnTo>
                    <a:pt x="460" y="134"/>
                  </a:lnTo>
                  <a:lnTo>
                    <a:pt x="440" y="132"/>
                  </a:lnTo>
                  <a:lnTo>
                    <a:pt x="440" y="132"/>
                  </a:lnTo>
                  <a:lnTo>
                    <a:pt x="426" y="118"/>
                  </a:lnTo>
                  <a:lnTo>
                    <a:pt x="416" y="110"/>
                  </a:lnTo>
                  <a:lnTo>
                    <a:pt x="408" y="106"/>
                  </a:lnTo>
                  <a:lnTo>
                    <a:pt x="402" y="106"/>
                  </a:lnTo>
                  <a:lnTo>
                    <a:pt x="388" y="106"/>
                  </a:lnTo>
                  <a:lnTo>
                    <a:pt x="378" y="104"/>
                  </a:lnTo>
                  <a:lnTo>
                    <a:pt x="364" y="98"/>
                  </a:lnTo>
                  <a:lnTo>
                    <a:pt x="362" y="98"/>
                  </a:lnTo>
                  <a:lnTo>
                    <a:pt x="352" y="102"/>
                  </a:lnTo>
                  <a:lnTo>
                    <a:pt x="354" y="96"/>
                  </a:lnTo>
                  <a:lnTo>
                    <a:pt x="352" y="94"/>
                  </a:lnTo>
                  <a:lnTo>
                    <a:pt x="350" y="94"/>
                  </a:lnTo>
                  <a:lnTo>
                    <a:pt x="352" y="92"/>
                  </a:lnTo>
                  <a:lnTo>
                    <a:pt x="346" y="86"/>
                  </a:lnTo>
                  <a:lnTo>
                    <a:pt x="342" y="90"/>
                  </a:lnTo>
                  <a:lnTo>
                    <a:pt x="340" y="84"/>
                  </a:lnTo>
                  <a:lnTo>
                    <a:pt x="340" y="84"/>
                  </a:lnTo>
                  <a:lnTo>
                    <a:pt x="324" y="78"/>
                  </a:lnTo>
                  <a:lnTo>
                    <a:pt x="314" y="76"/>
                  </a:lnTo>
                  <a:lnTo>
                    <a:pt x="312" y="76"/>
                  </a:lnTo>
                  <a:lnTo>
                    <a:pt x="310" y="76"/>
                  </a:lnTo>
                  <a:lnTo>
                    <a:pt x="304" y="86"/>
                  </a:lnTo>
                  <a:lnTo>
                    <a:pt x="298" y="88"/>
                  </a:lnTo>
                  <a:lnTo>
                    <a:pt x="294" y="98"/>
                  </a:lnTo>
                  <a:lnTo>
                    <a:pt x="294" y="90"/>
                  </a:lnTo>
                  <a:lnTo>
                    <a:pt x="294" y="90"/>
                  </a:lnTo>
                  <a:lnTo>
                    <a:pt x="284" y="90"/>
                  </a:lnTo>
                  <a:lnTo>
                    <a:pt x="278" y="92"/>
                  </a:lnTo>
                  <a:lnTo>
                    <a:pt x="274" y="92"/>
                  </a:lnTo>
                  <a:lnTo>
                    <a:pt x="270" y="92"/>
                  </a:lnTo>
                  <a:lnTo>
                    <a:pt x="268" y="94"/>
                  </a:lnTo>
                  <a:lnTo>
                    <a:pt x="270" y="90"/>
                  </a:lnTo>
                  <a:lnTo>
                    <a:pt x="276" y="90"/>
                  </a:lnTo>
                  <a:lnTo>
                    <a:pt x="278" y="90"/>
                  </a:lnTo>
                  <a:lnTo>
                    <a:pt x="278" y="84"/>
                  </a:lnTo>
                  <a:lnTo>
                    <a:pt x="274" y="82"/>
                  </a:lnTo>
                  <a:lnTo>
                    <a:pt x="278" y="78"/>
                  </a:lnTo>
                  <a:lnTo>
                    <a:pt x="274" y="78"/>
                  </a:lnTo>
                  <a:lnTo>
                    <a:pt x="272" y="82"/>
                  </a:lnTo>
                  <a:lnTo>
                    <a:pt x="270" y="82"/>
                  </a:lnTo>
                  <a:lnTo>
                    <a:pt x="270" y="72"/>
                  </a:lnTo>
                  <a:lnTo>
                    <a:pt x="284" y="54"/>
                  </a:lnTo>
                  <a:lnTo>
                    <a:pt x="286" y="46"/>
                  </a:lnTo>
                  <a:lnTo>
                    <a:pt x="280" y="44"/>
                  </a:lnTo>
                  <a:lnTo>
                    <a:pt x="280" y="44"/>
                  </a:lnTo>
                  <a:lnTo>
                    <a:pt x="276" y="28"/>
                  </a:lnTo>
                  <a:lnTo>
                    <a:pt x="272" y="18"/>
                  </a:lnTo>
                  <a:lnTo>
                    <a:pt x="270" y="14"/>
                  </a:lnTo>
                  <a:lnTo>
                    <a:pt x="270" y="14"/>
                  </a:lnTo>
                  <a:lnTo>
                    <a:pt x="264" y="20"/>
                  </a:lnTo>
                  <a:lnTo>
                    <a:pt x="260" y="28"/>
                  </a:lnTo>
                  <a:lnTo>
                    <a:pt x="256" y="34"/>
                  </a:lnTo>
                  <a:lnTo>
                    <a:pt x="250" y="40"/>
                  </a:lnTo>
                  <a:lnTo>
                    <a:pt x="250" y="40"/>
                  </a:lnTo>
                  <a:lnTo>
                    <a:pt x="244" y="40"/>
                  </a:lnTo>
                  <a:lnTo>
                    <a:pt x="238" y="42"/>
                  </a:lnTo>
                  <a:lnTo>
                    <a:pt x="238" y="42"/>
                  </a:lnTo>
                  <a:lnTo>
                    <a:pt x="232" y="38"/>
                  </a:lnTo>
                  <a:lnTo>
                    <a:pt x="226" y="36"/>
                  </a:lnTo>
                  <a:lnTo>
                    <a:pt x="226" y="36"/>
                  </a:lnTo>
                  <a:lnTo>
                    <a:pt x="222" y="36"/>
                  </a:lnTo>
                  <a:lnTo>
                    <a:pt x="216" y="36"/>
                  </a:lnTo>
                  <a:lnTo>
                    <a:pt x="216" y="36"/>
                  </a:lnTo>
                  <a:lnTo>
                    <a:pt x="214" y="44"/>
                  </a:lnTo>
                  <a:lnTo>
                    <a:pt x="214" y="44"/>
                  </a:lnTo>
                  <a:lnTo>
                    <a:pt x="206" y="42"/>
                  </a:lnTo>
                  <a:lnTo>
                    <a:pt x="202" y="42"/>
                  </a:lnTo>
                  <a:lnTo>
                    <a:pt x="200" y="42"/>
                  </a:lnTo>
                  <a:lnTo>
                    <a:pt x="200" y="42"/>
                  </a:lnTo>
                  <a:lnTo>
                    <a:pt x="196" y="44"/>
                  </a:lnTo>
                  <a:lnTo>
                    <a:pt x="192" y="46"/>
                  </a:lnTo>
                  <a:lnTo>
                    <a:pt x="186" y="48"/>
                  </a:lnTo>
                  <a:lnTo>
                    <a:pt x="182" y="50"/>
                  </a:lnTo>
                  <a:lnTo>
                    <a:pt x="182" y="50"/>
                  </a:lnTo>
                  <a:lnTo>
                    <a:pt x="178" y="50"/>
                  </a:lnTo>
                  <a:lnTo>
                    <a:pt x="176" y="50"/>
                  </a:lnTo>
                  <a:lnTo>
                    <a:pt x="170" y="44"/>
                  </a:lnTo>
                  <a:lnTo>
                    <a:pt x="170" y="38"/>
                  </a:lnTo>
                  <a:lnTo>
                    <a:pt x="168" y="36"/>
                  </a:lnTo>
                  <a:lnTo>
                    <a:pt x="170" y="20"/>
                  </a:lnTo>
                  <a:lnTo>
                    <a:pt x="172" y="18"/>
                  </a:lnTo>
                  <a:lnTo>
                    <a:pt x="170" y="10"/>
                  </a:lnTo>
                  <a:lnTo>
                    <a:pt x="166" y="8"/>
                  </a:lnTo>
                  <a:lnTo>
                    <a:pt x="166" y="4"/>
                  </a:lnTo>
                  <a:lnTo>
                    <a:pt x="166" y="0"/>
                  </a:lnTo>
                  <a:lnTo>
                    <a:pt x="158" y="2"/>
                  </a:lnTo>
                  <a:lnTo>
                    <a:pt x="158" y="4"/>
                  </a:lnTo>
                  <a:lnTo>
                    <a:pt x="154" y="8"/>
                  </a:lnTo>
                  <a:lnTo>
                    <a:pt x="154" y="8"/>
                  </a:lnTo>
                  <a:lnTo>
                    <a:pt x="142" y="12"/>
                  </a:lnTo>
                  <a:lnTo>
                    <a:pt x="130" y="18"/>
                  </a:lnTo>
                  <a:lnTo>
                    <a:pt x="130" y="18"/>
                  </a:lnTo>
                  <a:lnTo>
                    <a:pt x="124" y="18"/>
                  </a:lnTo>
                  <a:lnTo>
                    <a:pt x="120" y="16"/>
                  </a:lnTo>
                  <a:lnTo>
                    <a:pt x="114" y="14"/>
                  </a:lnTo>
                  <a:lnTo>
                    <a:pt x="108" y="12"/>
                  </a:lnTo>
                  <a:lnTo>
                    <a:pt x="110" y="16"/>
                  </a:lnTo>
                  <a:lnTo>
                    <a:pt x="114" y="20"/>
                  </a:lnTo>
                  <a:lnTo>
                    <a:pt x="114" y="20"/>
                  </a:lnTo>
                  <a:lnTo>
                    <a:pt x="114" y="28"/>
                  </a:lnTo>
                  <a:lnTo>
                    <a:pt x="116" y="36"/>
                  </a:lnTo>
                  <a:lnTo>
                    <a:pt x="126" y="36"/>
                  </a:lnTo>
                  <a:lnTo>
                    <a:pt x="126" y="40"/>
                  </a:lnTo>
                  <a:lnTo>
                    <a:pt x="118" y="42"/>
                  </a:lnTo>
                  <a:lnTo>
                    <a:pt x="114" y="48"/>
                  </a:lnTo>
                  <a:lnTo>
                    <a:pt x="114" y="48"/>
                  </a:lnTo>
                  <a:lnTo>
                    <a:pt x="106" y="52"/>
                  </a:lnTo>
                  <a:lnTo>
                    <a:pt x="98" y="56"/>
                  </a:lnTo>
                  <a:lnTo>
                    <a:pt x="90" y="58"/>
                  </a:lnTo>
                  <a:lnTo>
                    <a:pt x="84" y="50"/>
                  </a:lnTo>
                  <a:lnTo>
                    <a:pt x="80" y="52"/>
                  </a:lnTo>
                  <a:lnTo>
                    <a:pt x="80" y="52"/>
                  </a:lnTo>
                  <a:lnTo>
                    <a:pt x="80" y="46"/>
                  </a:lnTo>
                  <a:lnTo>
                    <a:pt x="76" y="42"/>
                  </a:lnTo>
                  <a:lnTo>
                    <a:pt x="70" y="44"/>
                  </a:lnTo>
                  <a:lnTo>
                    <a:pt x="68" y="42"/>
                  </a:lnTo>
                  <a:lnTo>
                    <a:pt x="66" y="46"/>
                  </a:lnTo>
                  <a:lnTo>
                    <a:pt x="48" y="46"/>
                  </a:lnTo>
                  <a:lnTo>
                    <a:pt x="48" y="54"/>
                  </a:lnTo>
                  <a:lnTo>
                    <a:pt x="50" y="54"/>
                  </a:lnTo>
                  <a:lnTo>
                    <a:pt x="54" y="54"/>
                  </a:lnTo>
                  <a:lnTo>
                    <a:pt x="56" y="60"/>
                  </a:lnTo>
                  <a:lnTo>
                    <a:pt x="56" y="60"/>
                  </a:lnTo>
                  <a:lnTo>
                    <a:pt x="50" y="60"/>
                  </a:lnTo>
                  <a:lnTo>
                    <a:pt x="44" y="60"/>
                  </a:lnTo>
                  <a:lnTo>
                    <a:pt x="44" y="70"/>
                  </a:lnTo>
                  <a:lnTo>
                    <a:pt x="52" y="84"/>
                  </a:lnTo>
                  <a:lnTo>
                    <a:pt x="46" y="120"/>
                  </a:lnTo>
                  <a:lnTo>
                    <a:pt x="44" y="122"/>
                  </a:lnTo>
                  <a:lnTo>
                    <a:pt x="44" y="122"/>
                  </a:lnTo>
                  <a:lnTo>
                    <a:pt x="40" y="120"/>
                  </a:lnTo>
                  <a:lnTo>
                    <a:pt x="36" y="122"/>
                  </a:lnTo>
                  <a:lnTo>
                    <a:pt x="24" y="126"/>
                  </a:lnTo>
                  <a:lnTo>
                    <a:pt x="14" y="134"/>
                  </a:lnTo>
                  <a:lnTo>
                    <a:pt x="10" y="142"/>
                  </a:lnTo>
                  <a:lnTo>
                    <a:pt x="8" y="150"/>
                  </a:lnTo>
                  <a:lnTo>
                    <a:pt x="4" y="152"/>
                  </a:lnTo>
                  <a:lnTo>
                    <a:pt x="0" y="164"/>
                  </a:lnTo>
                  <a:lnTo>
                    <a:pt x="0" y="164"/>
                  </a:lnTo>
                  <a:lnTo>
                    <a:pt x="4" y="174"/>
                  </a:lnTo>
                  <a:lnTo>
                    <a:pt x="10" y="182"/>
                  </a:lnTo>
                  <a:lnTo>
                    <a:pt x="10" y="188"/>
                  </a:lnTo>
                  <a:lnTo>
                    <a:pt x="16" y="188"/>
                  </a:lnTo>
                  <a:lnTo>
                    <a:pt x="20" y="194"/>
                  </a:lnTo>
                  <a:lnTo>
                    <a:pt x="26" y="194"/>
                  </a:lnTo>
                  <a:lnTo>
                    <a:pt x="26" y="194"/>
                  </a:lnTo>
                  <a:lnTo>
                    <a:pt x="34" y="192"/>
                  </a:lnTo>
                  <a:lnTo>
                    <a:pt x="40" y="186"/>
                  </a:lnTo>
                  <a:lnTo>
                    <a:pt x="40" y="206"/>
                  </a:lnTo>
                  <a:lnTo>
                    <a:pt x="42" y="208"/>
                  </a:lnTo>
                  <a:lnTo>
                    <a:pt x="42" y="208"/>
                  </a:lnTo>
                  <a:lnTo>
                    <a:pt x="48" y="206"/>
                  </a:lnTo>
                  <a:lnTo>
                    <a:pt x="52" y="206"/>
                  </a:lnTo>
                  <a:lnTo>
                    <a:pt x="62" y="208"/>
                  </a:lnTo>
                  <a:lnTo>
                    <a:pt x="68" y="206"/>
                  </a:lnTo>
                  <a:lnTo>
                    <a:pt x="74" y="204"/>
                  </a:lnTo>
                  <a:lnTo>
                    <a:pt x="78" y="200"/>
                  </a:lnTo>
                  <a:lnTo>
                    <a:pt x="86" y="192"/>
                  </a:lnTo>
                  <a:lnTo>
                    <a:pt x="100" y="190"/>
                  </a:lnTo>
                  <a:lnTo>
                    <a:pt x="102" y="194"/>
                  </a:lnTo>
                  <a:lnTo>
                    <a:pt x="102" y="194"/>
                  </a:lnTo>
                  <a:lnTo>
                    <a:pt x="102" y="202"/>
                  </a:lnTo>
                  <a:lnTo>
                    <a:pt x="100" y="212"/>
                  </a:lnTo>
                  <a:lnTo>
                    <a:pt x="104" y="220"/>
                  </a:lnTo>
                  <a:lnTo>
                    <a:pt x="104" y="220"/>
                  </a:lnTo>
                  <a:lnTo>
                    <a:pt x="108" y="224"/>
                  </a:lnTo>
                  <a:lnTo>
                    <a:pt x="114" y="226"/>
                  </a:lnTo>
                  <a:lnTo>
                    <a:pt x="126" y="228"/>
                  </a:lnTo>
                  <a:lnTo>
                    <a:pt x="128" y="232"/>
                  </a:lnTo>
                  <a:lnTo>
                    <a:pt x="128" y="232"/>
                  </a:lnTo>
                  <a:lnTo>
                    <a:pt x="136" y="234"/>
                  </a:lnTo>
                  <a:lnTo>
                    <a:pt x="140" y="238"/>
                  </a:lnTo>
                  <a:lnTo>
                    <a:pt x="144" y="240"/>
                  </a:lnTo>
                  <a:lnTo>
                    <a:pt x="152" y="240"/>
                  </a:lnTo>
                  <a:lnTo>
                    <a:pt x="152" y="240"/>
                  </a:lnTo>
                  <a:lnTo>
                    <a:pt x="156" y="242"/>
                  </a:lnTo>
                  <a:lnTo>
                    <a:pt x="158" y="246"/>
                  </a:lnTo>
                  <a:lnTo>
                    <a:pt x="162" y="256"/>
                  </a:lnTo>
                  <a:lnTo>
                    <a:pt x="160" y="264"/>
                  </a:lnTo>
                  <a:lnTo>
                    <a:pt x="164" y="276"/>
                  </a:lnTo>
                  <a:lnTo>
                    <a:pt x="184" y="278"/>
                  </a:lnTo>
                  <a:lnTo>
                    <a:pt x="184" y="290"/>
                  </a:lnTo>
                  <a:lnTo>
                    <a:pt x="190" y="292"/>
                  </a:lnTo>
                  <a:lnTo>
                    <a:pt x="194" y="302"/>
                  </a:lnTo>
                  <a:lnTo>
                    <a:pt x="194" y="302"/>
                  </a:lnTo>
                  <a:lnTo>
                    <a:pt x="190" y="314"/>
                  </a:lnTo>
                  <a:lnTo>
                    <a:pt x="190" y="322"/>
                  </a:lnTo>
                  <a:lnTo>
                    <a:pt x="190" y="328"/>
                  </a:lnTo>
                  <a:lnTo>
                    <a:pt x="188" y="328"/>
                  </a:lnTo>
                  <a:lnTo>
                    <a:pt x="188" y="330"/>
                  </a:lnTo>
                  <a:lnTo>
                    <a:pt x="188" y="330"/>
                  </a:lnTo>
                  <a:lnTo>
                    <a:pt x="190" y="336"/>
                  </a:lnTo>
                  <a:lnTo>
                    <a:pt x="190" y="344"/>
                  </a:lnTo>
                  <a:lnTo>
                    <a:pt x="190" y="350"/>
                  </a:lnTo>
                  <a:lnTo>
                    <a:pt x="192" y="356"/>
                  </a:lnTo>
                  <a:lnTo>
                    <a:pt x="192" y="356"/>
                  </a:lnTo>
                  <a:lnTo>
                    <a:pt x="200" y="358"/>
                  </a:lnTo>
                  <a:lnTo>
                    <a:pt x="204" y="358"/>
                  </a:lnTo>
                  <a:lnTo>
                    <a:pt x="210" y="356"/>
                  </a:lnTo>
                  <a:lnTo>
                    <a:pt x="216" y="360"/>
                  </a:lnTo>
                  <a:lnTo>
                    <a:pt x="216" y="360"/>
                  </a:lnTo>
                  <a:lnTo>
                    <a:pt x="218" y="364"/>
                  </a:lnTo>
                  <a:lnTo>
                    <a:pt x="218" y="370"/>
                  </a:lnTo>
                  <a:lnTo>
                    <a:pt x="218" y="376"/>
                  </a:lnTo>
                  <a:lnTo>
                    <a:pt x="220" y="380"/>
                  </a:lnTo>
                  <a:lnTo>
                    <a:pt x="222" y="382"/>
                  </a:lnTo>
                  <a:lnTo>
                    <a:pt x="232" y="380"/>
                  </a:lnTo>
                  <a:lnTo>
                    <a:pt x="232" y="382"/>
                  </a:lnTo>
                  <a:lnTo>
                    <a:pt x="232" y="382"/>
                  </a:lnTo>
                  <a:lnTo>
                    <a:pt x="234" y="392"/>
                  </a:lnTo>
                  <a:lnTo>
                    <a:pt x="232" y="404"/>
                  </a:lnTo>
                  <a:lnTo>
                    <a:pt x="238" y="404"/>
                  </a:lnTo>
                  <a:lnTo>
                    <a:pt x="238" y="404"/>
                  </a:lnTo>
                  <a:lnTo>
                    <a:pt x="240" y="408"/>
                  </a:lnTo>
                  <a:lnTo>
                    <a:pt x="240" y="414"/>
                  </a:lnTo>
                  <a:lnTo>
                    <a:pt x="240" y="426"/>
                  </a:lnTo>
                  <a:lnTo>
                    <a:pt x="240" y="426"/>
                  </a:lnTo>
                  <a:lnTo>
                    <a:pt x="236" y="428"/>
                  </a:lnTo>
                  <a:lnTo>
                    <a:pt x="234" y="430"/>
                  </a:lnTo>
                  <a:lnTo>
                    <a:pt x="228" y="432"/>
                  </a:lnTo>
                  <a:lnTo>
                    <a:pt x="228" y="432"/>
                  </a:lnTo>
                  <a:lnTo>
                    <a:pt x="220" y="442"/>
                  </a:lnTo>
                  <a:lnTo>
                    <a:pt x="212" y="452"/>
                  </a:lnTo>
                  <a:lnTo>
                    <a:pt x="202" y="462"/>
                  </a:lnTo>
                  <a:lnTo>
                    <a:pt x="194" y="472"/>
                  </a:lnTo>
                  <a:lnTo>
                    <a:pt x="198" y="472"/>
                  </a:lnTo>
                  <a:lnTo>
                    <a:pt x="202" y="470"/>
                  </a:lnTo>
                  <a:lnTo>
                    <a:pt x="204" y="470"/>
                  </a:lnTo>
                  <a:lnTo>
                    <a:pt x="212" y="478"/>
                  </a:lnTo>
                  <a:lnTo>
                    <a:pt x="212" y="484"/>
                  </a:lnTo>
                  <a:lnTo>
                    <a:pt x="216" y="484"/>
                  </a:lnTo>
                  <a:lnTo>
                    <a:pt x="218" y="480"/>
                  </a:lnTo>
                  <a:lnTo>
                    <a:pt x="224" y="488"/>
                  </a:lnTo>
                  <a:lnTo>
                    <a:pt x="230" y="490"/>
                  </a:lnTo>
                  <a:lnTo>
                    <a:pt x="230" y="490"/>
                  </a:lnTo>
                  <a:lnTo>
                    <a:pt x="234" y="494"/>
                  </a:lnTo>
                  <a:lnTo>
                    <a:pt x="240" y="498"/>
                  </a:lnTo>
                  <a:lnTo>
                    <a:pt x="240" y="498"/>
                  </a:lnTo>
                  <a:lnTo>
                    <a:pt x="242" y="504"/>
                  </a:lnTo>
                  <a:lnTo>
                    <a:pt x="248" y="510"/>
                  </a:lnTo>
                  <a:lnTo>
                    <a:pt x="248" y="510"/>
                  </a:lnTo>
                  <a:lnTo>
                    <a:pt x="244" y="516"/>
                  </a:lnTo>
                  <a:lnTo>
                    <a:pt x="244" y="524"/>
                  </a:lnTo>
                  <a:lnTo>
                    <a:pt x="244" y="524"/>
                  </a:lnTo>
                  <a:close/>
                </a:path>
              </a:pathLst>
            </a:custGeom>
            <a:solidFill>
              <a:schemeClr val="bg2"/>
            </a:solidFill>
            <a:ln w="3175">
              <a:solidFill>
                <a:schemeClr val="bg1"/>
              </a:solidFill>
              <a:prstDash val="solid"/>
              <a:round/>
              <a:headEnd/>
              <a:tailEnd/>
            </a:ln>
          </p:spPr>
          <p:txBody>
            <a:bodyPr/>
            <a:lstStyle/>
            <a:p>
              <a:pPr>
                <a:defRPr/>
              </a:pPr>
              <a:endParaRPr lang="en-GB" sz="462">
                <a:solidFill>
                  <a:prstClr val="black"/>
                </a:solidFill>
              </a:endParaRPr>
            </a:p>
          </p:txBody>
        </p:sp>
        <p:sp>
          <p:nvSpPr>
            <p:cNvPr id="667" name="Freeform 1560"/>
            <p:cNvSpPr>
              <a:spLocks/>
            </p:cNvSpPr>
            <p:nvPr/>
          </p:nvSpPr>
          <p:spPr bwMode="auto">
            <a:xfrm>
              <a:off x="1224264" y="5796050"/>
              <a:ext cx="116847" cy="104800"/>
            </a:xfrm>
            <a:custGeom>
              <a:avLst/>
              <a:gdLst/>
              <a:ahLst/>
              <a:cxnLst>
                <a:cxn ang="0">
                  <a:pos x="24" y="4"/>
                </a:cxn>
                <a:cxn ang="0">
                  <a:pos x="16" y="26"/>
                </a:cxn>
                <a:cxn ang="0">
                  <a:pos x="16" y="32"/>
                </a:cxn>
                <a:cxn ang="0">
                  <a:pos x="22" y="40"/>
                </a:cxn>
                <a:cxn ang="0">
                  <a:pos x="28" y="36"/>
                </a:cxn>
                <a:cxn ang="0">
                  <a:pos x="22" y="22"/>
                </a:cxn>
                <a:cxn ang="0">
                  <a:pos x="22" y="16"/>
                </a:cxn>
                <a:cxn ang="0">
                  <a:pos x="32" y="10"/>
                </a:cxn>
                <a:cxn ang="0">
                  <a:pos x="42" y="6"/>
                </a:cxn>
                <a:cxn ang="0">
                  <a:pos x="38" y="0"/>
                </a:cxn>
                <a:cxn ang="0">
                  <a:pos x="46" y="8"/>
                </a:cxn>
                <a:cxn ang="0">
                  <a:pos x="64" y="20"/>
                </a:cxn>
                <a:cxn ang="0">
                  <a:pos x="92" y="24"/>
                </a:cxn>
                <a:cxn ang="0">
                  <a:pos x="100" y="24"/>
                </a:cxn>
                <a:cxn ang="0">
                  <a:pos x="108" y="22"/>
                </a:cxn>
                <a:cxn ang="0">
                  <a:pos x="114" y="22"/>
                </a:cxn>
                <a:cxn ang="0">
                  <a:pos x="108" y="18"/>
                </a:cxn>
                <a:cxn ang="0">
                  <a:pos x="136" y="18"/>
                </a:cxn>
                <a:cxn ang="0">
                  <a:pos x="130" y="20"/>
                </a:cxn>
                <a:cxn ang="0">
                  <a:pos x="124" y="22"/>
                </a:cxn>
                <a:cxn ang="0">
                  <a:pos x="132" y="30"/>
                </a:cxn>
                <a:cxn ang="0">
                  <a:pos x="150" y="44"/>
                </a:cxn>
                <a:cxn ang="0">
                  <a:pos x="148" y="48"/>
                </a:cxn>
                <a:cxn ang="0">
                  <a:pos x="152" y="48"/>
                </a:cxn>
                <a:cxn ang="0">
                  <a:pos x="162" y="48"/>
                </a:cxn>
                <a:cxn ang="0">
                  <a:pos x="150" y="58"/>
                </a:cxn>
                <a:cxn ang="0">
                  <a:pos x="154" y="64"/>
                </a:cxn>
                <a:cxn ang="0">
                  <a:pos x="146" y="74"/>
                </a:cxn>
                <a:cxn ang="0">
                  <a:pos x="144" y="78"/>
                </a:cxn>
                <a:cxn ang="0">
                  <a:pos x="152" y="92"/>
                </a:cxn>
                <a:cxn ang="0">
                  <a:pos x="148" y="96"/>
                </a:cxn>
                <a:cxn ang="0">
                  <a:pos x="124" y="106"/>
                </a:cxn>
                <a:cxn ang="0">
                  <a:pos x="118" y="106"/>
                </a:cxn>
                <a:cxn ang="0">
                  <a:pos x="108" y="102"/>
                </a:cxn>
                <a:cxn ang="0">
                  <a:pos x="104" y="104"/>
                </a:cxn>
                <a:cxn ang="0">
                  <a:pos x="108" y="108"/>
                </a:cxn>
                <a:cxn ang="0">
                  <a:pos x="110" y="124"/>
                </a:cxn>
                <a:cxn ang="0">
                  <a:pos x="120" y="128"/>
                </a:cxn>
                <a:cxn ang="0">
                  <a:pos x="108" y="136"/>
                </a:cxn>
                <a:cxn ang="0">
                  <a:pos x="100" y="140"/>
                </a:cxn>
                <a:cxn ang="0">
                  <a:pos x="84" y="146"/>
                </a:cxn>
                <a:cxn ang="0">
                  <a:pos x="78" y="140"/>
                </a:cxn>
                <a:cxn ang="0">
                  <a:pos x="72" y="126"/>
                </a:cxn>
                <a:cxn ang="0">
                  <a:pos x="72" y="112"/>
                </a:cxn>
                <a:cxn ang="0">
                  <a:pos x="70" y="108"/>
                </a:cxn>
                <a:cxn ang="0">
                  <a:pos x="66" y="104"/>
                </a:cxn>
                <a:cxn ang="0">
                  <a:pos x="66" y="92"/>
                </a:cxn>
                <a:cxn ang="0">
                  <a:pos x="70" y="80"/>
                </a:cxn>
                <a:cxn ang="0">
                  <a:pos x="70" y="76"/>
                </a:cxn>
                <a:cxn ang="0">
                  <a:pos x="60" y="78"/>
                </a:cxn>
                <a:cxn ang="0">
                  <a:pos x="54" y="76"/>
                </a:cxn>
                <a:cxn ang="0">
                  <a:pos x="40" y="66"/>
                </a:cxn>
                <a:cxn ang="0">
                  <a:pos x="36" y="64"/>
                </a:cxn>
                <a:cxn ang="0">
                  <a:pos x="26" y="64"/>
                </a:cxn>
                <a:cxn ang="0">
                  <a:pos x="14" y="64"/>
                </a:cxn>
                <a:cxn ang="0">
                  <a:pos x="6" y="38"/>
                </a:cxn>
                <a:cxn ang="0">
                  <a:pos x="0" y="38"/>
                </a:cxn>
                <a:cxn ang="0">
                  <a:pos x="6" y="22"/>
                </a:cxn>
                <a:cxn ang="0">
                  <a:pos x="18" y="6"/>
                </a:cxn>
              </a:cxnLst>
              <a:rect l="0" t="0" r="r" b="b"/>
              <a:pathLst>
                <a:path w="162" h="146">
                  <a:moveTo>
                    <a:pt x="24" y="4"/>
                  </a:moveTo>
                  <a:lnTo>
                    <a:pt x="24" y="4"/>
                  </a:lnTo>
                  <a:lnTo>
                    <a:pt x="18" y="18"/>
                  </a:lnTo>
                  <a:lnTo>
                    <a:pt x="16" y="26"/>
                  </a:lnTo>
                  <a:lnTo>
                    <a:pt x="16" y="32"/>
                  </a:lnTo>
                  <a:lnTo>
                    <a:pt x="16" y="32"/>
                  </a:lnTo>
                  <a:lnTo>
                    <a:pt x="20" y="34"/>
                  </a:lnTo>
                  <a:lnTo>
                    <a:pt x="22" y="40"/>
                  </a:lnTo>
                  <a:lnTo>
                    <a:pt x="28" y="36"/>
                  </a:lnTo>
                  <a:lnTo>
                    <a:pt x="28" y="36"/>
                  </a:lnTo>
                  <a:lnTo>
                    <a:pt x="26" y="28"/>
                  </a:lnTo>
                  <a:lnTo>
                    <a:pt x="22" y="22"/>
                  </a:lnTo>
                  <a:lnTo>
                    <a:pt x="22" y="16"/>
                  </a:lnTo>
                  <a:lnTo>
                    <a:pt x="22" y="16"/>
                  </a:lnTo>
                  <a:lnTo>
                    <a:pt x="26" y="14"/>
                  </a:lnTo>
                  <a:lnTo>
                    <a:pt x="32" y="10"/>
                  </a:lnTo>
                  <a:lnTo>
                    <a:pt x="42" y="8"/>
                  </a:lnTo>
                  <a:lnTo>
                    <a:pt x="42" y="6"/>
                  </a:lnTo>
                  <a:lnTo>
                    <a:pt x="36" y="4"/>
                  </a:lnTo>
                  <a:lnTo>
                    <a:pt x="38" y="0"/>
                  </a:lnTo>
                  <a:lnTo>
                    <a:pt x="42" y="0"/>
                  </a:lnTo>
                  <a:lnTo>
                    <a:pt x="46" y="8"/>
                  </a:lnTo>
                  <a:lnTo>
                    <a:pt x="60" y="12"/>
                  </a:lnTo>
                  <a:lnTo>
                    <a:pt x="64" y="20"/>
                  </a:lnTo>
                  <a:lnTo>
                    <a:pt x="86" y="18"/>
                  </a:lnTo>
                  <a:lnTo>
                    <a:pt x="92" y="24"/>
                  </a:lnTo>
                  <a:lnTo>
                    <a:pt x="92" y="24"/>
                  </a:lnTo>
                  <a:lnTo>
                    <a:pt x="100" y="24"/>
                  </a:lnTo>
                  <a:lnTo>
                    <a:pt x="104" y="24"/>
                  </a:lnTo>
                  <a:lnTo>
                    <a:pt x="108" y="22"/>
                  </a:lnTo>
                  <a:lnTo>
                    <a:pt x="114" y="24"/>
                  </a:lnTo>
                  <a:lnTo>
                    <a:pt x="114" y="22"/>
                  </a:lnTo>
                  <a:lnTo>
                    <a:pt x="108" y="18"/>
                  </a:lnTo>
                  <a:lnTo>
                    <a:pt x="108" y="18"/>
                  </a:lnTo>
                  <a:lnTo>
                    <a:pt x="122" y="18"/>
                  </a:lnTo>
                  <a:lnTo>
                    <a:pt x="136" y="18"/>
                  </a:lnTo>
                  <a:lnTo>
                    <a:pt x="136" y="18"/>
                  </a:lnTo>
                  <a:lnTo>
                    <a:pt x="130" y="20"/>
                  </a:lnTo>
                  <a:lnTo>
                    <a:pt x="126" y="20"/>
                  </a:lnTo>
                  <a:lnTo>
                    <a:pt x="124" y="22"/>
                  </a:lnTo>
                  <a:lnTo>
                    <a:pt x="128" y="24"/>
                  </a:lnTo>
                  <a:lnTo>
                    <a:pt x="132" y="30"/>
                  </a:lnTo>
                  <a:lnTo>
                    <a:pt x="148" y="36"/>
                  </a:lnTo>
                  <a:lnTo>
                    <a:pt x="150" y="44"/>
                  </a:lnTo>
                  <a:lnTo>
                    <a:pt x="148" y="46"/>
                  </a:lnTo>
                  <a:lnTo>
                    <a:pt x="148" y="48"/>
                  </a:lnTo>
                  <a:lnTo>
                    <a:pt x="148" y="48"/>
                  </a:lnTo>
                  <a:lnTo>
                    <a:pt x="152" y="48"/>
                  </a:lnTo>
                  <a:lnTo>
                    <a:pt x="158" y="46"/>
                  </a:lnTo>
                  <a:lnTo>
                    <a:pt x="162" y="48"/>
                  </a:lnTo>
                  <a:lnTo>
                    <a:pt x="162" y="52"/>
                  </a:lnTo>
                  <a:lnTo>
                    <a:pt x="150" y="58"/>
                  </a:lnTo>
                  <a:lnTo>
                    <a:pt x="150" y="64"/>
                  </a:lnTo>
                  <a:lnTo>
                    <a:pt x="154" y="64"/>
                  </a:lnTo>
                  <a:lnTo>
                    <a:pt x="148" y="70"/>
                  </a:lnTo>
                  <a:lnTo>
                    <a:pt x="146" y="74"/>
                  </a:lnTo>
                  <a:lnTo>
                    <a:pt x="144" y="76"/>
                  </a:lnTo>
                  <a:lnTo>
                    <a:pt x="144" y="78"/>
                  </a:lnTo>
                  <a:lnTo>
                    <a:pt x="152" y="90"/>
                  </a:lnTo>
                  <a:lnTo>
                    <a:pt x="152" y="92"/>
                  </a:lnTo>
                  <a:lnTo>
                    <a:pt x="148" y="96"/>
                  </a:lnTo>
                  <a:lnTo>
                    <a:pt x="148" y="96"/>
                  </a:lnTo>
                  <a:lnTo>
                    <a:pt x="136" y="100"/>
                  </a:lnTo>
                  <a:lnTo>
                    <a:pt x="124" y="106"/>
                  </a:lnTo>
                  <a:lnTo>
                    <a:pt x="124" y="106"/>
                  </a:lnTo>
                  <a:lnTo>
                    <a:pt x="118" y="106"/>
                  </a:lnTo>
                  <a:lnTo>
                    <a:pt x="114" y="104"/>
                  </a:lnTo>
                  <a:lnTo>
                    <a:pt x="108" y="102"/>
                  </a:lnTo>
                  <a:lnTo>
                    <a:pt x="102" y="100"/>
                  </a:lnTo>
                  <a:lnTo>
                    <a:pt x="104" y="104"/>
                  </a:lnTo>
                  <a:lnTo>
                    <a:pt x="108" y="108"/>
                  </a:lnTo>
                  <a:lnTo>
                    <a:pt x="108" y="108"/>
                  </a:lnTo>
                  <a:lnTo>
                    <a:pt x="108" y="116"/>
                  </a:lnTo>
                  <a:lnTo>
                    <a:pt x="110" y="124"/>
                  </a:lnTo>
                  <a:lnTo>
                    <a:pt x="120" y="124"/>
                  </a:lnTo>
                  <a:lnTo>
                    <a:pt x="120" y="128"/>
                  </a:lnTo>
                  <a:lnTo>
                    <a:pt x="112" y="130"/>
                  </a:lnTo>
                  <a:lnTo>
                    <a:pt x="108" y="136"/>
                  </a:lnTo>
                  <a:lnTo>
                    <a:pt x="108" y="136"/>
                  </a:lnTo>
                  <a:lnTo>
                    <a:pt x="100" y="140"/>
                  </a:lnTo>
                  <a:lnTo>
                    <a:pt x="92" y="144"/>
                  </a:lnTo>
                  <a:lnTo>
                    <a:pt x="84" y="146"/>
                  </a:lnTo>
                  <a:lnTo>
                    <a:pt x="84" y="146"/>
                  </a:lnTo>
                  <a:lnTo>
                    <a:pt x="78" y="140"/>
                  </a:lnTo>
                  <a:lnTo>
                    <a:pt x="74" y="132"/>
                  </a:lnTo>
                  <a:lnTo>
                    <a:pt x="72" y="126"/>
                  </a:lnTo>
                  <a:lnTo>
                    <a:pt x="66" y="120"/>
                  </a:lnTo>
                  <a:lnTo>
                    <a:pt x="72" y="112"/>
                  </a:lnTo>
                  <a:lnTo>
                    <a:pt x="72" y="112"/>
                  </a:lnTo>
                  <a:lnTo>
                    <a:pt x="70" y="108"/>
                  </a:lnTo>
                  <a:lnTo>
                    <a:pt x="66" y="104"/>
                  </a:lnTo>
                  <a:lnTo>
                    <a:pt x="66" y="104"/>
                  </a:lnTo>
                  <a:lnTo>
                    <a:pt x="66" y="98"/>
                  </a:lnTo>
                  <a:lnTo>
                    <a:pt x="66" y="92"/>
                  </a:lnTo>
                  <a:lnTo>
                    <a:pt x="68" y="84"/>
                  </a:lnTo>
                  <a:lnTo>
                    <a:pt x="70" y="80"/>
                  </a:lnTo>
                  <a:lnTo>
                    <a:pt x="70" y="76"/>
                  </a:lnTo>
                  <a:lnTo>
                    <a:pt x="70" y="76"/>
                  </a:lnTo>
                  <a:lnTo>
                    <a:pt x="64" y="76"/>
                  </a:lnTo>
                  <a:lnTo>
                    <a:pt x="60" y="78"/>
                  </a:lnTo>
                  <a:lnTo>
                    <a:pt x="60" y="78"/>
                  </a:lnTo>
                  <a:lnTo>
                    <a:pt x="54" y="76"/>
                  </a:lnTo>
                  <a:lnTo>
                    <a:pt x="48" y="78"/>
                  </a:lnTo>
                  <a:lnTo>
                    <a:pt x="40" y="66"/>
                  </a:lnTo>
                  <a:lnTo>
                    <a:pt x="40" y="66"/>
                  </a:lnTo>
                  <a:lnTo>
                    <a:pt x="36" y="64"/>
                  </a:lnTo>
                  <a:lnTo>
                    <a:pt x="32" y="64"/>
                  </a:lnTo>
                  <a:lnTo>
                    <a:pt x="26" y="64"/>
                  </a:lnTo>
                  <a:lnTo>
                    <a:pt x="18" y="64"/>
                  </a:lnTo>
                  <a:lnTo>
                    <a:pt x="14" y="64"/>
                  </a:lnTo>
                  <a:lnTo>
                    <a:pt x="12" y="60"/>
                  </a:lnTo>
                  <a:lnTo>
                    <a:pt x="6" y="38"/>
                  </a:lnTo>
                  <a:lnTo>
                    <a:pt x="0" y="38"/>
                  </a:lnTo>
                  <a:lnTo>
                    <a:pt x="0" y="38"/>
                  </a:lnTo>
                  <a:lnTo>
                    <a:pt x="4" y="30"/>
                  </a:lnTo>
                  <a:lnTo>
                    <a:pt x="6" y="22"/>
                  </a:lnTo>
                  <a:lnTo>
                    <a:pt x="10" y="14"/>
                  </a:lnTo>
                  <a:lnTo>
                    <a:pt x="18" y="6"/>
                  </a:lnTo>
                  <a:lnTo>
                    <a:pt x="24" y="4"/>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668" name="Freeform 1561"/>
            <p:cNvSpPr>
              <a:spLocks/>
            </p:cNvSpPr>
            <p:nvPr/>
          </p:nvSpPr>
          <p:spPr bwMode="auto">
            <a:xfrm>
              <a:off x="1355536" y="5853475"/>
              <a:ext cx="36064" cy="37326"/>
            </a:xfrm>
            <a:custGeom>
              <a:avLst/>
              <a:gdLst/>
              <a:ahLst/>
              <a:cxnLst>
                <a:cxn ang="0">
                  <a:pos x="44" y="46"/>
                </a:cxn>
                <a:cxn ang="0">
                  <a:pos x="38" y="44"/>
                </a:cxn>
                <a:cxn ang="0">
                  <a:pos x="38" y="44"/>
                </a:cxn>
                <a:cxn ang="0">
                  <a:pos x="34" y="44"/>
                </a:cxn>
                <a:cxn ang="0">
                  <a:pos x="28" y="44"/>
                </a:cxn>
                <a:cxn ang="0">
                  <a:pos x="28" y="44"/>
                </a:cxn>
                <a:cxn ang="0">
                  <a:pos x="26" y="52"/>
                </a:cxn>
                <a:cxn ang="0">
                  <a:pos x="20" y="50"/>
                </a:cxn>
                <a:cxn ang="0">
                  <a:pos x="20" y="50"/>
                </a:cxn>
                <a:cxn ang="0">
                  <a:pos x="14" y="42"/>
                </a:cxn>
                <a:cxn ang="0">
                  <a:pos x="10" y="34"/>
                </a:cxn>
                <a:cxn ang="0">
                  <a:pos x="6" y="32"/>
                </a:cxn>
                <a:cxn ang="0">
                  <a:pos x="0" y="24"/>
                </a:cxn>
                <a:cxn ang="0">
                  <a:pos x="2" y="14"/>
                </a:cxn>
                <a:cxn ang="0">
                  <a:pos x="8" y="12"/>
                </a:cxn>
                <a:cxn ang="0">
                  <a:pos x="10" y="8"/>
                </a:cxn>
                <a:cxn ang="0">
                  <a:pos x="10" y="6"/>
                </a:cxn>
                <a:cxn ang="0">
                  <a:pos x="10" y="6"/>
                </a:cxn>
                <a:cxn ang="0">
                  <a:pos x="12" y="2"/>
                </a:cxn>
                <a:cxn ang="0">
                  <a:pos x="14" y="0"/>
                </a:cxn>
                <a:cxn ang="0">
                  <a:pos x="14" y="0"/>
                </a:cxn>
                <a:cxn ang="0">
                  <a:pos x="22" y="2"/>
                </a:cxn>
                <a:cxn ang="0">
                  <a:pos x="32" y="0"/>
                </a:cxn>
                <a:cxn ang="0">
                  <a:pos x="40" y="0"/>
                </a:cxn>
                <a:cxn ang="0">
                  <a:pos x="50" y="2"/>
                </a:cxn>
                <a:cxn ang="0">
                  <a:pos x="50" y="4"/>
                </a:cxn>
                <a:cxn ang="0">
                  <a:pos x="46" y="12"/>
                </a:cxn>
                <a:cxn ang="0">
                  <a:pos x="46" y="12"/>
                </a:cxn>
                <a:cxn ang="0">
                  <a:pos x="46" y="20"/>
                </a:cxn>
                <a:cxn ang="0">
                  <a:pos x="50" y="28"/>
                </a:cxn>
                <a:cxn ang="0">
                  <a:pos x="48" y="42"/>
                </a:cxn>
                <a:cxn ang="0">
                  <a:pos x="44" y="46"/>
                </a:cxn>
              </a:cxnLst>
              <a:rect l="0" t="0" r="r" b="b"/>
              <a:pathLst>
                <a:path w="50" h="52">
                  <a:moveTo>
                    <a:pt x="44" y="46"/>
                  </a:moveTo>
                  <a:lnTo>
                    <a:pt x="38" y="44"/>
                  </a:lnTo>
                  <a:lnTo>
                    <a:pt x="38" y="44"/>
                  </a:lnTo>
                  <a:lnTo>
                    <a:pt x="34" y="44"/>
                  </a:lnTo>
                  <a:lnTo>
                    <a:pt x="28" y="44"/>
                  </a:lnTo>
                  <a:lnTo>
                    <a:pt x="28" y="44"/>
                  </a:lnTo>
                  <a:lnTo>
                    <a:pt x="26" y="52"/>
                  </a:lnTo>
                  <a:lnTo>
                    <a:pt x="20" y="50"/>
                  </a:lnTo>
                  <a:lnTo>
                    <a:pt x="20" y="50"/>
                  </a:lnTo>
                  <a:lnTo>
                    <a:pt x="14" y="42"/>
                  </a:lnTo>
                  <a:lnTo>
                    <a:pt x="10" y="34"/>
                  </a:lnTo>
                  <a:lnTo>
                    <a:pt x="6" y="32"/>
                  </a:lnTo>
                  <a:lnTo>
                    <a:pt x="0" y="24"/>
                  </a:lnTo>
                  <a:lnTo>
                    <a:pt x="2" y="14"/>
                  </a:lnTo>
                  <a:lnTo>
                    <a:pt x="8" y="12"/>
                  </a:lnTo>
                  <a:lnTo>
                    <a:pt x="10" y="8"/>
                  </a:lnTo>
                  <a:lnTo>
                    <a:pt x="10" y="6"/>
                  </a:lnTo>
                  <a:lnTo>
                    <a:pt x="10" y="6"/>
                  </a:lnTo>
                  <a:lnTo>
                    <a:pt x="12" y="2"/>
                  </a:lnTo>
                  <a:lnTo>
                    <a:pt x="14" y="0"/>
                  </a:lnTo>
                  <a:lnTo>
                    <a:pt x="14" y="0"/>
                  </a:lnTo>
                  <a:lnTo>
                    <a:pt x="22" y="2"/>
                  </a:lnTo>
                  <a:lnTo>
                    <a:pt x="32" y="0"/>
                  </a:lnTo>
                  <a:lnTo>
                    <a:pt x="40" y="0"/>
                  </a:lnTo>
                  <a:lnTo>
                    <a:pt x="50" y="2"/>
                  </a:lnTo>
                  <a:lnTo>
                    <a:pt x="50" y="4"/>
                  </a:lnTo>
                  <a:lnTo>
                    <a:pt x="46" y="12"/>
                  </a:lnTo>
                  <a:lnTo>
                    <a:pt x="46" y="12"/>
                  </a:lnTo>
                  <a:lnTo>
                    <a:pt x="46" y="20"/>
                  </a:lnTo>
                  <a:lnTo>
                    <a:pt x="50" y="28"/>
                  </a:lnTo>
                  <a:lnTo>
                    <a:pt x="48" y="42"/>
                  </a:lnTo>
                  <a:lnTo>
                    <a:pt x="44" y="46"/>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669" name="Freeform 1562"/>
            <p:cNvSpPr>
              <a:spLocks/>
            </p:cNvSpPr>
            <p:nvPr/>
          </p:nvSpPr>
          <p:spPr bwMode="auto">
            <a:xfrm>
              <a:off x="1328128" y="5830505"/>
              <a:ext cx="41834" cy="64603"/>
            </a:xfrm>
            <a:custGeom>
              <a:avLst/>
              <a:gdLst/>
              <a:ahLst/>
              <a:cxnLst>
                <a:cxn ang="0">
                  <a:pos x="58" y="82"/>
                </a:cxn>
                <a:cxn ang="0">
                  <a:pos x="58" y="82"/>
                </a:cxn>
                <a:cxn ang="0">
                  <a:pos x="54" y="82"/>
                </a:cxn>
                <a:cxn ang="0">
                  <a:pos x="50" y="82"/>
                </a:cxn>
                <a:cxn ang="0">
                  <a:pos x="50" y="82"/>
                </a:cxn>
                <a:cxn ang="0">
                  <a:pos x="46" y="84"/>
                </a:cxn>
                <a:cxn ang="0">
                  <a:pos x="42" y="86"/>
                </a:cxn>
                <a:cxn ang="0">
                  <a:pos x="36" y="88"/>
                </a:cxn>
                <a:cxn ang="0">
                  <a:pos x="32" y="90"/>
                </a:cxn>
                <a:cxn ang="0">
                  <a:pos x="32" y="90"/>
                </a:cxn>
                <a:cxn ang="0">
                  <a:pos x="28" y="90"/>
                </a:cxn>
                <a:cxn ang="0">
                  <a:pos x="26" y="90"/>
                </a:cxn>
                <a:cxn ang="0">
                  <a:pos x="20" y="84"/>
                </a:cxn>
                <a:cxn ang="0">
                  <a:pos x="20" y="78"/>
                </a:cxn>
                <a:cxn ang="0">
                  <a:pos x="18" y="76"/>
                </a:cxn>
                <a:cxn ang="0">
                  <a:pos x="20" y="60"/>
                </a:cxn>
                <a:cxn ang="0">
                  <a:pos x="22" y="58"/>
                </a:cxn>
                <a:cxn ang="0">
                  <a:pos x="20" y="50"/>
                </a:cxn>
                <a:cxn ang="0">
                  <a:pos x="16" y="48"/>
                </a:cxn>
                <a:cxn ang="0">
                  <a:pos x="16" y="44"/>
                </a:cxn>
                <a:cxn ang="0">
                  <a:pos x="16" y="40"/>
                </a:cxn>
                <a:cxn ang="0">
                  <a:pos x="8" y="42"/>
                </a:cxn>
                <a:cxn ang="0">
                  <a:pos x="0" y="30"/>
                </a:cxn>
                <a:cxn ang="0">
                  <a:pos x="0" y="28"/>
                </a:cxn>
                <a:cxn ang="0">
                  <a:pos x="2" y="26"/>
                </a:cxn>
                <a:cxn ang="0">
                  <a:pos x="4" y="22"/>
                </a:cxn>
                <a:cxn ang="0">
                  <a:pos x="10" y="16"/>
                </a:cxn>
                <a:cxn ang="0">
                  <a:pos x="6" y="16"/>
                </a:cxn>
                <a:cxn ang="0">
                  <a:pos x="6" y="10"/>
                </a:cxn>
                <a:cxn ang="0">
                  <a:pos x="18" y="4"/>
                </a:cxn>
                <a:cxn ang="0">
                  <a:pos x="18" y="0"/>
                </a:cxn>
                <a:cxn ang="0">
                  <a:pos x="20" y="0"/>
                </a:cxn>
                <a:cxn ang="0">
                  <a:pos x="20" y="0"/>
                </a:cxn>
                <a:cxn ang="0">
                  <a:pos x="28" y="6"/>
                </a:cxn>
                <a:cxn ang="0">
                  <a:pos x="34" y="14"/>
                </a:cxn>
                <a:cxn ang="0">
                  <a:pos x="34" y="20"/>
                </a:cxn>
                <a:cxn ang="0">
                  <a:pos x="34" y="20"/>
                </a:cxn>
                <a:cxn ang="0">
                  <a:pos x="42" y="22"/>
                </a:cxn>
                <a:cxn ang="0">
                  <a:pos x="48" y="26"/>
                </a:cxn>
                <a:cxn ang="0">
                  <a:pos x="52" y="34"/>
                </a:cxn>
                <a:cxn ang="0">
                  <a:pos x="48" y="38"/>
                </a:cxn>
                <a:cxn ang="0">
                  <a:pos x="48" y="40"/>
                </a:cxn>
                <a:cxn ang="0">
                  <a:pos x="46" y="44"/>
                </a:cxn>
                <a:cxn ang="0">
                  <a:pos x="40" y="46"/>
                </a:cxn>
                <a:cxn ang="0">
                  <a:pos x="38" y="56"/>
                </a:cxn>
                <a:cxn ang="0">
                  <a:pos x="44" y="64"/>
                </a:cxn>
                <a:cxn ang="0">
                  <a:pos x="48" y="66"/>
                </a:cxn>
                <a:cxn ang="0">
                  <a:pos x="48" y="66"/>
                </a:cxn>
                <a:cxn ang="0">
                  <a:pos x="52" y="74"/>
                </a:cxn>
                <a:cxn ang="0">
                  <a:pos x="58" y="82"/>
                </a:cxn>
                <a:cxn ang="0">
                  <a:pos x="58" y="82"/>
                </a:cxn>
              </a:cxnLst>
              <a:rect l="0" t="0" r="r" b="b"/>
              <a:pathLst>
                <a:path w="58" h="90">
                  <a:moveTo>
                    <a:pt x="58" y="82"/>
                  </a:moveTo>
                  <a:lnTo>
                    <a:pt x="58" y="82"/>
                  </a:lnTo>
                  <a:lnTo>
                    <a:pt x="54" y="82"/>
                  </a:lnTo>
                  <a:lnTo>
                    <a:pt x="50" y="82"/>
                  </a:lnTo>
                  <a:lnTo>
                    <a:pt x="50" y="82"/>
                  </a:lnTo>
                  <a:lnTo>
                    <a:pt x="46" y="84"/>
                  </a:lnTo>
                  <a:lnTo>
                    <a:pt x="42" y="86"/>
                  </a:lnTo>
                  <a:lnTo>
                    <a:pt x="36" y="88"/>
                  </a:lnTo>
                  <a:lnTo>
                    <a:pt x="32" y="90"/>
                  </a:lnTo>
                  <a:lnTo>
                    <a:pt x="32" y="90"/>
                  </a:lnTo>
                  <a:lnTo>
                    <a:pt x="28" y="90"/>
                  </a:lnTo>
                  <a:lnTo>
                    <a:pt x="26" y="90"/>
                  </a:lnTo>
                  <a:lnTo>
                    <a:pt x="20" y="84"/>
                  </a:lnTo>
                  <a:lnTo>
                    <a:pt x="20" y="78"/>
                  </a:lnTo>
                  <a:lnTo>
                    <a:pt x="18" y="76"/>
                  </a:lnTo>
                  <a:lnTo>
                    <a:pt x="20" y="60"/>
                  </a:lnTo>
                  <a:lnTo>
                    <a:pt x="22" y="58"/>
                  </a:lnTo>
                  <a:lnTo>
                    <a:pt x="20" y="50"/>
                  </a:lnTo>
                  <a:lnTo>
                    <a:pt x="16" y="48"/>
                  </a:lnTo>
                  <a:lnTo>
                    <a:pt x="16" y="44"/>
                  </a:lnTo>
                  <a:lnTo>
                    <a:pt x="16" y="40"/>
                  </a:lnTo>
                  <a:lnTo>
                    <a:pt x="8" y="42"/>
                  </a:lnTo>
                  <a:lnTo>
                    <a:pt x="0" y="30"/>
                  </a:lnTo>
                  <a:lnTo>
                    <a:pt x="0" y="28"/>
                  </a:lnTo>
                  <a:lnTo>
                    <a:pt x="2" y="26"/>
                  </a:lnTo>
                  <a:lnTo>
                    <a:pt x="4" y="22"/>
                  </a:lnTo>
                  <a:lnTo>
                    <a:pt x="10" y="16"/>
                  </a:lnTo>
                  <a:lnTo>
                    <a:pt x="6" y="16"/>
                  </a:lnTo>
                  <a:lnTo>
                    <a:pt x="6" y="10"/>
                  </a:lnTo>
                  <a:lnTo>
                    <a:pt x="18" y="4"/>
                  </a:lnTo>
                  <a:lnTo>
                    <a:pt x="18" y="0"/>
                  </a:lnTo>
                  <a:lnTo>
                    <a:pt x="20" y="0"/>
                  </a:lnTo>
                  <a:lnTo>
                    <a:pt x="20" y="0"/>
                  </a:lnTo>
                  <a:lnTo>
                    <a:pt x="28" y="6"/>
                  </a:lnTo>
                  <a:lnTo>
                    <a:pt x="34" y="14"/>
                  </a:lnTo>
                  <a:lnTo>
                    <a:pt x="34" y="20"/>
                  </a:lnTo>
                  <a:lnTo>
                    <a:pt x="34" y="20"/>
                  </a:lnTo>
                  <a:lnTo>
                    <a:pt x="42" y="22"/>
                  </a:lnTo>
                  <a:lnTo>
                    <a:pt x="48" y="26"/>
                  </a:lnTo>
                  <a:lnTo>
                    <a:pt x="52" y="34"/>
                  </a:lnTo>
                  <a:lnTo>
                    <a:pt x="48" y="38"/>
                  </a:lnTo>
                  <a:lnTo>
                    <a:pt x="48" y="40"/>
                  </a:lnTo>
                  <a:lnTo>
                    <a:pt x="46" y="44"/>
                  </a:lnTo>
                  <a:lnTo>
                    <a:pt x="40" y="46"/>
                  </a:lnTo>
                  <a:lnTo>
                    <a:pt x="38" y="56"/>
                  </a:lnTo>
                  <a:lnTo>
                    <a:pt x="44" y="64"/>
                  </a:lnTo>
                  <a:lnTo>
                    <a:pt x="48" y="66"/>
                  </a:lnTo>
                  <a:lnTo>
                    <a:pt x="48" y="66"/>
                  </a:lnTo>
                  <a:lnTo>
                    <a:pt x="52" y="74"/>
                  </a:lnTo>
                  <a:lnTo>
                    <a:pt x="58" y="82"/>
                  </a:lnTo>
                  <a:lnTo>
                    <a:pt x="58" y="82"/>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670" name="Freeform 1563"/>
            <p:cNvSpPr>
              <a:spLocks/>
            </p:cNvSpPr>
            <p:nvPr/>
          </p:nvSpPr>
          <p:spPr bwMode="auto">
            <a:xfrm>
              <a:off x="1155021" y="5908029"/>
              <a:ext cx="108191" cy="169403"/>
            </a:xfrm>
            <a:custGeom>
              <a:avLst/>
              <a:gdLst/>
              <a:ahLst/>
              <a:cxnLst>
                <a:cxn ang="0">
                  <a:pos x="140" y="226"/>
                </a:cxn>
                <a:cxn ang="0">
                  <a:pos x="148" y="212"/>
                </a:cxn>
                <a:cxn ang="0">
                  <a:pos x="142" y="204"/>
                </a:cxn>
                <a:cxn ang="0">
                  <a:pos x="144" y="188"/>
                </a:cxn>
                <a:cxn ang="0">
                  <a:pos x="148" y="164"/>
                </a:cxn>
                <a:cxn ang="0">
                  <a:pos x="140" y="138"/>
                </a:cxn>
                <a:cxn ang="0">
                  <a:pos x="130" y="138"/>
                </a:cxn>
                <a:cxn ang="0">
                  <a:pos x="130" y="118"/>
                </a:cxn>
                <a:cxn ang="0">
                  <a:pos x="116" y="126"/>
                </a:cxn>
                <a:cxn ang="0">
                  <a:pos x="106" y="120"/>
                </a:cxn>
                <a:cxn ang="0">
                  <a:pos x="100" y="114"/>
                </a:cxn>
                <a:cxn ang="0">
                  <a:pos x="94" y="106"/>
                </a:cxn>
                <a:cxn ang="0">
                  <a:pos x="94" y="84"/>
                </a:cxn>
                <a:cxn ang="0">
                  <a:pos x="100" y="74"/>
                </a:cxn>
                <a:cxn ang="0">
                  <a:pos x="104" y="66"/>
                </a:cxn>
                <a:cxn ang="0">
                  <a:pos x="126" y="54"/>
                </a:cxn>
                <a:cxn ang="0">
                  <a:pos x="134" y="54"/>
                </a:cxn>
                <a:cxn ang="0">
                  <a:pos x="136" y="52"/>
                </a:cxn>
                <a:cxn ang="0">
                  <a:pos x="128" y="48"/>
                </a:cxn>
                <a:cxn ang="0">
                  <a:pos x="134" y="36"/>
                </a:cxn>
                <a:cxn ang="0">
                  <a:pos x="124" y="28"/>
                </a:cxn>
                <a:cxn ang="0">
                  <a:pos x="120" y="30"/>
                </a:cxn>
                <a:cxn ang="0">
                  <a:pos x="110" y="28"/>
                </a:cxn>
                <a:cxn ang="0">
                  <a:pos x="98" y="28"/>
                </a:cxn>
                <a:cxn ang="0">
                  <a:pos x="94" y="22"/>
                </a:cxn>
                <a:cxn ang="0">
                  <a:pos x="90" y="16"/>
                </a:cxn>
                <a:cxn ang="0">
                  <a:pos x="76" y="2"/>
                </a:cxn>
                <a:cxn ang="0">
                  <a:pos x="70" y="0"/>
                </a:cxn>
                <a:cxn ang="0">
                  <a:pos x="72" y="12"/>
                </a:cxn>
                <a:cxn ang="0">
                  <a:pos x="66" y="22"/>
                </a:cxn>
                <a:cxn ang="0">
                  <a:pos x="50" y="36"/>
                </a:cxn>
                <a:cxn ang="0">
                  <a:pos x="38" y="44"/>
                </a:cxn>
                <a:cxn ang="0">
                  <a:pos x="30" y="60"/>
                </a:cxn>
                <a:cxn ang="0">
                  <a:pos x="26" y="62"/>
                </a:cxn>
                <a:cxn ang="0">
                  <a:pos x="10" y="58"/>
                </a:cxn>
                <a:cxn ang="0">
                  <a:pos x="12" y="48"/>
                </a:cxn>
                <a:cxn ang="0">
                  <a:pos x="0" y="56"/>
                </a:cxn>
                <a:cxn ang="0">
                  <a:pos x="6" y="70"/>
                </a:cxn>
                <a:cxn ang="0">
                  <a:pos x="2" y="74"/>
                </a:cxn>
                <a:cxn ang="0">
                  <a:pos x="24" y="98"/>
                </a:cxn>
                <a:cxn ang="0">
                  <a:pos x="38" y="128"/>
                </a:cxn>
                <a:cxn ang="0">
                  <a:pos x="42" y="136"/>
                </a:cxn>
                <a:cxn ang="0">
                  <a:pos x="44" y="146"/>
                </a:cxn>
                <a:cxn ang="0">
                  <a:pos x="54" y="160"/>
                </a:cxn>
                <a:cxn ang="0">
                  <a:pos x="60" y="176"/>
                </a:cxn>
                <a:cxn ang="0">
                  <a:pos x="58" y="178"/>
                </a:cxn>
                <a:cxn ang="0">
                  <a:pos x="66" y="190"/>
                </a:cxn>
                <a:cxn ang="0">
                  <a:pos x="116" y="222"/>
                </a:cxn>
                <a:cxn ang="0">
                  <a:pos x="118" y="224"/>
                </a:cxn>
                <a:cxn ang="0">
                  <a:pos x="124" y="232"/>
                </a:cxn>
                <a:cxn ang="0">
                  <a:pos x="128" y="236"/>
                </a:cxn>
              </a:cxnLst>
              <a:rect l="0" t="0" r="r" b="b"/>
              <a:pathLst>
                <a:path w="150" h="236">
                  <a:moveTo>
                    <a:pt x="128" y="236"/>
                  </a:moveTo>
                  <a:lnTo>
                    <a:pt x="140" y="226"/>
                  </a:lnTo>
                  <a:lnTo>
                    <a:pt x="140" y="224"/>
                  </a:lnTo>
                  <a:lnTo>
                    <a:pt x="148" y="212"/>
                  </a:lnTo>
                  <a:lnTo>
                    <a:pt x="146" y="210"/>
                  </a:lnTo>
                  <a:lnTo>
                    <a:pt x="142" y="204"/>
                  </a:lnTo>
                  <a:lnTo>
                    <a:pt x="146" y="194"/>
                  </a:lnTo>
                  <a:lnTo>
                    <a:pt x="144" y="188"/>
                  </a:lnTo>
                  <a:lnTo>
                    <a:pt x="148" y="186"/>
                  </a:lnTo>
                  <a:lnTo>
                    <a:pt x="148" y="164"/>
                  </a:lnTo>
                  <a:lnTo>
                    <a:pt x="150" y="158"/>
                  </a:lnTo>
                  <a:lnTo>
                    <a:pt x="140" y="138"/>
                  </a:lnTo>
                  <a:lnTo>
                    <a:pt x="132" y="140"/>
                  </a:lnTo>
                  <a:lnTo>
                    <a:pt x="130" y="138"/>
                  </a:lnTo>
                  <a:lnTo>
                    <a:pt x="130" y="118"/>
                  </a:lnTo>
                  <a:lnTo>
                    <a:pt x="130" y="118"/>
                  </a:lnTo>
                  <a:lnTo>
                    <a:pt x="124" y="124"/>
                  </a:lnTo>
                  <a:lnTo>
                    <a:pt x="116" y="126"/>
                  </a:lnTo>
                  <a:lnTo>
                    <a:pt x="110" y="126"/>
                  </a:lnTo>
                  <a:lnTo>
                    <a:pt x="106" y="120"/>
                  </a:lnTo>
                  <a:lnTo>
                    <a:pt x="100" y="120"/>
                  </a:lnTo>
                  <a:lnTo>
                    <a:pt x="100" y="114"/>
                  </a:lnTo>
                  <a:lnTo>
                    <a:pt x="100" y="114"/>
                  </a:lnTo>
                  <a:lnTo>
                    <a:pt x="94" y="106"/>
                  </a:lnTo>
                  <a:lnTo>
                    <a:pt x="90" y="96"/>
                  </a:lnTo>
                  <a:lnTo>
                    <a:pt x="94" y="84"/>
                  </a:lnTo>
                  <a:lnTo>
                    <a:pt x="98" y="82"/>
                  </a:lnTo>
                  <a:lnTo>
                    <a:pt x="100" y="74"/>
                  </a:lnTo>
                  <a:lnTo>
                    <a:pt x="100" y="74"/>
                  </a:lnTo>
                  <a:lnTo>
                    <a:pt x="104" y="66"/>
                  </a:lnTo>
                  <a:lnTo>
                    <a:pt x="114" y="58"/>
                  </a:lnTo>
                  <a:lnTo>
                    <a:pt x="126" y="54"/>
                  </a:lnTo>
                  <a:lnTo>
                    <a:pt x="130" y="52"/>
                  </a:lnTo>
                  <a:lnTo>
                    <a:pt x="134" y="54"/>
                  </a:lnTo>
                  <a:lnTo>
                    <a:pt x="136" y="52"/>
                  </a:lnTo>
                  <a:lnTo>
                    <a:pt x="136" y="52"/>
                  </a:lnTo>
                  <a:lnTo>
                    <a:pt x="132" y="50"/>
                  </a:lnTo>
                  <a:lnTo>
                    <a:pt x="128" y="48"/>
                  </a:lnTo>
                  <a:lnTo>
                    <a:pt x="128" y="46"/>
                  </a:lnTo>
                  <a:lnTo>
                    <a:pt x="134" y="36"/>
                  </a:lnTo>
                  <a:lnTo>
                    <a:pt x="132" y="32"/>
                  </a:lnTo>
                  <a:lnTo>
                    <a:pt x="124" y="28"/>
                  </a:lnTo>
                  <a:lnTo>
                    <a:pt x="120" y="30"/>
                  </a:lnTo>
                  <a:lnTo>
                    <a:pt x="120" y="30"/>
                  </a:lnTo>
                  <a:lnTo>
                    <a:pt x="114" y="28"/>
                  </a:lnTo>
                  <a:lnTo>
                    <a:pt x="110" y="28"/>
                  </a:lnTo>
                  <a:lnTo>
                    <a:pt x="100" y="30"/>
                  </a:lnTo>
                  <a:lnTo>
                    <a:pt x="98" y="28"/>
                  </a:lnTo>
                  <a:lnTo>
                    <a:pt x="98" y="22"/>
                  </a:lnTo>
                  <a:lnTo>
                    <a:pt x="94" y="22"/>
                  </a:lnTo>
                  <a:lnTo>
                    <a:pt x="94" y="22"/>
                  </a:lnTo>
                  <a:lnTo>
                    <a:pt x="90" y="16"/>
                  </a:lnTo>
                  <a:lnTo>
                    <a:pt x="84" y="8"/>
                  </a:lnTo>
                  <a:lnTo>
                    <a:pt x="76" y="2"/>
                  </a:lnTo>
                  <a:lnTo>
                    <a:pt x="72" y="0"/>
                  </a:lnTo>
                  <a:lnTo>
                    <a:pt x="70" y="0"/>
                  </a:lnTo>
                  <a:lnTo>
                    <a:pt x="74" y="12"/>
                  </a:lnTo>
                  <a:lnTo>
                    <a:pt x="72" y="12"/>
                  </a:lnTo>
                  <a:lnTo>
                    <a:pt x="72" y="12"/>
                  </a:lnTo>
                  <a:lnTo>
                    <a:pt x="66" y="22"/>
                  </a:lnTo>
                  <a:lnTo>
                    <a:pt x="58" y="30"/>
                  </a:lnTo>
                  <a:lnTo>
                    <a:pt x="50" y="36"/>
                  </a:lnTo>
                  <a:lnTo>
                    <a:pt x="40" y="40"/>
                  </a:lnTo>
                  <a:lnTo>
                    <a:pt x="38" y="44"/>
                  </a:lnTo>
                  <a:lnTo>
                    <a:pt x="34" y="44"/>
                  </a:lnTo>
                  <a:lnTo>
                    <a:pt x="30" y="60"/>
                  </a:lnTo>
                  <a:lnTo>
                    <a:pt x="30" y="60"/>
                  </a:lnTo>
                  <a:lnTo>
                    <a:pt x="26" y="62"/>
                  </a:lnTo>
                  <a:lnTo>
                    <a:pt x="22" y="62"/>
                  </a:lnTo>
                  <a:lnTo>
                    <a:pt x="10" y="58"/>
                  </a:lnTo>
                  <a:lnTo>
                    <a:pt x="8" y="52"/>
                  </a:lnTo>
                  <a:lnTo>
                    <a:pt x="12" y="48"/>
                  </a:lnTo>
                  <a:lnTo>
                    <a:pt x="12" y="44"/>
                  </a:lnTo>
                  <a:lnTo>
                    <a:pt x="0" y="56"/>
                  </a:lnTo>
                  <a:lnTo>
                    <a:pt x="2" y="66"/>
                  </a:lnTo>
                  <a:lnTo>
                    <a:pt x="6" y="70"/>
                  </a:lnTo>
                  <a:lnTo>
                    <a:pt x="2" y="74"/>
                  </a:lnTo>
                  <a:lnTo>
                    <a:pt x="2" y="74"/>
                  </a:lnTo>
                  <a:lnTo>
                    <a:pt x="14" y="86"/>
                  </a:lnTo>
                  <a:lnTo>
                    <a:pt x="24" y="98"/>
                  </a:lnTo>
                  <a:lnTo>
                    <a:pt x="30" y="112"/>
                  </a:lnTo>
                  <a:lnTo>
                    <a:pt x="38" y="128"/>
                  </a:lnTo>
                  <a:lnTo>
                    <a:pt x="38" y="128"/>
                  </a:lnTo>
                  <a:lnTo>
                    <a:pt x="42" y="136"/>
                  </a:lnTo>
                  <a:lnTo>
                    <a:pt x="44" y="146"/>
                  </a:lnTo>
                  <a:lnTo>
                    <a:pt x="44" y="146"/>
                  </a:lnTo>
                  <a:lnTo>
                    <a:pt x="48" y="150"/>
                  </a:lnTo>
                  <a:lnTo>
                    <a:pt x="54" y="160"/>
                  </a:lnTo>
                  <a:lnTo>
                    <a:pt x="58" y="170"/>
                  </a:lnTo>
                  <a:lnTo>
                    <a:pt x="60" y="176"/>
                  </a:lnTo>
                  <a:lnTo>
                    <a:pt x="58" y="178"/>
                  </a:lnTo>
                  <a:lnTo>
                    <a:pt x="58" y="178"/>
                  </a:lnTo>
                  <a:lnTo>
                    <a:pt x="60" y="184"/>
                  </a:lnTo>
                  <a:lnTo>
                    <a:pt x="66" y="190"/>
                  </a:lnTo>
                  <a:lnTo>
                    <a:pt x="84" y="202"/>
                  </a:lnTo>
                  <a:lnTo>
                    <a:pt x="116" y="222"/>
                  </a:lnTo>
                  <a:lnTo>
                    <a:pt x="116" y="222"/>
                  </a:lnTo>
                  <a:lnTo>
                    <a:pt x="118" y="224"/>
                  </a:lnTo>
                  <a:lnTo>
                    <a:pt x="122" y="228"/>
                  </a:lnTo>
                  <a:lnTo>
                    <a:pt x="124" y="232"/>
                  </a:lnTo>
                  <a:lnTo>
                    <a:pt x="128" y="236"/>
                  </a:lnTo>
                  <a:lnTo>
                    <a:pt x="128" y="236"/>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671" name="Freeform 1564"/>
            <p:cNvSpPr>
              <a:spLocks/>
            </p:cNvSpPr>
            <p:nvPr/>
          </p:nvSpPr>
          <p:spPr bwMode="auto">
            <a:xfrm>
              <a:off x="1315145" y="6087481"/>
              <a:ext cx="73570" cy="81830"/>
            </a:xfrm>
            <a:custGeom>
              <a:avLst/>
              <a:gdLst/>
              <a:ahLst/>
              <a:cxnLst>
                <a:cxn ang="0">
                  <a:pos x="0" y="40"/>
                </a:cxn>
                <a:cxn ang="0">
                  <a:pos x="0" y="40"/>
                </a:cxn>
                <a:cxn ang="0">
                  <a:pos x="4" y="32"/>
                </a:cxn>
                <a:cxn ang="0">
                  <a:pos x="6" y="24"/>
                </a:cxn>
                <a:cxn ang="0">
                  <a:pos x="6" y="14"/>
                </a:cxn>
                <a:cxn ang="0">
                  <a:pos x="10" y="6"/>
                </a:cxn>
                <a:cxn ang="0">
                  <a:pos x="10" y="6"/>
                </a:cxn>
                <a:cxn ang="0">
                  <a:pos x="20" y="2"/>
                </a:cxn>
                <a:cxn ang="0">
                  <a:pos x="30" y="0"/>
                </a:cxn>
                <a:cxn ang="0">
                  <a:pos x="40" y="0"/>
                </a:cxn>
                <a:cxn ang="0">
                  <a:pos x="50" y="2"/>
                </a:cxn>
                <a:cxn ang="0">
                  <a:pos x="56" y="10"/>
                </a:cxn>
                <a:cxn ang="0">
                  <a:pos x="56" y="12"/>
                </a:cxn>
                <a:cxn ang="0">
                  <a:pos x="56" y="12"/>
                </a:cxn>
                <a:cxn ang="0">
                  <a:pos x="58" y="18"/>
                </a:cxn>
                <a:cxn ang="0">
                  <a:pos x="58" y="26"/>
                </a:cxn>
                <a:cxn ang="0">
                  <a:pos x="58" y="32"/>
                </a:cxn>
                <a:cxn ang="0">
                  <a:pos x="60" y="38"/>
                </a:cxn>
                <a:cxn ang="0">
                  <a:pos x="60" y="38"/>
                </a:cxn>
                <a:cxn ang="0">
                  <a:pos x="68" y="40"/>
                </a:cxn>
                <a:cxn ang="0">
                  <a:pos x="72" y="40"/>
                </a:cxn>
                <a:cxn ang="0">
                  <a:pos x="78" y="38"/>
                </a:cxn>
                <a:cxn ang="0">
                  <a:pos x="84" y="42"/>
                </a:cxn>
                <a:cxn ang="0">
                  <a:pos x="84" y="42"/>
                </a:cxn>
                <a:cxn ang="0">
                  <a:pos x="86" y="46"/>
                </a:cxn>
                <a:cxn ang="0">
                  <a:pos x="86" y="52"/>
                </a:cxn>
                <a:cxn ang="0">
                  <a:pos x="86" y="58"/>
                </a:cxn>
                <a:cxn ang="0">
                  <a:pos x="88" y="62"/>
                </a:cxn>
                <a:cxn ang="0">
                  <a:pos x="90" y="64"/>
                </a:cxn>
                <a:cxn ang="0">
                  <a:pos x="100" y="62"/>
                </a:cxn>
                <a:cxn ang="0">
                  <a:pos x="100" y="64"/>
                </a:cxn>
                <a:cxn ang="0">
                  <a:pos x="100" y="64"/>
                </a:cxn>
                <a:cxn ang="0">
                  <a:pos x="102" y="72"/>
                </a:cxn>
                <a:cxn ang="0">
                  <a:pos x="100" y="82"/>
                </a:cxn>
                <a:cxn ang="0">
                  <a:pos x="96" y="100"/>
                </a:cxn>
                <a:cxn ang="0">
                  <a:pos x="86" y="112"/>
                </a:cxn>
                <a:cxn ang="0">
                  <a:pos x="72" y="114"/>
                </a:cxn>
                <a:cxn ang="0">
                  <a:pos x="72" y="114"/>
                </a:cxn>
                <a:cxn ang="0">
                  <a:pos x="68" y="112"/>
                </a:cxn>
                <a:cxn ang="0">
                  <a:pos x="62" y="110"/>
                </a:cxn>
                <a:cxn ang="0">
                  <a:pos x="52" y="108"/>
                </a:cxn>
                <a:cxn ang="0">
                  <a:pos x="52" y="108"/>
                </a:cxn>
                <a:cxn ang="0">
                  <a:pos x="56" y="98"/>
                </a:cxn>
                <a:cxn ang="0">
                  <a:pos x="60" y="88"/>
                </a:cxn>
                <a:cxn ang="0">
                  <a:pos x="60" y="82"/>
                </a:cxn>
                <a:cxn ang="0">
                  <a:pos x="60" y="82"/>
                </a:cxn>
                <a:cxn ang="0">
                  <a:pos x="52" y="76"/>
                </a:cxn>
                <a:cxn ang="0">
                  <a:pos x="42" y="70"/>
                </a:cxn>
                <a:cxn ang="0">
                  <a:pos x="34" y="66"/>
                </a:cxn>
                <a:cxn ang="0">
                  <a:pos x="24" y="64"/>
                </a:cxn>
                <a:cxn ang="0">
                  <a:pos x="24" y="64"/>
                </a:cxn>
                <a:cxn ang="0">
                  <a:pos x="20" y="60"/>
                </a:cxn>
                <a:cxn ang="0">
                  <a:pos x="14" y="54"/>
                </a:cxn>
                <a:cxn ang="0">
                  <a:pos x="10" y="48"/>
                </a:cxn>
                <a:cxn ang="0">
                  <a:pos x="4" y="42"/>
                </a:cxn>
                <a:cxn ang="0">
                  <a:pos x="0" y="40"/>
                </a:cxn>
              </a:cxnLst>
              <a:rect l="0" t="0" r="r" b="b"/>
              <a:pathLst>
                <a:path w="102" h="114">
                  <a:moveTo>
                    <a:pt x="0" y="40"/>
                  </a:moveTo>
                  <a:lnTo>
                    <a:pt x="0" y="40"/>
                  </a:lnTo>
                  <a:lnTo>
                    <a:pt x="4" y="32"/>
                  </a:lnTo>
                  <a:lnTo>
                    <a:pt x="6" y="24"/>
                  </a:lnTo>
                  <a:lnTo>
                    <a:pt x="6" y="14"/>
                  </a:lnTo>
                  <a:lnTo>
                    <a:pt x="10" y="6"/>
                  </a:lnTo>
                  <a:lnTo>
                    <a:pt x="10" y="6"/>
                  </a:lnTo>
                  <a:lnTo>
                    <a:pt x="20" y="2"/>
                  </a:lnTo>
                  <a:lnTo>
                    <a:pt x="30" y="0"/>
                  </a:lnTo>
                  <a:lnTo>
                    <a:pt x="40" y="0"/>
                  </a:lnTo>
                  <a:lnTo>
                    <a:pt x="50" y="2"/>
                  </a:lnTo>
                  <a:lnTo>
                    <a:pt x="56" y="10"/>
                  </a:lnTo>
                  <a:lnTo>
                    <a:pt x="56" y="12"/>
                  </a:lnTo>
                  <a:lnTo>
                    <a:pt x="56" y="12"/>
                  </a:lnTo>
                  <a:lnTo>
                    <a:pt x="58" y="18"/>
                  </a:lnTo>
                  <a:lnTo>
                    <a:pt x="58" y="26"/>
                  </a:lnTo>
                  <a:lnTo>
                    <a:pt x="58" y="32"/>
                  </a:lnTo>
                  <a:lnTo>
                    <a:pt x="60" y="38"/>
                  </a:lnTo>
                  <a:lnTo>
                    <a:pt x="60" y="38"/>
                  </a:lnTo>
                  <a:lnTo>
                    <a:pt x="68" y="40"/>
                  </a:lnTo>
                  <a:lnTo>
                    <a:pt x="72" y="40"/>
                  </a:lnTo>
                  <a:lnTo>
                    <a:pt x="78" y="38"/>
                  </a:lnTo>
                  <a:lnTo>
                    <a:pt x="84" y="42"/>
                  </a:lnTo>
                  <a:lnTo>
                    <a:pt x="84" y="42"/>
                  </a:lnTo>
                  <a:lnTo>
                    <a:pt x="86" y="46"/>
                  </a:lnTo>
                  <a:lnTo>
                    <a:pt x="86" y="52"/>
                  </a:lnTo>
                  <a:lnTo>
                    <a:pt x="86" y="58"/>
                  </a:lnTo>
                  <a:lnTo>
                    <a:pt x="88" y="62"/>
                  </a:lnTo>
                  <a:lnTo>
                    <a:pt x="90" y="64"/>
                  </a:lnTo>
                  <a:lnTo>
                    <a:pt x="100" y="62"/>
                  </a:lnTo>
                  <a:lnTo>
                    <a:pt x="100" y="64"/>
                  </a:lnTo>
                  <a:lnTo>
                    <a:pt x="100" y="64"/>
                  </a:lnTo>
                  <a:lnTo>
                    <a:pt x="102" y="72"/>
                  </a:lnTo>
                  <a:lnTo>
                    <a:pt x="100" y="82"/>
                  </a:lnTo>
                  <a:lnTo>
                    <a:pt x="96" y="100"/>
                  </a:lnTo>
                  <a:lnTo>
                    <a:pt x="86" y="112"/>
                  </a:lnTo>
                  <a:lnTo>
                    <a:pt x="72" y="114"/>
                  </a:lnTo>
                  <a:lnTo>
                    <a:pt x="72" y="114"/>
                  </a:lnTo>
                  <a:lnTo>
                    <a:pt x="68" y="112"/>
                  </a:lnTo>
                  <a:lnTo>
                    <a:pt x="62" y="110"/>
                  </a:lnTo>
                  <a:lnTo>
                    <a:pt x="52" y="108"/>
                  </a:lnTo>
                  <a:lnTo>
                    <a:pt x="52" y="108"/>
                  </a:lnTo>
                  <a:lnTo>
                    <a:pt x="56" y="98"/>
                  </a:lnTo>
                  <a:lnTo>
                    <a:pt x="60" y="88"/>
                  </a:lnTo>
                  <a:lnTo>
                    <a:pt x="60" y="82"/>
                  </a:lnTo>
                  <a:lnTo>
                    <a:pt x="60" y="82"/>
                  </a:lnTo>
                  <a:lnTo>
                    <a:pt x="52" y="76"/>
                  </a:lnTo>
                  <a:lnTo>
                    <a:pt x="42" y="70"/>
                  </a:lnTo>
                  <a:lnTo>
                    <a:pt x="34" y="66"/>
                  </a:lnTo>
                  <a:lnTo>
                    <a:pt x="24" y="64"/>
                  </a:lnTo>
                  <a:lnTo>
                    <a:pt x="24" y="64"/>
                  </a:lnTo>
                  <a:lnTo>
                    <a:pt x="20" y="60"/>
                  </a:lnTo>
                  <a:lnTo>
                    <a:pt x="14" y="54"/>
                  </a:lnTo>
                  <a:lnTo>
                    <a:pt x="10" y="48"/>
                  </a:lnTo>
                  <a:lnTo>
                    <a:pt x="4" y="42"/>
                  </a:lnTo>
                  <a:lnTo>
                    <a:pt x="0" y="40"/>
                  </a:lnTo>
                  <a:close/>
                </a:path>
              </a:pathLst>
            </a:custGeom>
            <a:solidFill>
              <a:schemeClr val="bg1">
                <a:lumMod val="8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672" name="Freeform 1565"/>
            <p:cNvSpPr>
              <a:spLocks/>
            </p:cNvSpPr>
            <p:nvPr/>
          </p:nvSpPr>
          <p:spPr bwMode="auto">
            <a:xfrm>
              <a:off x="1387272" y="5856346"/>
              <a:ext cx="25966" cy="33019"/>
            </a:xfrm>
            <a:custGeom>
              <a:avLst/>
              <a:gdLst/>
              <a:ahLst/>
              <a:cxnLst>
                <a:cxn ang="0">
                  <a:pos x="36" y="20"/>
                </a:cxn>
                <a:cxn ang="0">
                  <a:pos x="34" y="16"/>
                </a:cxn>
                <a:cxn ang="0">
                  <a:pos x="34" y="16"/>
                </a:cxn>
                <a:cxn ang="0">
                  <a:pos x="30" y="12"/>
                </a:cxn>
                <a:cxn ang="0">
                  <a:pos x="22" y="6"/>
                </a:cxn>
                <a:cxn ang="0">
                  <a:pos x="8" y="0"/>
                </a:cxn>
                <a:cxn ang="0">
                  <a:pos x="8" y="0"/>
                </a:cxn>
                <a:cxn ang="0">
                  <a:pos x="4" y="2"/>
                </a:cxn>
                <a:cxn ang="0">
                  <a:pos x="2" y="8"/>
                </a:cxn>
                <a:cxn ang="0">
                  <a:pos x="2" y="8"/>
                </a:cxn>
                <a:cxn ang="0">
                  <a:pos x="2" y="16"/>
                </a:cxn>
                <a:cxn ang="0">
                  <a:pos x="6" y="24"/>
                </a:cxn>
                <a:cxn ang="0">
                  <a:pos x="4" y="38"/>
                </a:cxn>
                <a:cxn ang="0">
                  <a:pos x="0" y="42"/>
                </a:cxn>
                <a:cxn ang="0">
                  <a:pos x="6" y="46"/>
                </a:cxn>
                <a:cxn ang="0">
                  <a:pos x="6" y="46"/>
                </a:cxn>
                <a:cxn ang="0">
                  <a:pos x="12" y="44"/>
                </a:cxn>
                <a:cxn ang="0">
                  <a:pos x="18" y="44"/>
                </a:cxn>
                <a:cxn ang="0">
                  <a:pos x="18" y="44"/>
                </a:cxn>
                <a:cxn ang="0">
                  <a:pos x="22" y="40"/>
                </a:cxn>
                <a:cxn ang="0">
                  <a:pos x="26" y="32"/>
                </a:cxn>
                <a:cxn ang="0">
                  <a:pos x="36" y="20"/>
                </a:cxn>
                <a:cxn ang="0">
                  <a:pos x="36" y="20"/>
                </a:cxn>
              </a:cxnLst>
              <a:rect l="0" t="0" r="r" b="b"/>
              <a:pathLst>
                <a:path w="36" h="46">
                  <a:moveTo>
                    <a:pt x="36" y="20"/>
                  </a:moveTo>
                  <a:lnTo>
                    <a:pt x="34" y="16"/>
                  </a:lnTo>
                  <a:lnTo>
                    <a:pt x="34" y="16"/>
                  </a:lnTo>
                  <a:lnTo>
                    <a:pt x="30" y="12"/>
                  </a:lnTo>
                  <a:lnTo>
                    <a:pt x="22" y="6"/>
                  </a:lnTo>
                  <a:lnTo>
                    <a:pt x="8" y="0"/>
                  </a:lnTo>
                  <a:lnTo>
                    <a:pt x="8" y="0"/>
                  </a:lnTo>
                  <a:lnTo>
                    <a:pt x="4" y="2"/>
                  </a:lnTo>
                  <a:lnTo>
                    <a:pt x="2" y="8"/>
                  </a:lnTo>
                  <a:lnTo>
                    <a:pt x="2" y="8"/>
                  </a:lnTo>
                  <a:lnTo>
                    <a:pt x="2" y="16"/>
                  </a:lnTo>
                  <a:lnTo>
                    <a:pt x="6" y="24"/>
                  </a:lnTo>
                  <a:lnTo>
                    <a:pt x="4" y="38"/>
                  </a:lnTo>
                  <a:lnTo>
                    <a:pt x="0" y="42"/>
                  </a:lnTo>
                  <a:lnTo>
                    <a:pt x="6" y="46"/>
                  </a:lnTo>
                  <a:lnTo>
                    <a:pt x="6" y="46"/>
                  </a:lnTo>
                  <a:lnTo>
                    <a:pt x="12" y="44"/>
                  </a:lnTo>
                  <a:lnTo>
                    <a:pt x="18" y="44"/>
                  </a:lnTo>
                  <a:lnTo>
                    <a:pt x="18" y="44"/>
                  </a:lnTo>
                  <a:lnTo>
                    <a:pt x="22" y="40"/>
                  </a:lnTo>
                  <a:lnTo>
                    <a:pt x="26" y="32"/>
                  </a:lnTo>
                  <a:lnTo>
                    <a:pt x="36" y="20"/>
                  </a:lnTo>
                  <a:lnTo>
                    <a:pt x="36" y="20"/>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673" name="Freeform 1566"/>
            <p:cNvSpPr>
              <a:spLocks/>
            </p:cNvSpPr>
            <p:nvPr/>
          </p:nvSpPr>
          <p:spPr bwMode="auto">
            <a:xfrm>
              <a:off x="1352651" y="6196588"/>
              <a:ext cx="46162" cy="53118"/>
            </a:xfrm>
            <a:custGeom>
              <a:avLst/>
              <a:gdLst/>
              <a:ahLst/>
              <a:cxnLst>
                <a:cxn ang="0">
                  <a:pos x="10" y="2"/>
                </a:cxn>
                <a:cxn ang="0">
                  <a:pos x="8" y="6"/>
                </a:cxn>
                <a:cxn ang="0">
                  <a:pos x="8" y="6"/>
                </a:cxn>
                <a:cxn ang="0">
                  <a:pos x="6" y="24"/>
                </a:cxn>
                <a:cxn ang="0">
                  <a:pos x="4" y="42"/>
                </a:cxn>
                <a:cxn ang="0">
                  <a:pos x="4" y="42"/>
                </a:cxn>
                <a:cxn ang="0">
                  <a:pos x="2" y="50"/>
                </a:cxn>
                <a:cxn ang="0">
                  <a:pos x="0" y="58"/>
                </a:cxn>
                <a:cxn ang="0">
                  <a:pos x="2" y="58"/>
                </a:cxn>
                <a:cxn ang="0">
                  <a:pos x="6" y="66"/>
                </a:cxn>
                <a:cxn ang="0">
                  <a:pos x="6" y="66"/>
                </a:cxn>
                <a:cxn ang="0">
                  <a:pos x="12" y="66"/>
                </a:cxn>
                <a:cxn ang="0">
                  <a:pos x="16" y="68"/>
                </a:cxn>
                <a:cxn ang="0">
                  <a:pos x="26" y="72"/>
                </a:cxn>
                <a:cxn ang="0">
                  <a:pos x="26" y="72"/>
                </a:cxn>
                <a:cxn ang="0">
                  <a:pos x="34" y="72"/>
                </a:cxn>
                <a:cxn ang="0">
                  <a:pos x="38" y="72"/>
                </a:cxn>
                <a:cxn ang="0">
                  <a:pos x="42" y="74"/>
                </a:cxn>
                <a:cxn ang="0">
                  <a:pos x="42" y="74"/>
                </a:cxn>
                <a:cxn ang="0">
                  <a:pos x="48" y="70"/>
                </a:cxn>
                <a:cxn ang="0">
                  <a:pos x="54" y="66"/>
                </a:cxn>
                <a:cxn ang="0">
                  <a:pos x="60" y="54"/>
                </a:cxn>
                <a:cxn ang="0">
                  <a:pos x="60" y="54"/>
                </a:cxn>
                <a:cxn ang="0">
                  <a:pos x="60" y="54"/>
                </a:cxn>
                <a:cxn ang="0">
                  <a:pos x="60" y="46"/>
                </a:cxn>
                <a:cxn ang="0">
                  <a:pos x="64" y="40"/>
                </a:cxn>
                <a:cxn ang="0">
                  <a:pos x="64" y="40"/>
                </a:cxn>
                <a:cxn ang="0">
                  <a:pos x="58" y="34"/>
                </a:cxn>
                <a:cxn ang="0">
                  <a:pos x="56" y="28"/>
                </a:cxn>
                <a:cxn ang="0">
                  <a:pos x="56" y="28"/>
                </a:cxn>
                <a:cxn ang="0">
                  <a:pos x="50" y="24"/>
                </a:cxn>
                <a:cxn ang="0">
                  <a:pos x="46" y="20"/>
                </a:cxn>
                <a:cxn ang="0">
                  <a:pos x="40" y="18"/>
                </a:cxn>
                <a:cxn ang="0">
                  <a:pos x="34" y="10"/>
                </a:cxn>
                <a:cxn ang="0">
                  <a:pos x="32" y="14"/>
                </a:cxn>
                <a:cxn ang="0">
                  <a:pos x="28" y="14"/>
                </a:cxn>
                <a:cxn ang="0">
                  <a:pos x="28" y="8"/>
                </a:cxn>
                <a:cxn ang="0">
                  <a:pos x="20" y="0"/>
                </a:cxn>
                <a:cxn ang="0">
                  <a:pos x="18" y="0"/>
                </a:cxn>
                <a:cxn ang="0">
                  <a:pos x="14" y="2"/>
                </a:cxn>
                <a:cxn ang="0">
                  <a:pos x="10" y="2"/>
                </a:cxn>
              </a:cxnLst>
              <a:rect l="0" t="0" r="r" b="b"/>
              <a:pathLst>
                <a:path w="64" h="74">
                  <a:moveTo>
                    <a:pt x="10" y="2"/>
                  </a:moveTo>
                  <a:lnTo>
                    <a:pt x="8" y="6"/>
                  </a:lnTo>
                  <a:lnTo>
                    <a:pt x="8" y="6"/>
                  </a:lnTo>
                  <a:lnTo>
                    <a:pt x="6" y="24"/>
                  </a:lnTo>
                  <a:lnTo>
                    <a:pt x="4" y="42"/>
                  </a:lnTo>
                  <a:lnTo>
                    <a:pt x="4" y="42"/>
                  </a:lnTo>
                  <a:lnTo>
                    <a:pt x="2" y="50"/>
                  </a:lnTo>
                  <a:lnTo>
                    <a:pt x="0" y="58"/>
                  </a:lnTo>
                  <a:lnTo>
                    <a:pt x="2" y="58"/>
                  </a:lnTo>
                  <a:lnTo>
                    <a:pt x="6" y="66"/>
                  </a:lnTo>
                  <a:lnTo>
                    <a:pt x="6" y="66"/>
                  </a:lnTo>
                  <a:lnTo>
                    <a:pt x="12" y="66"/>
                  </a:lnTo>
                  <a:lnTo>
                    <a:pt x="16" y="68"/>
                  </a:lnTo>
                  <a:lnTo>
                    <a:pt x="26" y="72"/>
                  </a:lnTo>
                  <a:lnTo>
                    <a:pt x="26" y="72"/>
                  </a:lnTo>
                  <a:lnTo>
                    <a:pt x="34" y="72"/>
                  </a:lnTo>
                  <a:lnTo>
                    <a:pt x="38" y="72"/>
                  </a:lnTo>
                  <a:lnTo>
                    <a:pt x="42" y="74"/>
                  </a:lnTo>
                  <a:lnTo>
                    <a:pt x="42" y="74"/>
                  </a:lnTo>
                  <a:lnTo>
                    <a:pt x="48" y="70"/>
                  </a:lnTo>
                  <a:lnTo>
                    <a:pt x="54" y="66"/>
                  </a:lnTo>
                  <a:lnTo>
                    <a:pt x="60" y="54"/>
                  </a:lnTo>
                  <a:lnTo>
                    <a:pt x="60" y="54"/>
                  </a:lnTo>
                  <a:lnTo>
                    <a:pt x="60" y="54"/>
                  </a:lnTo>
                  <a:lnTo>
                    <a:pt x="60" y="46"/>
                  </a:lnTo>
                  <a:lnTo>
                    <a:pt x="64" y="40"/>
                  </a:lnTo>
                  <a:lnTo>
                    <a:pt x="64" y="40"/>
                  </a:lnTo>
                  <a:lnTo>
                    <a:pt x="58" y="34"/>
                  </a:lnTo>
                  <a:lnTo>
                    <a:pt x="56" y="28"/>
                  </a:lnTo>
                  <a:lnTo>
                    <a:pt x="56" y="28"/>
                  </a:lnTo>
                  <a:lnTo>
                    <a:pt x="50" y="24"/>
                  </a:lnTo>
                  <a:lnTo>
                    <a:pt x="46" y="20"/>
                  </a:lnTo>
                  <a:lnTo>
                    <a:pt x="40" y="18"/>
                  </a:lnTo>
                  <a:lnTo>
                    <a:pt x="34" y="10"/>
                  </a:lnTo>
                  <a:lnTo>
                    <a:pt x="32" y="14"/>
                  </a:lnTo>
                  <a:lnTo>
                    <a:pt x="28" y="14"/>
                  </a:lnTo>
                  <a:lnTo>
                    <a:pt x="28" y="8"/>
                  </a:lnTo>
                  <a:lnTo>
                    <a:pt x="20" y="0"/>
                  </a:lnTo>
                  <a:lnTo>
                    <a:pt x="18" y="0"/>
                  </a:lnTo>
                  <a:lnTo>
                    <a:pt x="14" y="2"/>
                  </a:lnTo>
                  <a:lnTo>
                    <a:pt x="10" y="2"/>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674" name="Freeform 1567"/>
            <p:cNvSpPr>
              <a:spLocks/>
            </p:cNvSpPr>
            <p:nvPr/>
          </p:nvSpPr>
          <p:spPr bwMode="auto">
            <a:xfrm>
              <a:off x="1256000" y="5995601"/>
              <a:ext cx="103864" cy="127770"/>
            </a:xfrm>
            <a:custGeom>
              <a:avLst/>
              <a:gdLst/>
              <a:ahLst/>
              <a:cxnLst>
                <a:cxn ang="0">
                  <a:pos x="0" y="16"/>
                </a:cxn>
                <a:cxn ang="0">
                  <a:pos x="18" y="16"/>
                </a:cxn>
                <a:cxn ang="0">
                  <a:pos x="36" y="2"/>
                </a:cxn>
                <a:cxn ang="0">
                  <a:pos x="52" y="4"/>
                </a:cxn>
                <a:cxn ang="0">
                  <a:pos x="52" y="12"/>
                </a:cxn>
                <a:cxn ang="0">
                  <a:pos x="54" y="30"/>
                </a:cxn>
                <a:cxn ang="0">
                  <a:pos x="58" y="34"/>
                </a:cxn>
                <a:cxn ang="0">
                  <a:pos x="76" y="38"/>
                </a:cxn>
                <a:cxn ang="0">
                  <a:pos x="78" y="42"/>
                </a:cxn>
                <a:cxn ang="0">
                  <a:pos x="90" y="48"/>
                </a:cxn>
                <a:cxn ang="0">
                  <a:pos x="102" y="50"/>
                </a:cxn>
                <a:cxn ang="0">
                  <a:pos x="106" y="52"/>
                </a:cxn>
                <a:cxn ang="0">
                  <a:pos x="112" y="66"/>
                </a:cxn>
                <a:cxn ang="0">
                  <a:pos x="114" y="86"/>
                </a:cxn>
                <a:cxn ang="0">
                  <a:pos x="134" y="100"/>
                </a:cxn>
                <a:cxn ang="0">
                  <a:pos x="144" y="112"/>
                </a:cxn>
                <a:cxn ang="0">
                  <a:pos x="140" y="124"/>
                </a:cxn>
                <a:cxn ang="0">
                  <a:pos x="140" y="138"/>
                </a:cxn>
                <a:cxn ang="0">
                  <a:pos x="132" y="130"/>
                </a:cxn>
                <a:cxn ang="0">
                  <a:pos x="122" y="128"/>
                </a:cxn>
                <a:cxn ang="0">
                  <a:pos x="102" y="130"/>
                </a:cxn>
                <a:cxn ang="0">
                  <a:pos x="92" y="134"/>
                </a:cxn>
                <a:cxn ang="0">
                  <a:pos x="88" y="152"/>
                </a:cxn>
                <a:cxn ang="0">
                  <a:pos x="82" y="168"/>
                </a:cxn>
                <a:cxn ang="0">
                  <a:pos x="80" y="166"/>
                </a:cxn>
                <a:cxn ang="0">
                  <a:pos x="66" y="164"/>
                </a:cxn>
                <a:cxn ang="0">
                  <a:pos x="58" y="168"/>
                </a:cxn>
                <a:cxn ang="0">
                  <a:pos x="42" y="162"/>
                </a:cxn>
                <a:cxn ang="0">
                  <a:pos x="30" y="176"/>
                </a:cxn>
                <a:cxn ang="0">
                  <a:pos x="20" y="176"/>
                </a:cxn>
                <a:cxn ang="0">
                  <a:pos x="16" y="150"/>
                </a:cxn>
                <a:cxn ang="0">
                  <a:pos x="10" y="140"/>
                </a:cxn>
                <a:cxn ang="0">
                  <a:pos x="12" y="134"/>
                </a:cxn>
                <a:cxn ang="0">
                  <a:pos x="8" y="122"/>
                </a:cxn>
                <a:cxn ang="0">
                  <a:pos x="6" y="110"/>
                </a:cxn>
                <a:cxn ang="0">
                  <a:pos x="0" y="102"/>
                </a:cxn>
                <a:cxn ang="0">
                  <a:pos x="6" y="88"/>
                </a:cxn>
                <a:cxn ang="0">
                  <a:pos x="6" y="72"/>
                </a:cxn>
                <a:cxn ang="0">
                  <a:pos x="8" y="64"/>
                </a:cxn>
                <a:cxn ang="0">
                  <a:pos x="10" y="36"/>
                </a:cxn>
              </a:cxnLst>
              <a:rect l="0" t="0" r="r" b="b"/>
              <a:pathLst>
                <a:path w="144" h="178">
                  <a:moveTo>
                    <a:pt x="0" y="16"/>
                  </a:moveTo>
                  <a:lnTo>
                    <a:pt x="0" y="16"/>
                  </a:lnTo>
                  <a:lnTo>
                    <a:pt x="10" y="18"/>
                  </a:lnTo>
                  <a:lnTo>
                    <a:pt x="18" y="16"/>
                  </a:lnTo>
                  <a:lnTo>
                    <a:pt x="26" y="12"/>
                  </a:lnTo>
                  <a:lnTo>
                    <a:pt x="36" y="2"/>
                  </a:lnTo>
                  <a:lnTo>
                    <a:pt x="50" y="0"/>
                  </a:lnTo>
                  <a:lnTo>
                    <a:pt x="52" y="4"/>
                  </a:lnTo>
                  <a:lnTo>
                    <a:pt x="52" y="4"/>
                  </a:lnTo>
                  <a:lnTo>
                    <a:pt x="52" y="12"/>
                  </a:lnTo>
                  <a:lnTo>
                    <a:pt x="50" y="22"/>
                  </a:lnTo>
                  <a:lnTo>
                    <a:pt x="54" y="30"/>
                  </a:lnTo>
                  <a:lnTo>
                    <a:pt x="54" y="30"/>
                  </a:lnTo>
                  <a:lnTo>
                    <a:pt x="58" y="34"/>
                  </a:lnTo>
                  <a:lnTo>
                    <a:pt x="64" y="36"/>
                  </a:lnTo>
                  <a:lnTo>
                    <a:pt x="76" y="38"/>
                  </a:lnTo>
                  <a:lnTo>
                    <a:pt x="78" y="42"/>
                  </a:lnTo>
                  <a:lnTo>
                    <a:pt x="78" y="42"/>
                  </a:lnTo>
                  <a:lnTo>
                    <a:pt x="86" y="44"/>
                  </a:lnTo>
                  <a:lnTo>
                    <a:pt x="90" y="48"/>
                  </a:lnTo>
                  <a:lnTo>
                    <a:pt x="94" y="50"/>
                  </a:lnTo>
                  <a:lnTo>
                    <a:pt x="102" y="50"/>
                  </a:lnTo>
                  <a:lnTo>
                    <a:pt x="102" y="50"/>
                  </a:lnTo>
                  <a:lnTo>
                    <a:pt x="106" y="52"/>
                  </a:lnTo>
                  <a:lnTo>
                    <a:pt x="108" y="56"/>
                  </a:lnTo>
                  <a:lnTo>
                    <a:pt x="112" y="66"/>
                  </a:lnTo>
                  <a:lnTo>
                    <a:pt x="110" y="74"/>
                  </a:lnTo>
                  <a:lnTo>
                    <a:pt x="114" y="86"/>
                  </a:lnTo>
                  <a:lnTo>
                    <a:pt x="134" y="88"/>
                  </a:lnTo>
                  <a:lnTo>
                    <a:pt x="134" y="100"/>
                  </a:lnTo>
                  <a:lnTo>
                    <a:pt x="140" y="102"/>
                  </a:lnTo>
                  <a:lnTo>
                    <a:pt x="144" y="112"/>
                  </a:lnTo>
                  <a:lnTo>
                    <a:pt x="144" y="112"/>
                  </a:lnTo>
                  <a:lnTo>
                    <a:pt x="140" y="124"/>
                  </a:lnTo>
                  <a:lnTo>
                    <a:pt x="140" y="132"/>
                  </a:lnTo>
                  <a:lnTo>
                    <a:pt x="140" y="138"/>
                  </a:lnTo>
                  <a:lnTo>
                    <a:pt x="138" y="138"/>
                  </a:lnTo>
                  <a:lnTo>
                    <a:pt x="132" y="130"/>
                  </a:lnTo>
                  <a:lnTo>
                    <a:pt x="132" y="130"/>
                  </a:lnTo>
                  <a:lnTo>
                    <a:pt x="122" y="128"/>
                  </a:lnTo>
                  <a:lnTo>
                    <a:pt x="112" y="128"/>
                  </a:lnTo>
                  <a:lnTo>
                    <a:pt x="102" y="130"/>
                  </a:lnTo>
                  <a:lnTo>
                    <a:pt x="92" y="134"/>
                  </a:lnTo>
                  <a:lnTo>
                    <a:pt x="92" y="134"/>
                  </a:lnTo>
                  <a:lnTo>
                    <a:pt x="88" y="142"/>
                  </a:lnTo>
                  <a:lnTo>
                    <a:pt x="88" y="152"/>
                  </a:lnTo>
                  <a:lnTo>
                    <a:pt x="86" y="160"/>
                  </a:lnTo>
                  <a:lnTo>
                    <a:pt x="82" y="168"/>
                  </a:lnTo>
                  <a:lnTo>
                    <a:pt x="82" y="168"/>
                  </a:lnTo>
                  <a:lnTo>
                    <a:pt x="80" y="166"/>
                  </a:lnTo>
                  <a:lnTo>
                    <a:pt x="74" y="166"/>
                  </a:lnTo>
                  <a:lnTo>
                    <a:pt x="66" y="164"/>
                  </a:lnTo>
                  <a:lnTo>
                    <a:pt x="64" y="174"/>
                  </a:lnTo>
                  <a:lnTo>
                    <a:pt x="58" y="168"/>
                  </a:lnTo>
                  <a:lnTo>
                    <a:pt x="46" y="166"/>
                  </a:lnTo>
                  <a:lnTo>
                    <a:pt x="42" y="162"/>
                  </a:lnTo>
                  <a:lnTo>
                    <a:pt x="30" y="176"/>
                  </a:lnTo>
                  <a:lnTo>
                    <a:pt x="30" y="176"/>
                  </a:lnTo>
                  <a:lnTo>
                    <a:pt x="24" y="178"/>
                  </a:lnTo>
                  <a:lnTo>
                    <a:pt x="20" y="176"/>
                  </a:lnTo>
                  <a:lnTo>
                    <a:pt x="16" y="150"/>
                  </a:lnTo>
                  <a:lnTo>
                    <a:pt x="16" y="150"/>
                  </a:lnTo>
                  <a:lnTo>
                    <a:pt x="12" y="146"/>
                  </a:lnTo>
                  <a:lnTo>
                    <a:pt x="10" y="140"/>
                  </a:lnTo>
                  <a:lnTo>
                    <a:pt x="10" y="140"/>
                  </a:lnTo>
                  <a:lnTo>
                    <a:pt x="12" y="134"/>
                  </a:lnTo>
                  <a:lnTo>
                    <a:pt x="12" y="128"/>
                  </a:lnTo>
                  <a:lnTo>
                    <a:pt x="8" y="122"/>
                  </a:lnTo>
                  <a:lnTo>
                    <a:pt x="6" y="110"/>
                  </a:lnTo>
                  <a:lnTo>
                    <a:pt x="6" y="110"/>
                  </a:lnTo>
                  <a:lnTo>
                    <a:pt x="2" y="106"/>
                  </a:lnTo>
                  <a:lnTo>
                    <a:pt x="0" y="102"/>
                  </a:lnTo>
                  <a:lnTo>
                    <a:pt x="8" y="90"/>
                  </a:lnTo>
                  <a:lnTo>
                    <a:pt x="6" y="88"/>
                  </a:lnTo>
                  <a:lnTo>
                    <a:pt x="2" y="82"/>
                  </a:lnTo>
                  <a:lnTo>
                    <a:pt x="6" y="72"/>
                  </a:lnTo>
                  <a:lnTo>
                    <a:pt x="4" y="66"/>
                  </a:lnTo>
                  <a:lnTo>
                    <a:pt x="8" y="64"/>
                  </a:lnTo>
                  <a:lnTo>
                    <a:pt x="8" y="42"/>
                  </a:lnTo>
                  <a:lnTo>
                    <a:pt x="10" y="36"/>
                  </a:lnTo>
                  <a:lnTo>
                    <a:pt x="0" y="16"/>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675" name="Freeform 1568"/>
            <p:cNvSpPr>
              <a:spLocks/>
            </p:cNvSpPr>
            <p:nvPr/>
          </p:nvSpPr>
          <p:spPr bwMode="auto">
            <a:xfrm>
              <a:off x="1315145" y="6087481"/>
              <a:ext cx="73570" cy="81830"/>
            </a:xfrm>
            <a:custGeom>
              <a:avLst/>
              <a:gdLst/>
              <a:ahLst/>
              <a:cxnLst>
                <a:cxn ang="0">
                  <a:pos x="56" y="10"/>
                </a:cxn>
                <a:cxn ang="0">
                  <a:pos x="56" y="12"/>
                </a:cxn>
                <a:cxn ang="0">
                  <a:pos x="56" y="12"/>
                </a:cxn>
                <a:cxn ang="0">
                  <a:pos x="58" y="18"/>
                </a:cxn>
                <a:cxn ang="0">
                  <a:pos x="58" y="26"/>
                </a:cxn>
                <a:cxn ang="0">
                  <a:pos x="58" y="32"/>
                </a:cxn>
                <a:cxn ang="0">
                  <a:pos x="60" y="38"/>
                </a:cxn>
                <a:cxn ang="0">
                  <a:pos x="60" y="38"/>
                </a:cxn>
                <a:cxn ang="0">
                  <a:pos x="68" y="40"/>
                </a:cxn>
                <a:cxn ang="0">
                  <a:pos x="72" y="40"/>
                </a:cxn>
                <a:cxn ang="0">
                  <a:pos x="78" y="38"/>
                </a:cxn>
                <a:cxn ang="0">
                  <a:pos x="84" y="42"/>
                </a:cxn>
                <a:cxn ang="0">
                  <a:pos x="84" y="42"/>
                </a:cxn>
                <a:cxn ang="0">
                  <a:pos x="86" y="46"/>
                </a:cxn>
                <a:cxn ang="0">
                  <a:pos x="86" y="52"/>
                </a:cxn>
                <a:cxn ang="0">
                  <a:pos x="86" y="58"/>
                </a:cxn>
                <a:cxn ang="0">
                  <a:pos x="88" y="62"/>
                </a:cxn>
                <a:cxn ang="0">
                  <a:pos x="90" y="64"/>
                </a:cxn>
                <a:cxn ang="0">
                  <a:pos x="100" y="62"/>
                </a:cxn>
                <a:cxn ang="0">
                  <a:pos x="100" y="64"/>
                </a:cxn>
                <a:cxn ang="0">
                  <a:pos x="100" y="64"/>
                </a:cxn>
                <a:cxn ang="0">
                  <a:pos x="102" y="72"/>
                </a:cxn>
                <a:cxn ang="0">
                  <a:pos x="100" y="82"/>
                </a:cxn>
                <a:cxn ang="0">
                  <a:pos x="96" y="100"/>
                </a:cxn>
                <a:cxn ang="0">
                  <a:pos x="86" y="112"/>
                </a:cxn>
                <a:cxn ang="0">
                  <a:pos x="72" y="114"/>
                </a:cxn>
                <a:cxn ang="0">
                  <a:pos x="72" y="114"/>
                </a:cxn>
                <a:cxn ang="0">
                  <a:pos x="68" y="112"/>
                </a:cxn>
                <a:cxn ang="0">
                  <a:pos x="62" y="110"/>
                </a:cxn>
                <a:cxn ang="0">
                  <a:pos x="52" y="108"/>
                </a:cxn>
                <a:cxn ang="0">
                  <a:pos x="52" y="108"/>
                </a:cxn>
                <a:cxn ang="0">
                  <a:pos x="56" y="98"/>
                </a:cxn>
                <a:cxn ang="0">
                  <a:pos x="60" y="88"/>
                </a:cxn>
                <a:cxn ang="0">
                  <a:pos x="60" y="82"/>
                </a:cxn>
                <a:cxn ang="0">
                  <a:pos x="60" y="82"/>
                </a:cxn>
                <a:cxn ang="0">
                  <a:pos x="52" y="76"/>
                </a:cxn>
                <a:cxn ang="0">
                  <a:pos x="42" y="70"/>
                </a:cxn>
                <a:cxn ang="0">
                  <a:pos x="34" y="66"/>
                </a:cxn>
                <a:cxn ang="0">
                  <a:pos x="24" y="64"/>
                </a:cxn>
                <a:cxn ang="0">
                  <a:pos x="24" y="64"/>
                </a:cxn>
                <a:cxn ang="0">
                  <a:pos x="20" y="60"/>
                </a:cxn>
                <a:cxn ang="0">
                  <a:pos x="14" y="54"/>
                </a:cxn>
                <a:cxn ang="0">
                  <a:pos x="10" y="48"/>
                </a:cxn>
                <a:cxn ang="0">
                  <a:pos x="4" y="42"/>
                </a:cxn>
                <a:cxn ang="0">
                  <a:pos x="0" y="40"/>
                </a:cxn>
                <a:cxn ang="0">
                  <a:pos x="0" y="40"/>
                </a:cxn>
                <a:cxn ang="0">
                  <a:pos x="4" y="32"/>
                </a:cxn>
                <a:cxn ang="0">
                  <a:pos x="6" y="24"/>
                </a:cxn>
                <a:cxn ang="0">
                  <a:pos x="6" y="14"/>
                </a:cxn>
                <a:cxn ang="0">
                  <a:pos x="10" y="6"/>
                </a:cxn>
                <a:cxn ang="0">
                  <a:pos x="10" y="6"/>
                </a:cxn>
                <a:cxn ang="0">
                  <a:pos x="20" y="2"/>
                </a:cxn>
                <a:cxn ang="0">
                  <a:pos x="30" y="0"/>
                </a:cxn>
                <a:cxn ang="0">
                  <a:pos x="40" y="0"/>
                </a:cxn>
                <a:cxn ang="0">
                  <a:pos x="50" y="2"/>
                </a:cxn>
                <a:cxn ang="0">
                  <a:pos x="56" y="10"/>
                </a:cxn>
              </a:cxnLst>
              <a:rect l="0" t="0" r="r" b="b"/>
              <a:pathLst>
                <a:path w="102" h="114">
                  <a:moveTo>
                    <a:pt x="56" y="10"/>
                  </a:moveTo>
                  <a:lnTo>
                    <a:pt x="56" y="12"/>
                  </a:lnTo>
                  <a:lnTo>
                    <a:pt x="56" y="12"/>
                  </a:lnTo>
                  <a:lnTo>
                    <a:pt x="58" y="18"/>
                  </a:lnTo>
                  <a:lnTo>
                    <a:pt x="58" y="26"/>
                  </a:lnTo>
                  <a:lnTo>
                    <a:pt x="58" y="32"/>
                  </a:lnTo>
                  <a:lnTo>
                    <a:pt x="60" y="38"/>
                  </a:lnTo>
                  <a:lnTo>
                    <a:pt x="60" y="38"/>
                  </a:lnTo>
                  <a:lnTo>
                    <a:pt x="68" y="40"/>
                  </a:lnTo>
                  <a:lnTo>
                    <a:pt x="72" y="40"/>
                  </a:lnTo>
                  <a:lnTo>
                    <a:pt x="78" y="38"/>
                  </a:lnTo>
                  <a:lnTo>
                    <a:pt x="84" y="42"/>
                  </a:lnTo>
                  <a:lnTo>
                    <a:pt x="84" y="42"/>
                  </a:lnTo>
                  <a:lnTo>
                    <a:pt x="86" y="46"/>
                  </a:lnTo>
                  <a:lnTo>
                    <a:pt x="86" y="52"/>
                  </a:lnTo>
                  <a:lnTo>
                    <a:pt x="86" y="58"/>
                  </a:lnTo>
                  <a:lnTo>
                    <a:pt x="88" y="62"/>
                  </a:lnTo>
                  <a:lnTo>
                    <a:pt x="90" y="64"/>
                  </a:lnTo>
                  <a:lnTo>
                    <a:pt x="100" y="62"/>
                  </a:lnTo>
                  <a:lnTo>
                    <a:pt x="100" y="64"/>
                  </a:lnTo>
                  <a:lnTo>
                    <a:pt x="100" y="64"/>
                  </a:lnTo>
                  <a:lnTo>
                    <a:pt x="102" y="72"/>
                  </a:lnTo>
                  <a:lnTo>
                    <a:pt x="100" y="82"/>
                  </a:lnTo>
                  <a:lnTo>
                    <a:pt x="96" y="100"/>
                  </a:lnTo>
                  <a:lnTo>
                    <a:pt x="86" y="112"/>
                  </a:lnTo>
                  <a:lnTo>
                    <a:pt x="72" y="114"/>
                  </a:lnTo>
                  <a:lnTo>
                    <a:pt x="72" y="114"/>
                  </a:lnTo>
                  <a:lnTo>
                    <a:pt x="68" y="112"/>
                  </a:lnTo>
                  <a:lnTo>
                    <a:pt x="62" y="110"/>
                  </a:lnTo>
                  <a:lnTo>
                    <a:pt x="52" y="108"/>
                  </a:lnTo>
                  <a:lnTo>
                    <a:pt x="52" y="108"/>
                  </a:lnTo>
                  <a:lnTo>
                    <a:pt x="56" y="98"/>
                  </a:lnTo>
                  <a:lnTo>
                    <a:pt x="60" y="88"/>
                  </a:lnTo>
                  <a:lnTo>
                    <a:pt x="60" y="82"/>
                  </a:lnTo>
                  <a:lnTo>
                    <a:pt x="60" y="82"/>
                  </a:lnTo>
                  <a:lnTo>
                    <a:pt x="52" y="76"/>
                  </a:lnTo>
                  <a:lnTo>
                    <a:pt x="42" y="70"/>
                  </a:lnTo>
                  <a:lnTo>
                    <a:pt x="34" y="66"/>
                  </a:lnTo>
                  <a:lnTo>
                    <a:pt x="24" y="64"/>
                  </a:lnTo>
                  <a:lnTo>
                    <a:pt x="24" y="64"/>
                  </a:lnTo>
                  <a:lnTo>
                    <a:pt x="20" y="60"/>
                  </a:lnTo>
                  <a:lnTo>
                    <a:pt x="14" y="54"/>
                  </a:lnTo>
                  <a:lnTo>
                    <a:pt x="10" y="48"/>
                  </a:lnTo>
                  <a:lnTo>
                    <a:pt x="4" y="42"/>
                  </a:lnTo>
                  <a:lnTo>
                    <a:pt x="0" y="40"/>
                  </a:lnTo>
                  <a:lnTo>
                    <a:pt x="0" y="40"/>
                  </a:lnTo>
                  <a:lnTo>
                    <a:pt x="4" y="32"/>
                  </a:lnTo>
                  <a:lnTo>
                    <a:pt x="6" y="24"/>
                  </a:lnTo>
                  <a:lnTo>
                    <a:pt x="6" y="14"/>
                  </a:lnTo>
                  <a:lnTo>
                    <a:pt x="10" y="6"/>
                  </a:lnTo>
                  <a:lnTo>
                    <a:pt x="10" y="6"/>
                  </a:lnTo>
                  <a:lnTo>
                    <a:pt x="20" y="2"/>
                  </a:lnTo>
                  <a:lnTo>
                    <a:pt x="30" y="0"/>
                  </a:lnTo>
                  <a:lnTo>
                    <a:pt x="40" y="0"/>
                  </a:lnTo>
                  <a:lnTo>
                    <a:pt x="50" y="2"/>
                  </a:lnTo>
                  <a:lnTo>
                    <a:pt x="56" y="10"/>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676" name="Freeform 1569"/>
            <p:cNvSpPr>
              <a:spLocks/>
            </p:cNvSpPr>
            <p:nvPr/>
          </p:nvSpPr>
          <p:spPr bwMode="auto">
            <a:xfrm>
              <a:off x="1264655" y="6476533"/>
              <a:ext cx="30294" cy="37326"/>
            </a:xfrm>
            <a:custGeom>
              <a:avLst/>
              <a:gdLst/>
              <a:ahLst/>
              <a:cxnLst>
                <a:cxn ang="0">
                  <a:pos x="0" y="50"/>
                </a:cxn>
                <a:cxn ang="0">
                  <a:pos x="0" y="0"/>
                </a:cxn>
                <a:cxn ang="0">
                  <a:pos x="6" y="10"/>
                </a:cxn>
                <a:cxn ang="0">
                  <a:pos x="4" y="10"/>
                </a:cxn>
                <a:cxn ang="0">
                  <a:pos x="2" y="12"/>
                </a:cxn>
                <a:cxn ang="0">
                  <a:pos x="2" y="12"/>
                </a:cxn>
                <a:cxn ang="0">
                  <a:pos x="8" y="22"/>
                </a:cxn>
                <a:cxn ang="0">
                  <a:pos x="20" y="32"/>
                </a:cxn>
                <a:cxn ang="0">
                  <a:pos x="32" y="42"/>
                </a:cxn>
                <a:cxn ang="0">
                  <a:pos x="38" y="44"/>
                </a:cxn>
                <a:cxn ang="0">
                  <a:pos x="42" y="46"/>
                </a:cxn>
                <a:cxn ang="0">
                  <a:pos x="40" y="50"/>
                </a:cxn>
                <a:cxn ang="0">
                  <a:pos x="38" y="50"/>
                </a:cxn>
                <a:cxn ang="0">
                  <a:pos x="34" y="50"/>
                </a:cxn>
                <a:cxn ang="0">
                  <a:pos x="28" y="52"/>
                </a:cxn>
                <a:cxn ang="0">
                  <a:pos x="28" y="52"/>
                </a:cxn>
                <a:cxn ang="0">
                  <a:pos x="14" y="48"/>
                </a:cxn>
                <a:cxn ang="0">
                  <a:pos x="6" y="48"/>
                </a:cxn>
                <a:cxn ang="0">
                  <a:pos x="0" y="50"/>
                </a:cxn>
                <a:cxn ang="0">
                  <a:pos x="0" y="50"/>
                </a:cxn>
              </a:cxnLst>
              <a:rect l="0" t="0" r="r" b="b"/>
              <a:pathLst>
                <a:path w="42" h="52">
                  <a:moveTo>
                    <a:pt x="0" y="50"/>
                  </a:moveTo>
                  <a:lnTo>
                    <a:pt x="0" y="0"/>
                  </a:lnTo>
                  <a:lnTo>
                    <a:pt x="6" y="10"/>
                  </a:lnTo>
                  <a:lnTo>
                    <a:pt x="4" y="10"/>
                  </a:lnTo>
                  <a:lnTo>
                    <a:pt x="2" y="12"/>
                  </a:lnTo>
                  <a:lnTo>
                    <a:pt x="2" y="12"/>
                  </a:lnTo>
                  <a:lnTo>
                    <a:pt x="8" y="22"/>
                  </a:lnTo>
                  <a:lnTo>
                    <a:pt x="20" y="32"/>
                  </a:lnTo>
                  <a:lnTo>
                    <a:pt x="32" y="42"/>
                  </a:lnTo>
                  <a:lnTo>
                    <a:pt x="38" y="44"/>
                  </a:lnTo>
                  <a:lnTo>
                    <a:pt x="42" y="46"/>
                  </a:lnTo>
                  <a:lnTo>
                    <a:pt x="40" y="50"/>
                  </a:lnTo>
                  <a:lnTo>
                    <a:pt x="38" y="50"/>
                  </a:lnTo>
                  <a:lnTo>
                    <a:pt x="34" y="50"/>
                  </a:lnTo>
                  <a:lnTo>
                    <a:pt x="28" y="52"/>
                  </a:lnTo>
                  <a:lnTo>
                    <a:pt x="28" y="52"/>
                  </a:lnTo>
                  <a:lnTo>
                    <a:pt x="14" y="48"/>
                  </a:lnTo>
                  <a:lnTo>
                    <a:pt x="6" y="48"/>
                  </a:lnTo>
                  <a:lnTo>
                    <a:pt x="0" y="50"/>
                  </a:lnTo>
                  <a:lnTo>
                    <a:pt x="0" y="50"/>
                  </a:lnTo>
                  <a:close/>
                </a:path>
              </a:pathLst>
            </a:custGeom>
            <a:solidFill>
              <a:schemeClr val="bg1">
                <a:lumMod val="8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677" name="Freeform 1570"/>
            <p:cNvSpPr>
              <a:spLocks/>
            </p:cNvSpPr>
            <p:nvPr/>
          </p:nvSpPr>
          <p:spPr bwMode="auto">
            <a:xfrm>
              <a:off x="1204068" y="6070253"/>
              <a:ext cx="73570" cy="424943"/>
            </a:xfrm>
            <a:custGeom>
              <a:avLst/>
              <a:gdLst/>
              <a:ahLst/>
              <a:cxnLst>
                <a:cxn ang="0">
                  <a:pos x="84" y="24"/>
                </a:cxn>
                <a:cxn ang="0">
                  <a:pos x="82" y="36"/>
                </a:cxn>
                <a:cxn ang="0">
                  <a:pos x="92" y="72"/>
                </a:cxn>
                <a:cxn ang="0">
                  <a:pos x="102" y="76"/>
                </a:cxn>
                <a:cxn ang="0">
                  <a:pos x="86" y="104"/>
                </a:cxn>
                <a:cxn ang="0">
                  <a:pos x="80" y="134"/>
                </a:cxn>
                <a:cxn ang="0">
                  <a:pos x="74" y="148"/>
                </a:cxn>
                <a:cxn ang="0">
                  <a:pos x="68" y="178"/>
                </a:cxn>
                <a:cxn ang="0">
                  <a:pos x="64" y="202"/>
                </a:cxn>
                <a:cxn ang="0">
                  <a:pos x="62" y="252"/>
                </a:cxn>
                <a:cxn ang="0">
                  <a:pos x="54" y="274"/>
                </a:cxn>
                <a:cxn ang="0">
                  <a:pos x="54" y="308"/>
                </a:cxn>
                <a:cxn ang="0">
                  <a:pos x="44" y="354"/>
                </a:cxn>
                <a:cxn ang="0">
                  <a:pos x="42" y="374"/>
                </a:cxn>
                <a:cxn ang="0">
                  <a:pos x="46" y="396"/>
                </a:cxn>
                <a:cxn ang="0">
                  <a:pos x="52" y="412"/>
                </a:cxn>
                <a:cxn ang="0">
                  <a:pos x="50" y="420"/>
                </a:cxn>
                <a:cxn ang="0">
                  <a:pos x="30" y="508"/>
                </a:cxn>
                <a:cxn ang="0">
                  <a:pos x="40" y="526"/>
                </a:cxn>
                <a:cxn ang="0">
                  <a:pos x="42" y="552"/>
                </a:cxn>
                <a:cxn ang="0">
                  <a:pos x="88" y="560"/>
                </a:cxn>
                <a:cxn ang="0">
                  <a:pos x="72" y="562"/>
                </a:cxn>
                <a:cxn ang="0">
                  <a:pos x="54" y="592"/>
                </a:cxn>
                <a:cxn ang="0">
                  <a:pos x="42" y="580"/>
                </a:cxn>
                <a:cxn ang="0">
                  <a:pos x="50" y="566"/>
                </a:cxn>
                <a:cxn ang="0">
                  <a:pos x="34" y="564"/>
                </a:cxn>
                <a:cxn ang="0">
                  <a:pos x="38" y="548"/>
                </a:cxn>
                <a:cxn ang="0">
                  <a:pos x="32" y="550"/>
                </a:cxn>
                <a:cxn ang="0">
                  <a:pos x="26" y="552"/>
                </a:cxn>
                <a:cxn ang="0">
                  <a:pos x="24" y="530"/>
                </a:cxn>
                <a:cxn ang="0">
                  <a:pos x="22" y="522"/>
                </a:cxn>
                <a:cxn ang="0">
                  <a:pos x="16" y="512"/>
                </a:cxn>
                <a:cxn ang="0">
                  <a:pos x="22" y="496"/>
                </a:cxn>
                <a:cxn ang="0">
                  <a:pos x="16" y="488"/>
                </a:cxn>
                <a:cxn ang="0">
                  <a:pos x="14" y="472"/>
                </a:cxn>
                <a:cxn ang="0">
                  <a:pos x="24" y="476"/>
                </a:cxn>
                <a:cxn ang="0">
                  <a:pos x="20" y="458"/>
                </a:cxn>
                <a:cxn ang="0">
                  <a:pos x="14" y="450"/>
                </a:cxn>
                <a:cxn ang="0">
                  <a:pos x="4" y="452"/>
                </a:cxn>
                <a:cxn ang="0">
                  <a:pos x="2" y="448"/>
                </a:cxn>
                <a:cxn ang="0">
                  <a:pos x="8" y="438"/>
                </a:cxn>
                <a:cxn ang="0">
                  <a:pos x="18" y="442"/>
                </a:cxn>
                <a:cxn ang="0">
                  <a:pos x="26" y="440"/>
                </a:cxn>
                <a:cxn ang="0">
                  <a:pos x="30" y="428"/>
                </a:cxn>
                <a:cxn ang="0">
                  <a:pos x="32" y="426"/>
                </a:cxn>
                <a:cxn ang="0">
                  <a:pos x="28" y="422"/>
                </a:cxn>
                <a:cxn ang="0">
                  <a:pos x="34" y="408"/>
                </a:cxn>
                <a:cxn ang="0">
                  <a:pos x="34" y="382"/>
                </a:cxn>
                <a:cxn ang="0">
                  <a:pos x="36" y="372"/>
                </a:cxn>
                <a:cxn ang="0">
                  <a:pos x="38" y="366"/>
                </a:cxn>
                <a:cxn ang="0">
                  <a:pos x="36" y="360"/>
                </a:cxn>
                <a:cxn ang="0">
                  <a:pos x="24" y="360"/>
                </a:cxn>
                <a:cxn ang="0">
                  <a:pos x="24" y="330"/>
                </a:cxn>
                <a:cxn ang="0">
                  <a:pos x="28" y="320"/>
                </a:cxn>
                <a:cxn ang="0">
                  <a:pos x="26" y="284"/>
                </a:cxn>
                <a:cxn ang="0">
                  <a:pos x="32" y="276"/>
                </a:cxn>
                <a:cxn ang="0">
                  <a:pos x="46" y="234"/>
                </a:cxn>
                <a:cxn ang="0">
                  <a:pos x="46" y="184"/>
                </a:cxn>
                <a:cxn ang="0">
                  <a:pos x="50" y="174"/>
                </a:cxn>
                <a:cxn ang="0">
                  <a:pos x="54" y="146"/>
                </a:cxn>
                <a:cxn ang="0">
                  <a:pos x="60" y="78"/>
                </a:cxn>
                <a:cxn ang="0">
                  <a:pos x="66" y="46"/>
                </a:cxn>
              </a:cxnLst>
              <a:rect l="0" t="0" r="r" b="b"/>
              <a:pathLst>
                <a:path w="102" h="592">
                  <a:moveTo>
                    <a:pt x="72" y="0"/>
                  </a:moveTo>
                  <a:lnTo>
                    <a:pt x="78" y="6"/>
                  </a:lnTo>
                  <a:lnTo>
                    <a:pt x="80" y="18"/>
                  </a:lnTo>
                  <a:lnTo>
                    <a:pt x="84" y="24"/>
                  </a:lnTo>
                  <a:lnTo>
                    <a:pt x="84" y="24"/>
                  </a:lnTo>
                  <a:lnTo>
                    <a:pt x="84" y="30"/>
                  </a:lnTo>
                  <a:lnTo>
                    <a:pt x="82" y="36"/>
                  </a:lnTo>
                  <a:lnTo>
                    <a:pt x="82" y="36"/>
                  </a:lnTo>
                  <a:lnTo>
                    <a:pt x="84" y="42"/>
                  </a:lnTo>
                  <a:lnTo>
                    <a:pt x="88" y="46"/>
                  </a:lnTo>
                  <a:lnTo>
                    <a:pt x="92" y="72"/>
                  </a:lnTo>
                  <a:lnTo>
                    <a:pt x="92" y="72"/>
                  </a:lnTo>
                  <a:lnTo>
                    <a:pt x="96" y="74"/>
                  </a:lnTo>
                  <a:lnTo>
                    <a:pt x="102" y="72"/>
                  </a:lnTo>
                  <a:lnTo>
                    <a:pt x="102" y="72"/>
                  </a:lnTo>
                  <a:lnTo>
                    <a:pt x="102" y="76"/>
                  </a:lnTo>
                  <a:lnTo>
                    <a:pt x="102" y="80"/>
                  </a:lnTo>
                  <a:lnTo>
                    <a:pt x="100" y="88"/>
                  </a:lnTo>
                  <a:lnTo>
                    <a:pt x="86" y="96"/>
                  </a:lnTo>
                  <a:lnTo>
                    <a:pt x="86" y="104"/>
                  </a:lnTo>
                  <a:lnTo>
                    <a:pt x="84" y="106"/>
                  </a:lnTo>
                  <a:lnTo>
                    <a:pt x="88" y="130"/>
                  </a:lnTo>
                  <a:lnTo>
                    <a:pt x="80" y="134"/>
                  </a:lnTo>
                  <a:lnTo>
                    <a:pt x="80" y="134"/>
                  </a:lnTo>
                  <a:lnTo>
                    <a:pt x="80" y="138"/>
                  </a:lnTo>
                  <a:lnTo>
                    <a:pt x="78" y="142"/>
                  </a:lnTo>
                  <a:lnTo>
                    <a:pt x="74" y="148"/>
                  </a:lnTo>
                  <a:lnTo>
                    <a:pt x="74" y="148"/>
                  </a:lnTo>
                  <a:lnTo>
                    <a:pt x="70" y="154"/>
                  </a:lnTo>
                  <a:lnTo>
                    <a:pt x="70" y="162"/>
                  </a:lnTo>
                  <a:lnTo>
                    <a:pt x="68" y="178"/>
                  </a:lnTo>
                  <a:lnTo>
                    <a:pt x="68" y="178"/>
                  </a:lnTo>
                  <a:lnTo>
                    <a:pt x="64" y="188"/>
                  </a:lnTo>
                  <a:lnTo>
                    <a:pt x="62" y="194"/>
                  </a:lnTo>
                  <a:lnTo>
                    <a:pt x="62" y="200"/>
                  </a:lnTo>
                  <a:lnTo>
                    <a:pt x="64" y="202"/>
                  </a:lnTo>
                  <a:lnTo>
                    <a:pt x="70" y="238"/>
                  </a:lnTo>
                  <a:lnTo>
                    <a:pt x="70" y="238"/>
                  </a:lnTo>
                  <a:lnTo>
                    <a:pt x="66" y="244"/>
                  </a:lnTo>
                  <a:lnTo>
                    <a:pt x="62" y="252"/>
                  </a:lnTo>
                  <a:lnTo>
                    <a:pt x="62" y="260"/>
                  </a:lnTo>
                  <a:lnTo>
                    <a:pt x="62" y="268"/>
                  </a:lnTo>
                  <a:lnTo>
                    <a:pt x="54" y="274"/>
                  </a:lnTo>
                  <a:lnTo>
                    <a:pt x="54" y="274"/>
                  </a:lnTo>
                  <a:lnTo>
                    <a:pt x="54" y="280"/>
                  </a:lnTo>
                  <a:lnTo>
                    <a:pt x="54" y="290"/>
                  </a:lnTo>
                  <a:lnTo>
                    <a:pt x="54" y="308"/>
                  </a:lnTo>
                  <a:lnTo>
                    <a:pt x="54" y="308"/>
                  </a:lnTo>
                  <a:lnTo>
                    <a:pt x="50" y="316"/>
                  </a:lnTo>
                  <a:lnTo>
                    <a:pt x="48" y="330"/>
                  </a:lnTo>
                  <a:lnTo>
                    <a:pt x="44" y="354"/>
                  </a:lnTo>
                  <a:lnTo>
                    <a:pt x="44" y="354"/>
                  </a:lnTo>
                  <a:lnTo>
                    <a:pt x="46" y="358"/>
                  </a:lnTo>
                  <a:lnTo>
                    <a:pt x="46" y="362"/>
                  </a:lnTo>
                  <a:lnTo>
                    <a:pt x="46" y="368"/>
                  </a:lnTo>
                  <a:lnTo>
                    <a:pt x="42" y="374"/>
                  </a:lnTo>
                  <a:lnTo>
                    <a:pt x="42" y="382"/>
                  </a:lnTo>
                  <a:lnTo>
                    <a:pt x="44" y="384"/>
                  </a:lnTo>
                  <a:lnTo>
                    <a:pt x="44" y="384"/>
                  </a:lnTo>
                  <a:lnTo>
                    <a:pt x="46" y="396"/>
                  </a:lnTo>
                  <a:lnTo>
                    <a:pt x="46" y="400"/>
                  </a:lnTo>
                  <a:lnTo>
                    <a:pt x="46" y="406"/>
                  </a:lnTo>
                  <a:lnTo>
                    <a:pt x="50" y="408"/>
                  </a:lnTo>
                  <a:lnTo>
                    <a:pt x="52" y="412"/>
                  </a:lnTo>
                  <a:lnTo>
                    <a:pt x="52" y="414"/>
                  </a:lnTo>
                  <a:lnTo>
                    <a:pt x="44" y="414"/>
                  </a:lnTo>
                  <a:lnTo>
                    <a:pt x="44" y="416"/>
                  </a:lnTo>
                  <a:lnTo>
                    <a:pt x="50" y="420"/>
                  </a:lnTo>
                  <a:lnTo>
                    <a:pt x="50" y="420"/>
                  </a:lnTo>
                  <a:lnTo>
                    <a:pt x="44" y="440"/>
                  </a:lnTo>
                  <a:lnTo>
                    <a:pt x="36" y="474"/>
                  </a:lnTo>
                  <a:lnTo>
                    <a:pt x="30" y="508"/>
                  </a:lnTo>
                  <a:lnTo>
                    <a:pt x="28" y="520"/>
                  </a:lnTo>
                  <a:lnTo>
                    <a:pt x="28" y="530"/>
                  </a:lnTo>
                  <a:lnTo>
                    <a:pt x="32" y="526"/>
                  </a:lnTo>
                  <a:lnTo>
                    <a:pt x="40" y="526"/>
                  </a:lnTo>
                  <a:lnTo>
                    <a:pt x="40" y="526"/>
                  </a:lnTo>
                  <a:lnTo>
                    <a:pt x="40" y="540"/>
                  </a:lnTo>
                  <a:lnTo>
                    <a:pt x="40" y="548"/>
                  </a:lnTo>
                  <a:lnTo>
                    <a:pt x="42" y="552"/>
                  </a:lnTo>
                  <a:lnTo>
                    <a:pt x="42" y="552"/>
                  </a:lnTo>
                  <a:lnTo>
                    <a:pt x="66" y="554"/>
                  </a:lnTo>
                  <a:lnTo>
                    <a:pt x="76" y="556"/>
                  </a:lnTo>
                  <a:lnTo>
                    <a:pt x="88" y="560"/>
                  </a:lnTo>
                  <a:lnTo>
                    <a:pt x="86" y="560"/>
                  </a:lnTo>
                  <a:lnTo>
                    <a:pt x="74" y="560"/>
                  </a:lnTo>
                  <a:lnTo>
                    <a:pt x="74" y="560"/>
                  </a:lnTo>
                  <a:lnTo>
                    <a:pt x="72" y="562"/>
                  </a:lnTo>
                  <a:lnTo>
                    <a:pt x="66" y="564"/>
                  </a:lnTo>
                  <a:lnTo>
                    <a:pt x="58" y="568"/>
                  </a:lnTo>
                  <a:lnTo>
                    <a:pt x="54" y="592"/>
                  </a:lnTo>
                  <a:lnTo>
                    <a:pt x="54" y="592"/>
                  </a:lnTo>
                  <a:lnTo>
                    <a:pt x="48" y="590"/>
                  </a:lnTo>
                  <a:lnTo>
                    <a:pt x="42" y="586"/>
                  </a:lnTo>
                  <a:lnTo>
                    <a:pt x="40" y="582"/>
                  </a:lnTo>
                  <a:lnTo>
                    <a:pt x="42" y="580"/>
                  </a:lnTo>
                  <a:lnTo>
                    <a:pt x="42" y="584"/>
                  </a:lnTo>
                  <a:lnTo>
                    <a:pt x="52" y="578"/>
                  </a:lnTo>
                  <a:lnTo>
                    <a:pt x="54" y="572"/>
                  </a:lnTo>
                  <a:lnTo>
                    <a:pt x="50" y="566"/>
                  </a:lnTo>
                  <a:lnTo>
                    <a:pt x="42" y="564"/>
                  </a:lnTo>
                  <a:lnTo>
                    <a:pt x="38" y="568"/>
                  </a:lnTo>
                  <a:lnTo>
                    <a:pt x="38" y="564"/>
                  </a:lnTo>
                  <a:lnTo>
                    <a:pt x="34" y="564"/>
                  </a:lnTo>
                  <a:lnTo>
                    <a:pt x="38" y="558"/>
                  </a:lnTo>
                  <a:lnTo>
                    <a:pt x="36" y="552"/>
                  </a:lnTo>
                  <a:lnTo>
                    <a:pt x="38" y="552"/>
                  </a:lnTo>
                  <a:lnTo>
                    <a:pt x="38" y="548"/>
                  </a:lnTo>
                  <a:lnTo>
                    <a:pt x="36" y="548"/>
                  </a:lnTo>
                  <a:lnTo>
                    <a:pt x="36" y="548"/>
                  </a:lnTo>
                  <a:lnTo>
                    <a:pt x="30" y="546"/>
                  </a:lnTo>
                  <a:lnTo>
                    <a:pt x="32" y="550"/>
                  </a:lnTo>
                  <a:lnTo>
                    <a:pt x="30" y="554"/>
                  </a:lnTo>
                  <a:lnTo>
                    <a:pt x="28" y="550"/>
                  </a:lnTo>
                  <a:lnTo>
                    <a:pt x="28" y="554"/>
                  </a:lnTo>
                  <a:lnTo>
                    <a:pt x="26" y="552"/>
                  </a:lnTo>
                  <a:lnTo>
                    <a:pt x="24" y="540"/>
                  </a:lnTo>
                  <a:lnTo>
                    <a:pt x="18" y="534"/>
                  </a:lnTo>
                  <a:lnTo>
                    <a:pt x="18" y="530"/>
                  </a:lnTo>
                  <a:lnTo>
                    <a:pt x="24" y="530"/>
                  </a:lnTo>
                  <a:lnTo>
                    <a:pt x="24" y="526"/>
                  </a:lnTo>
                  <a:lnTo>
                    <a:pt x="20" y="526"/>
                  </a:lnTo>
                  <a:lnTo>
                    <a:pt x="18" y="524"/>
                  </a:lnTo>
                  <a:lnTo>
                    <a:pt x="22" y="522"/>
                  </a:lnTo>
                  <a:lnTo>
                    <a:pt x="22" y="522"/>
                  </a:lnTo>
                  <a:lnTo>
                    <a:pt x="16" y="520"/>
                  </a:lnTo>
                  <a:lnTo>
                    <a:pt x="14" y="516"/>
                  </a:lnTo>
                  <a:lnTo>
                    <a:pt x="16" y="512"/>
                  </a:lnTo>
                  <a:lnTo>
                    <a:pt x="16" y="506"/>
                  </a:lnTo>
                  <a:lnTo>
                    <a:pt x="22" y="504"/>
                  </a:lnTo>
                  <a:lnTo>
                    <a:pt x="20" y="502"/>
                  </a:lnTo>
                  <a:lnTo>
                    <a:pt x="22" y="496"/>
                  </a:lnTo>
                  <a:lnTo>
                    <a:pt x="20" y="498"/>
                  </a:lnTo>
                  <a:lnTo>
                    <a:pt x="18" y="502"/>
                  </a:lnTo>
                  <a:lnTo>
                    <a:pt x="16" y="500"/>
                  </a:lnTo>
                  <a:lnTo>
                    <a:pt x="16" y="488"/>
                  </a:lnTo>
                  <a:lnTo>
                    <a:pt x="22" y="484"/>
                  </a:lnTo>
                  <a:lnTo>
                    <a:pt x="22" y="480"/>
                  </a:lnTo>
                  <a:lnTo>
                    <a:pt x="16" y="482"/>
                  </a:lnTo>
                  <a:lnTo>
                    <a:pt x="14" y="472"/>
                  </a:lnTo>
                  <a:lnTo>
                    <a:pt x="16" y="474"/>
                  </a:lnTo>
                  <a:lnTo>
                    <a:pt x="18" y="478"/>
                  </a:lnTo>
                  <a:lnTo>
                    <a:pt x="18" y="474"/>
                  </a:lnTo>
                  <a:lnTo>
                    <a:pt x="24" y="476"/>
                  </a:lnTo>
                  <a:lnTo>
                    <a:pt x="22" y="468"/>
                  </a:lnTo>
                  <a:lnTo>
                    <a:pt x="18" y="470"/>
                  </a:lnTo>
                  <a:lnTo>
                    <a:pt x="14" y="462"/>
                  </a:lnTo>
                  <a:lnTo>
                    <a:pt x="20" y="458"/>
                  </a:lnTo>
                  <a:lnTo>
                    <a:pt x="18" y="456"/>
                  </a:lnTo>
                  <a:lnTo>
                    <a:pt x="20" y="454"/>
                  </a:lnTo>
                  <a:lnTo>
                    <a:pt x="18" y="450"/>
                  </a:lnTo>
                  <a:lnTo>
                    <a:pt x="14" y="450"/>
                  </a:lnTo>
                  <a:lnTo>
                    <a:pt x="12" y="452"/>
                  </a:lnTo>
                  <a:lnTo>
                    <a:pt x="6" y="446"/>
                  </a:lnTo>
                  <a:lnTo>
                    <a:pt x="2" y="450"/>
                  </a:lnTo>
                  <a:lnTo>
                    <a:pt x="4" y="452"/>
                  </a:lnTo>
                  <a:lnTo>
                    <a:pt x="2" y="454"/>
                  </a:lnTo>
                  <a:lnTo>
                    <a:pt x="0" y="452"/>
                  </a:lnTo>
                  <a:lnTo>
                    <a:pt x="0" y="452"/>
                  </a:lnTo>
                  <a:lnTo>
                    <a:pt x="2" y="448"/>
                  </a:lnTo>
                  <a:lnTo>
                    <a:pt x="4" y="444"/>
                  </a:lnTo>
                  <a:lnTo>
                    <a:pt x="10" y="440"/>
                  </a:lnTo>
                  <a:lnTo>
                    <a:pt x="10" y="438"/>
                  </a:lnTo>
                  <a:lnTo>
                    <a:pt x="8" y="438"/>
                  </a:lnTo>
                  <a:lnTo>
                    <a:pt x="8" y="434"/>
                  </a:lnTo>
                  <a:lnTo>
                    <a:pt x="18" y="434"/>
                  </a:lnTo>
                  <a:lnTo>
                    <a:pt x="20" y="438"/>
                  </a:lnTo>
                  <a:lnTo>
                    <a:pt x="18" y="442"/>
                  </a:lnTo>
                  <a:lnTo>
                    <a:pt x="20" y="444"/>
                  </a:lnTo>
                  <a:lnTo>
                    <a:pt x="22" y="440"/>
                  </a:lnTo>
                  <a:lnTo>
                    <a:pt x="22" y="446"/>
                  </a:lnTo>
                  <a:lnTo>
                    <a:pt x="26" y="440"/>
                  </a:lnTo>
                  <a:lnTo>
                    <a:pt x="24" y="440"/>
                  </a:lnTo>
                  <a:lnTo>
                    <a:pt x="28" y="432"/>
                  </a:lnTo>
                  <a:lnTo>
                    <a:pt x="28" y="430"/>
                  </a:lnTo>
                  <a:lnTo>
                    <a:pt x="30" y="428"/>
                  </a:lnTo>
                  <a:lnTo>
                    <a:pt x="26" y="430"/>
                  </a:lnTo>
                  <a:lnTo>
                    <a:pt x="26" y="426"/>
                  </a:lnTo>
                  <a:lnTo>
                    <a:pt x="28" y="424"/>
                  </a:lnTo>
                  <a:lnTo>
                    <a:pt x="32" y="426"/>
                  </a:lnTo>
                  <a:lnTo>
                    <a:pt x="32" y="426"/>
                  </a:lnTo>
                  <a:lnTo>
                    <a:pt x="34" y="426"/>
                  </a:lnTo>
                  <a:lnTo>
                    <a:pt x="34" y="424"/>
                  </a:lnTo>
                  <a:lnTo>
                    <a:pt x="28" y="422"/>
                  </a:lnTo>
                  <a:lnTo>
                    <a:pt x="28" y="418"/>
                  </a:lnTo>
                  <a:lnTo>
                    <a:pt x="32" y="418"/>
                  </a:lnTo>
                  <a:lnTo>
                    <a:pt x="36" y="414"/>
                  </a:lnTo>
                  <a:lnTo>
                    <a:pt x="34" y="408"/>
                  </a:lnTo>
                  <a:lnTo>
                    <a:pt x="28" y="402"/>
                  </a:lnTo>
                  <a:lnTo>
                    <a:pt x="34" y="396"/>
                  </a:lnTo>
                  <a:lnTo>
                    <a:pt x="32" y="390"/>
                  </a:lnTo>
                  <a:lnTo>
                    <a:pt x="34" y="382"/>
                  </a:lnTo>
                  <a:lnTo>
                    <a:pt x="34" y="378"/>
                  </a:lnTo>
                  <a:lnTo>
                    <a:pt x="36" y="374"/>
                  </a:lnTo>
                  <a:lnTo>
                    <a:pt x="38" y="376"/>
                  </a:lnTo>
                  <a:lnTo>
                    <a:pt x="36" y="372"/>
                  </a:lnTo>
                  <a:lnTo>
                    <a:pt x="36" y="370"/>
                  </a:lnTo>
                  <a:lnTo>
                    <a:pt x="38" y="370"/>
                  </a:lnTo>
                  <a:lnTo>
                    <a:pt x="38" y="372"/>
                  </a:lnTo>
                  <a:lnTo>
                    <a:pt x="38" y="366"/>
                  </a:lnTo>
                  <a:lnTo>
                    <a:pt x="34" y="364"/>
                  </a:lnTo>
                  <a:lnTo>
                    <a:pt x="36" y="362"/>
                  </a:lnTo>
                  <a:lnTo>
                    <a:pt x="40" y="358"/>
                  </a:lnTo>
                  <a:lnTo>
                    <a:pt x="36" y="360"/>
                  </a:lnTo>
                  <a:lnTo>
                    <a:pt x="32" y="356"/>
                  </a:lnTo>
                  <a:lnTo>
                    <a:pt x="30" y="360"/>
                  </a:lnTo>
                  <a:lnTo>
                    <a:pt x="26" y="362"/>
                  </a:lnTo>
                  <a:lnTo>
                    <a:pt x="24" y="360"/>
                  </a:lnTo>
                  <a:lnTo>
                    <a:pt x="24" y="360"/>
                  </a:lnTo>
                  <a:lnTo>
                    <a:pt x="22" y="354"/>
                  </a:lnTo>
                  <a:lnTo>
                    <a:pt x="22" y="346"/>
                  </a:lnTo>
                  <a:lnTo>
                    <a:pt x="24" y="330"/>
                  </a:lnTo>
                  <a:lnTo>
                    <a:pt x="26" y="328"/>
                  </a:lnTo>
                  <a:lnTo>
                    <a:pt x="26" y="328"/>
                  </a:lnTo>
                  <a:lnTo>
                    <a:pt x="26" y="324"/>
                  </a:lnTo>
                  <a:lnTo>
                    <a:pt x="28" y="320"/>
                  </a:lnTo>
                  <a:lnTo>
                    <a:pt x="26" y="308"/>
                  </a:lnTo>
                  <a:lnTo>
                    <a:pt x="24" y="296"/>
                  </a:lnTo>
                  <a:lnTo>
                    <a:pt x="24" y="286"/>
                  </a:lnTo>
                  <a:lnTo>
                    <a:pt x="26" y="284"/>
                  </a:lnTo>
                  <a:lnTo>
                    <a:pt x="30" y="284"/>
                  </a:lnTo>
                  <a:lnTo>
                    <a:pt x="30" y="276"/>
                  </a:lnTo>
                  <a:lnTo>
                    <a:pt x="32" y="276"/>
                  </a:lnTo>
                  <a:lnTo>
                    <a:pt x="32" y="276"/>
                  </a:lnTo>
                  <a:lnTo>
                    <a:pt x="36" y="264"/>
                  </a:lnTo>
                  <a:lnTo>
                    <a:pt x="40" y="252"/>
                  </a:lnTo>
                  <a:lnTo>
                    <a:pt x="40" y="252"/>
                  </a:lnTo>
                  <a:lnTo>
                    <a:pt x="46" y="234"/>
                  </a:lnTo>
                  <a:lnTo>
                    <a:pt x="48" y="218"/>
                  </a:lnTo>
                  <a:lnTo>
                    <a:pt x="48" y="202"/>
                  </a:lnTo>
                  <a:lnTo>
                    <a:pt x="46" y="184"/>
                  </a:lnTo>
                  <a:lnTo>
                    <a:pt x="46" y="184"/>
                  </a:lnTo>
                  <a:lnTo>
                    <a:pt x="48" y="178"/>
                  </a:lnTo>
                  <a:lnTo>
                    <a:pt x="50" y="178"/>
                  </a:lnTo>
                  <a:lnTo>
                    <a:pt x="50" y="178"/>
                  </a:lnTo>
                  <a:lnTo>
                    <a:pt x="50" y="174"/>
                  </a:lnTo>
                  <a:lnTo>
                    <a:pt x="50" y="170"/>
                  </a:lnTo>
                  <a:lnTo>
                    <a:pt x="48" y="162"/>
                  </a:lnTo>
                  <a:lnTo>
                    <a:pt x="48" y="162"/>
                  </a:lnTo>
                  <a:lnTo>
                    <a:pt x="54" y="146"/>
                  </a:lnTo>
                  <a:lnTo>
                    <a:pt x="58" y="120"/>
                  </a:lnTo>
                  <a:lnTo>
                    <a:pt x="62" y="94"/>
                  </a:lnTo>
                  <a:lnTo>
                    <a:pt x="62" y="84"/>
                  </a:lnTo>
                  <a:lnTo>
                    <a:pt x="60" y="78"/>
                  </a:lnTo>
                  <a:lnTo>
                    <a:pt x="60" y="78"/>
                  </a:lnTo>
                  <a:lnTo>
                    <a:pt x="64" y="74"/>
                  </a:lnTo>
                  <a:lnTo>
                    <a:pt x="64" y="66"/>
                  </a:lnTo>
                  <a:lnTo>
                    <a:pt x="66" y="46"/>
                  </a:lnTo>
                  <a:lnTo>
                    <a:pt x="64" y="24"/>
                  </a:lnTo>
                  <a:lnTo>
                    <a:pt x="60" y="10"/>
                  </a:lnTo>
                  <a:lnTo>
                    <a:pt x="72" y="0"/>
                  </a:lnTo>
                  <a:close/>
                </a:path>
              </a:pathLst>
            </a:custGeom>
            <a:solidFill>
              <a:schemeClr val="bg2"/>
            </a:solidFill>
            <a:ln w="3175">
              <a:solidFill>
                <a:schemeClr val="bg1"/>
              </a:solidFill>
              <a:prstDash val="solid"/>
              <a:round/>
              <a:headEnd/>
              <a:tailEnd/>
            </a:ln>
          </p:spPr>
          <p:txBody>
            <a:bodyPr/>
            <a:lstStyle/>
            <a:p>
              <a:pPr>
                <a:defRPr/>
              </a:pPr>
              <a:endParaRPr lang="en-GB" sz="462">
                <a:solidFill>
                  <a:prstClr val="black"/>
                </a:solidFill>
              </a:endParaRPr>
            </a:p>
          </p:txBody>
        </p:sp>
        <p:sp>
          <p:nvSpPr>
            <p:cNvPr id="678" name="Freeform 1571"/>
            <p:cNvSpPr>
              <a:spLocks/>
            </p:cNvSpPr>
            <p:nvPr/>
          </p:nvSpPr>
          <p:spPr bwMode="auto">
            <a:xfrm>
              <a:off x="1241574" y="6473662"/>
              <a:ext cx="23081" cy="40197"/>
            </a:xfrm>
            <a:custGeom>
              <a:avLst/>
              <a:gdLst/>
              <a:ahLst/>
              <a:cxnLst>
                <a:cxn ang="0">
                  <a:pos x="32" y="54"/>
                </a:cxn>
                <a:cxn ang="0">
                  <a:pos x="28" y="56"/>
                </a:cxn>
                <a:cxn ang="0">
                  <a:pos x="28" y="56"/>
                </a:cxn>
                <a:cxn ang="0">
                  <a:pos x="22" y="54"/>
                </a:cxn>
                <a:cxn ang="0">
                  <a:pos x="16" y="52"/>
                </a:cxn>
                <a:cxn ang="0">
                  <a:pos x="6" y="52"/>
                </a:cxn>
                <a:cxn ang="0">
                  <a:pos x="4" y="50"/>
                </a:cxn>
                <a:cxn ang="0">
                  <a:pos x="6" y="48"/>
                </a:cxn>
                <a:cxn ang="0">
                  <a:pos x="0" y="48"/>
                </a:cxn>
                <a:cxn ang="0">
                  <a:pos x="0" y="44"/>
                </a:cxn>
                <a:cxn ang="0">
                  <a:pos x="8" y="42"/>
                </a:cxn>
                <a:cxn ang="0">
                  <a:pos x="4" y="36"/>
                </a:cxn>
                <a:cxn ang="0">
                  <a:pos x="14" y="44"/>
                </a:cxn>
                <a:cxn ang="0">
                  <a:pos x="14" y="38"/>
                </a:cxn>
                <a:cxn ang="0">
                  <a:pos x="18" y="42"/>
                </a:cxn>
                <a:cxn ang="0">
                  <a:pos x="18" y="40"/>
                </a:cxn>
                <a:cxn ang="0">
                  <a:pos x="22" y="42"/>
                </a:cxn>
                <a:cxn ang="0">
                  <a:pos x="16" y="36"/>
                </a:cxn>
                <a:cxn ang="0">
                  <a:pos x="14" y="28"/>
                </a:cxn>
                <a:cxn ang="0">
                  <a:pos x="24" y="20"/>
                </a:cxn>
                <a:cxn ang="0">
                  <a:pos x="22" y="18"/>
                </a:cxn>
                <a:cxn ang="0">
                  <a:pos x="14" y="22"/>
                </a:cxn>
                <a:cxn ang="0">
                  <a:pos x="10" y="20"/>
                </a:cxn>
                <a:cxn ang="0">
                  <a:pos x="10" y="12"/>
                </a:cxn>
                <a:cxn ang="0">
                  <a:pos x="12" y="8"/>
                </a:cxn>
                <a:cxn ang="0">
                  <a:pos x="18" y="6"/>
                </a:cxn>
                <a:cxn ang="0">
                  <a:pos x="22" y="0"/>
                </a:cxn>
                <a:cxn ang="0">
                  <a:pos x="24" y="4"/>
                </a:cxn>
                <a:cxn ang="0">
                  <a:pos x="30" y="2"/>
                </a:cxn>
                <a:cxn ang="0">
                  <a:pos x="30" y="2"/>
                </a:cxn>
                <a:cxn ang="0">
                  <a:pos x="32" y="10"/>
                </a:cxn>
                <a:cxn ang="0">
                  <a:pos x="32" y="26"/>
                </a:cxn>
                <a:cxn ang="0">
                  <a:pos x="32" y="54"/>
                </a:cxn>
                <a:cxn ang="0">
                  <a:pos x="32" y="54"/>
                </a:cxn>
              </a:cxnLst>
              <a:rect l="0" t="0" r="r" b="b"/>
              <a:pathLst>
                <a:path w="32" h="56">
                  <a:moveTo>
                    <a:pt x="32" y="54"/>
                  </a:moveTo>
                  <a:lnTo>
                    <a:pt x="28" y="56"/>
                  </a:lnTo>
                  <a:lnTo>
                    <a:pt x="28" y="56"/>
                  </a:lnTo>
                  <a:lnTo>
                    <a:pt x="22" y="54"/>
                  </a:lnTo>
                  <a:lnTo>
                    <a:pt x="16" y="52"/>
                  </a:lnTo>
                  <a:lnTo>
                    <a:pt x="6" y="52"/>
                  </a:lnTo>
                  <a:lnTo>
                    <a:pt x="4" y="50"/>
                  </a:lnTo>
                  <a:lnTo>
                    <a:pt x="6" y="48"/>
                  </a:lnTo>
                  <a:lnTo>
                    <a:pt x="0" y="48"/>
                  </a:lnTo>
                  <a:lnTo>
                    <a:pt x="0" y="44"/>
                  </a:lnTo>
                  <a:lnTo>
                    <a:pt x="8" y="42"/>
                  </a:lnTo>
                  <a:lnTo>
                    <a:pt x="4" y="36"/>
                  </a:lnTo>
                  <a:lnTo>
                    <a:pt x="14" y="44"/>
                  </a:lnTo>
                  <a:lnTo>
                    <a:pt x="14" y="38"/>
                  </a:lnTo>
                  <a:lnTo>
                    <a:pt x="18" y="42"/>
                  </a:lnTo>
                  <a:lnTo>
                    <a:pt x="18" y="40"/>
                  </a:lnTo>
                  <a:lnTo>
                    <a:pt x="22" y="42"/>
                  </a:lnTo>
                  <a:lnTo>
                    <a:pt x="16" y="36"/>
                  </a:lnTo>
                  <a:lnTo>
                    <a:pt x="14" y="28"/>
                  </a:lnTo>
                  <a:lnTo>
                    <a:pt x="24" y="20"/>
                  </a:lnTo>
                  <a:lnTo>
                    <a:pt x="22" y="18"/>
                  </a:lnTo>
                  <a:lnTo>
                    <a:pt x="14" y="22"/>
                  </a:lnTo>
                  <a:lnTo>
                    <a:pt x="10" y="20"/>
                  </a:lnTo>
                  <a:lnTo>
                    <a:pt x="10" y="12"/>
                  </a:lnTo>
                  <a:lnTo>
                    <a:pt x="12" y="8"/>
                  </a:lnTo>
                  <a:lnTo>
                    <a:pt x="18" y="6"/>
                  </a:lnTo>
                  <a:lnTo>
                    <a:pt x="22" y="0"/>
                  </a:lnTo>
                  <a:lnTo>
                    <a:pt x="24" y="4"/>
                  </a:lnTo>
                  <a:lnTo>
                    <a:pt x="30" y="2"/>
                  </a:lnTo>
                  <a:lnTo>
                    <a:pt x="30" y="2"/>
                  </a:lnTo>
                  <a:lnTo>
                    <a:pt x="32" y="10"/>
                  </a:lnTo>
                  <a:lnTo>
                    <a:pt x="32" y="26"/>
                  </a:lnTo>
                  <a:lnTo>
                    <a:pt x="32" y="54"/>
                  </a:lnTo>
                  <a:lnTo>
                    <a:pt x="32" y="54"/>
                  </a:lnTo>
                  <a:close/>
                </a:path>
              </a:pathLst>
            </a:custGeom>
            <a:solidFill>
              <a:schemeClr val="bg1">
                <a:lumMod val="8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679" name="Freeform 1572"/>
            <p:cNvSpPr>
              <a:spLocks/>
            </p:cNvSpPr>
            <p:nvPr/>
          </p:nvSpPr>
          <p:spPr bwMode="auto">
            <a:xfrm>
              <a:off x="1260328" y="5791744"/>
              <a:ext cx="2885" cy="4307"/>
            </a:xfrm>
            <a:custGeom>
              <a:avLst/>
              <a:gdLst/>
              <a:ahLst/>
              <a:cxnLst>
                <a:cxn ang="0">
                  <a:pos x="4" y="0"/>
                </a:cxn>
                <a:cxn ang="0">
                  <a:pos x="0" y="2"/>
                </a:cxn>
                <a:cxn ang="0">
                  <a:pos x="0" y="6"/>
                </a:cxn>
                <a:cxn ang="0">
                  <a:pos x="4" y="6"/>
                </a:cxn>
                <a:cxn ang="0">
                  <a:pos x="4" y="0"/>
                </a:cxn>
              </a:cxnLst>
              <a:rect l="0" t="0" r="r" b="b"/>
              <a:pathLst>
                <a:path w="4" h="6">
                  <a:moveTo>
                    <a:pt x="4" y="0"/>
                  </a:moveTo>
                  <a:lnTo>
                    <a:pt x="0" y="2"/>
                  </a:lnTo>
                  <a:lnTo>
                    <a:pt x="0" y="6"/>
                  </a:lnTo>
                  <a:lnTo>
                    <a:pt x="4" y="6"/>
                  </a:lnTo>
                  <a:lnTo>
                    <a:pt x="4" y="0"/>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680" name="Freeform 1573"/>
            <p:cNvSpPr>
              <a:spLocks/>
            </p:cNvSpPr>
            <p:nvPr/>
          </p:nvSpPr>
          <p:spPr bwMode="auto">
            <a:xfrm>
              <a:off x="1267540" y="5790308"/>
              <a:ext cx="4328" cy="7178"/>
            </a:xfrm>
            <a:custGeom>
              <a:avLst/>
              <a:gdLst/>
              <a:ahLst/>
              <a:cxnLst>
                <a:cxn ang="0">
                  <a:pos x="0" y="6"/>
                </a:cxn>
                <a:cxn ang="0">
                  <a:pos x="4" y="10"/>
                </a:cxn>
                <a:cxn ang="0">
                  <a:pos x="6" y="0"/>
                </a:cxn>
                <a:cxn ang="0">
                  <a:pos x="0" y="6"/>
                </a:cxn>
              </a:cxnLst>
              <a:rect l="0" t="0" r="r" b="b"/>
              <a:pathLst>
                <a:path w="6" h="10">
                  <a:moveTo>
                    <a:pt x="0" y="6"/>
                  </a:moveTo>
                  <a:lnTo>
                    <a:pt x="4" y="10"/>
                  </a:lnTo>
                  <a:lnTo>
                    <a:pt x="6" y="0"/>
                  </a:lnTo>
                  <a:lnTo>
                    <a:pt x="0" y="6"/>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681" name="Freeform 1574"/>
            <p:cNvSpPr>
              <a:spLocks/>
            </p:cNvSpPr>
            <p:nvPr/>
          </p:nvSpPr>
          <p:spPr bwMode="auto">
            <a:xfrm>
              <a:off x="1302162" y="5801793"/>
              <a:ext cx="4328" cy="2871"/>
            </a:xfrm>
            <a:custGeom>
              <a:avLst/>
              <a:gdLst/>
              <a:ahLst/>
              <a:cxnLst>
                <a:cxn ang="0">
                  <a:pos x="4" y="0"/>
                </a:cxn>
                <a:cxn ang="0">
                  <a:pos x="6" y="4"/>
                </a:cxn>
                <a:cxn ang="0">
                  <a:pos x="4" y="4"/>
                </a:cxn>
                <a:cxn ang="0">
                  <a:pos x="0" y="4"/>
                </a:cxn>
                <a:cxn ang="0">
                  <a:pos x="0" y="0"/>
                </a:cxn>
                <a:cxn ang="0">
                  <a:pos x="2" y="2"/>
                </a:cxn>
                <a:cxn ang="0">
                  <a:pos x="4" y="0"/>
                </a:cxn>
              </a:cxnLst>
              <a:rect l="0" t="0" r="r" b="b"/>
              <a:pathLst>
                <a:path w="6" h="4">
                  <a:moveTo>
                    <a:pt x="4" y="0"/>
                  </a:moveTo>
                  <a:lnTo>
                    <a:pt x="6" y="4"/>
                  </a:lnTo>
                  <a:lnTo>
                    <a:pt x="4" y="4"/>
                  </a:lnTo>
                  <a:lnTo>
                    <a:pt x="0" y="4"/>
                  </a:lnTo>
                  <a:lnTo>
                    <a:pt x="0" y="0"/>
                  </a:lnTo>
                  <a:lnTo>
                    <a:pt x="2" y="2"/>
                  </a:lnTo>
                  <a:lnTo>
                    <a:pt x="4" y="0"/>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682" name="Freeform 1575"/>
            <p:cNvSpPr>
              <a:spLocks/>
            </p:cNvSpPr>
            <p:nvPr/>
          </p:nvSpPr>
          <p:spPr bwMode="auto">
            <a:xfrm>
              <a:off x="1323800" y="5807535"/>
              <a:ext cx="7213" cy="7178"/>
            </a:xfrm>
            <a:custGeom>
              <a:avLst/>
              <a:gdLst/>
              <a:ahLst/>
              <a:cxnLst>
                <a:cxn ang="0">
                  <a:pos x="10" y="2"/>
                </a:cxn>
                <a:cxn ang="0">
                  <a:pos x="10" y="2"/>
                </a:cxn>
                <a:cxn ang="0">
                  <a:pos x="8" y="4"/>
                </a:cxn>
                <a:cxn ang="0">
                  <a:pos x="10" y="8"/>
                </a:cxn>
                <a:cxn ang="0">
                  <a:pos x="8" y="10"/>
                </a:cxn>
                <a:cxn ang="0">
                  <a:pos x="0" y="10"/>
                </a:cxn>
                <a:cxn ang="0">
                  <a:pos x="4" y="6"/>
                </a:cxn>
                <a:cxn ang="0">
                  <a:pos x="4" y="4"/>
                </a:cxn>
                <a:cxn ang="0">
                  <a:pos x="2" y="2"/>
                </a:cxn>
                <a:cxn ang="0">
                  <a:pos x="10" y="0"/>
                </a:cxn>
                <a:cxn ang="0">
                  <a:pos x="10" y="2"/>
                </a:cxn>
              </a:cxnLst>
              <a:rect l="0" t="0" r="r" b="b"/>
              <a:pathLst>
                <a:path w="10" h="10">
                  <a:moveTo>
                    <a:pt x="10" y="2"/>
                  </a:moveTo>
                  <a:lnTo>
                    <a:pt x="10" y="2"/>
                  </a:lnTo>
                  <a:lnTo>
                    <a:pt x="8" y="4"/>
                  </a:lnTo>
                  <a:lnTo>
                    <a:pt x="10" y="8"/>
                  </a:lnTo>
                  <a:lnTo>
                    <a:pt x="8" y="10"/>
                  </a:lnTo>
                  <a:lnTo>
                    <a:pt x="0" y="10"/>
                  </a:lnTo>
                  <a:lnTo>
                    <a:pt x="4" y="6"/>
                  </a:lnTo>
                  <a:lnTo>
                    <a:pt x="4" y="4"/>
                  </a:lnTo>
                  <a:lnTo>
                    <a:pt x="2" y="2"/>
                  </a:lnTo>
                  <a:lnTo>
                    <a:pt x="10" y="0"/>
                  </a:lnTo>
                  <a:lnTo>
                    <a:pt x="10" y="2"/>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683" name="Freeform 1576"/>
            <p:cNvSpPr>
              <a:spLocks/>
            </p:cNvSpPr>
            <p:nvPr/>
          </p:nvSpPr>
          <p:spPr bwMode="auto">
            <a:xfrm>
              <a:off x="1421893" y="5909464"/>
              <a:ext cx="17311" cy="14356"/>
            </a:xfrm>
            <a:custGeom>
              <a:avLst/>
              <a:gdLst/>
              <a:ahLst/>
              <a:cxnLst>
                <a:cxn ang="0">
                  <a:pos x="24" y="2"/>
                </a:cxn>
                <a:cxn ang="0">
                  <a:pos x="24" y="8"/>
                </a:cxn>
                <a:cxn ang="0">
                  <a:pos x="18" y="16"/>
                </a:cxn>
                <a:cxn ang="0">
                  <a:pos x="18" y="16"/>
                </a:cxn>
                <a:cxn ang="0">
                  <a:pos x="10" y="20"/>
                </a:cxn>
                <a:cxn ang="0">
                  <a:pos x="2" y="20"/>
                </a:cxn>
                <a:cxn ang="0">
                  <a:pos x="0" y="18"/>
                </a:cxn>
                <a:cxn ang="0">
                  <a:pos x="0" y="4"/>
                </a:cxn>
                <a:cxn ang="0">
                  <a:pos x="2" y="0"/>
                </a:cxn>
                <a:cxn ang="0">
                  <a:pos x="2" y="0"/>
                </a:cxn>
                <a:cxn ang="0">
                  <a:pos x="12" y="0"/>
                </a:cxn>
                <a:cxn ang="0">
                  <a:pos x="20" y="0"/>
                </a:cxn>
                <a:cxn ang="0">
                  <a:pos x="24" y="2"/>
                </a:cxn>
              </a:cxnLst>
              <a:rect l="0" t="0" r="r" b="b"/>
              <a:pathLst>
                <a:path w="24" h="20">
                  <a:moveTo>
                    <a:pt x="24" y="2"/>
                  </a:moveTo>
                  <a:lnTo>
                    <a:pt x="24" y="8"/>
                  </a:lnTo>
                  <a:lnTo>
                    <a:pt x="18" y="16"/>
                  </a:lnTo>
                  <a:lnTo>
                    <a:pt x="18" y="16"/>
                  </a:lnTo>
                  <a:lnTo>
                    <a:pt x="10" y="20"/>
                  </a:lnTo>
                  <a:lnTo>
                    <a:pt x="2" y="20"/>
                  </a:lnTo>
                  <a:lnTo>
                    <a:pt x="0" y="18"/>
                  </a:lnTo>
                  <a:lnTo>
                    <a:pt x="0" y="4"/>
                  </a:lnTo>
                  <a:lnTo>
                    <a:pt x="2" y="0"/>
                  </a:lnTo>
                  <a:lnTo>
                    <a:pt x="2" y="0"/>
                  </a:lnTo>
                  <a:lnTo>
                    <a:pt x="12" y="0"/>
                  </a:lnTo>
                  <a:lnTo>
                    <a:pt x="20" y="0"/>
                  </a:lnTo>
                  <a:lnTo>
                    <a:pt x="24" y="2"/>
                  </a:lnTo>
                  <a:close/>
                </a:path>
              </a:pathLst>
            </a:custGeom>
            <a:solidFill>
              <a:schemeClr val="bg1">
                <a:lumMod val="8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684" name="Freeform 1577"/>
            <p:cNvSpPr>
              <a:spLocks/>
            </p:cNvSpPr>
            <p:nvPr/>
          </p:nvSpPr>
          <p:spPr bwMode="auto">
            <a:xfrm>
              <a:off x="1267540" y="6513859"/>
              <a:ext cx="11540" cy="5742"/>
            </a:xfrm>
            <a:custGeom>
              <a:avLst/>
              <a:gdLst/>
              <a:ahLst/>
              <a:cxnLst>
                <a:cxn ang="0">
                  <a:pos x="2" y="2"/>
                </a:cxn>
                <a:cxn ang="0">
                  <a:pos x="0" y="0"/>
                </a:cxn>
                <a:cxn ang="0">
                  <a:pos x="0" y="0"/>
                </a:cxn>
                <a:cxn ang="0">
                  <a:pos x="8" y="0"/>
                </a:cxn>
                <a:cxn ang="0">
                  <a:pos x="14" y="0"/>
                </a:cxn>
                <a:cxn ang="0">
                  <a:pos x="16" y="6"/>
                </a:cxn>
                <a:cxn ang="0">
                  <a:pos x="12" y="8"/>
                </a:cxn>
                <a:cxn ang="0">
                  <a:pos x="10" y="6"/>
                </a:cxn>
                <a:cxn ang="0">
                  <a:pos x="8" y="6"/>
                </a:cxn>
                <a:cxn ang="0">
                  <a:pos x="4" y="6"/>
                </a:cxn>
                <a:cxn ang="0">
                  <a:pos x="2" y="2"/>
                </a:cxn>
              </a:cxnLst>
              <a:rect l="0" t="0" r="r" b="b"/>
              <a:pathLst>
                <a:path w="16" h="8">
                  <a:moveTo>
                    <a:pt x="2" y="2"/>
                  </a:moveTo>
                  <a:lnTo>
                    <a:pt x="0" y="0"/>
                  </a:lnTo>
                  <a:lnTo>
                    <a:pt x="0" y="0"/>
                  </a:lnTo>
                  <a:lnTo>
                    <a:pt x="8" y="0"/>
                  </a:lnTo>
                  <a:lnTo>
                    <a:pt x="14" y="0"/>
                  </a:lnTo>
                  <a:lnTo>
                    <a:pt x="16" y="6"/>
                  </a:lnTo>
                  <a:lnTo>
                    <a:pt x="12" y="8"/>
                  </a:lnTo>
                  <a:lnTo>
                    <a:pt x="10" y="6"/>
                  </a:lnTo>
                  <a:lnTo>
                    <a:pt x="8" y="6"/>
                  </a:lnTo>
                  <a:lnTo>
                    <a:pt x="4" y="6"/>
                  </a:lnTo>
                  <a:lnTo>
                    <a:pt x="2" y="2"/>
                  </a:lnTo>
                  <a:close/>
                </a:path>
              </a:pathLst>
            </a:custGeom>
            <a:solidFill>
              <a:schemeClr val="bg1">
                <a:lumMod val="8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685" name="Freeform 1578"/>
            <p:cNvSpPr>
              <a:spLocks/>
            </p:cNvSpPr>
            <p:nvPr/>
          </p:nvSpPr>
          <p:spPr bwMode="auto">
            <a:xfrm>
              <a:off x="1299276" y="6509552"/>
              <a:ext cx="8655" cy="2871"/>
            </a:xfrm>
            <a:custGeom>
              <a:avLst/>
              <a:gdLst/>
              <a:ahLst/>
              <a:cxnLst>
                <a:cxn ang="0">
                  <a:pos x="2" y="0"/>
                </a:cxn>
                <a:cxn ang="0">
                  <a:pos x="12" y="0"/>
                </a:cxn>
                <a:cxn ang="0">
                  <a:pos x="2" y="4"/>
                </a:cxn>
                <a:cxn ang="0">
                  <a:pos x="0" y="4"/>
                </a:cxn>
                <a:cxn ang="0">
                  <a:pos x="2" y="0"/>
                </a:cxn>
              </a:cxnLst>
              <a:rect l="0" t="0" r="r" b="b"/>
              <a:pathLst>
                <a:path w="12" h="4">
                  <a:moveTo>
                    <a:pt x="2" y="0"/>
                  </a:moveTo>
                  <a:lnTo>
                    <a:pt x="12" y="0"/>
                  </a:lnTo>
                  <a:lnTo>
                    <a:pt x="2" y="4"/>
                  </a:lnTo>
                  <a:lnTo>
                    <a:pt x="0" y="4"/>
                  </a:lnTo>
                  <a:lnTo>
                    <a:pt x="2" y="0"/>
                  </a:lnTo>
                  <a:close/>
                </a:path>
              </a:pathLst>
            </a:custGeom>
            <a:solidFill>
              <a:schemeClr val="bg1">
                <a:lumMod val="8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686" name="Freeform 1579"/>
            <p:cNvSpPr>
              <a:spLocks/>
            </p:cNvSpPr>
            <p:nvPr/>
          </p:nvSpPr>
          <p:spPr bwMode="auto">
            <a:xfrm>
              <a:off x="1215608" y="6328664"/>
              <a:ext cx="8655" cy="21534"/>
            </a:xfrm>
            <a:custGeom>
              <a:avLst/>
              <a:gdLst/>
              <a:ahLst/>
              <a:cxnLst>
                <a:cxn ang="0">
                  <a:pos x="6" y="0"/>
                </a:cxn>
                <a:cxn ang="0">
                  <a:pos x="6" y="2"/>
                </a:cxn>
                <a:cxn ang="0">
                  <a:pos x="8" y="2"/>
                </a:cxn>
                <a:cxn ang="0">
                  <a:pos x="12" y="12"/>
                </a:cxn>
                <a:cxn ang="0">
                  <a:pos x="6" y="16"/>
                </a:cxn>
                <a:cxn ang="0">
                  <a:pos x="10" y="20"/>
                </a:cxn>
                <a:cxn ang="0">
                  <a:pos x="8" y="20"/>
                </a:cxn>
                <a:cxn ang="0">
                  <a:pos x="8" y="26"/>
                </a:cxn>
                <a:cxn ang="0">
                  <a:pos x="6" y="26"/>
                </a:cxn>
                <a:cxn ang="0">
                  <a:pos x="6" y="30"/>
                </a:cxn>
                <a:cxn ang="0">
                  <a:pos x="0" y="28"/>
                </a:cxn>
                <a:cxn ang="0">
                  <a:pos x="0" y="26"/>
                </a:cxn>
                <a:cxn ang="0">
                  <a:pos x="0" y="26"/>
                </a:cxn>
                <a:cxn ang="0">
                  <a:pos x="2" y="14"/>
                </a:cxn>
                <a:cxn ang="0">
                  <a:pos x="2" y="4"/>
                </a:cxn>
                <a:cxn ang="0">
                  <a:pos x="6" y="0"/>
                </a:cxn>
              </a:cxnLst>
              <a:rect l="0" t="0" r="r" b="b"/>
              <a:pathLst>
                <a:path w="12" h="30">
                  <a:moveTo>
                    <a:pt x="6" y="0"/>
                  </a:moveTo>
                  <a:lnTo>
                    <a:pt x="6" y="2"/>
                  </a:lnTo>
                  <a:lnTo>
                    <a:pt x="8" y="2"/>
                  </a:lnTo>
                  <a:lnTo>
                    <a:pt x="12" y="12"/>
                  </a:lnTo>
                  <a:lnTo>
                    <a:pt x="6" y="16"/>
                  </a:lnTo>
                  <a:lnTo>
                    <a:pt x="10" y="20"/>
                  </a:lnTo>
                  <a:lnTo>
                    <a:pt x="8" y="20"/>
                  </a:lnTo>
                  <a:lnTo>
                    <a:pt x="8" y="26"/>
                  </a:lnTo>
                  <a:lnTo>
                    <a:pt x="6" y="26"/>
                  </a:lnTo>
                  <a:lnTo>
                    <a:pt x="6" y="30"/>
                  </a:lnTo>
                  <a:lnTo>
                    <a:pt x="0" y="28"/>
                  </a:lnTo>
                  <a:lnTo>
                    <a:pt x="0" y="26"/>
                  </a:lnTo>
                  <a:lnTo>
                    <a:pt x="0" y="26"/>
                  </a:lnTo>
                  <a:lnTo>
                    <a:pt x="2" y="14"/>
                  </a:lnTo>
                  <a:lnTo>
                    <a:pt x="2" y="4"/>
                  </a:lnTo>
                  <a:lnTo>
                    <a:pt x="6" y="0"/>
                  </a:lnTo>
                  <a:close/>
                </a:path>
              </a:pathLst>
            </a:custGeom>
            <a:solidFill>
              <a:schemeClr val="bg1">
                <a:lumMod val="8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687" name="Freeform 1580"/>
            <p:cNvSpPr>
              <a:spLocks/>
            </p:cNvSpPr>
            <p:nvPr/>
          </p:nvSpPr>
          <p:spPr bwMode="auto">
            <a:xfrm>
              <a:off x="1221379" y="6361684"/>
              <a:ext cx="5770" cy="7178"/>
            </a:xfrm>
            <a:custGeom>
              <a:avLst/>
              <a:gdLst/>
              <a:ahLst/>
              <a:cxnLst>
                <a:cxn ang="0">
                  <a:pos x="6" y="0"/>
                </a:cxn>
                <a:cxn ang="0">
                  <a:pos x="8" y="4"/>
                </a:cxn>
                <a:cxn ang="0">
                  <a:pos x="8" y="8"/>
                </a:cxn>
                <a:cxn ang="0">
                  <a:pos x="2" y="10"/>
                </a:cxn>
                <a:cxn ang="0">
                  <a:pos x="0" y="4"/>
                </a:cxn>
                <a:cxn ang="0">
                  <a:pos x="6" y="0"/>
                </a:cxn>
              </a:cxnLst>
              <a:rect l="0" t="0" r="r" b="b"/>
              <a:pathLst>
                <a:path w="8" h="10">
                  <a:moveTo>
                    <a:pt x="6" y="0"/>
                  </a:moveTo>
                  <a:lnTo>
                    <a:pt x="8" y="4"/>
                  </a:lnTo>
                  <a:lnTo>
                    <a:pt x="8" y="8"/>
                  </a:lnTo>
                  <a:lnTo>
                    <a:pt x="2" y="10"/>
                  </a:lnTo>
                  <a:lnTo>
                    <a:pt x="0" y="4"/>
                  </a:lnTo>
                  <a:lnTo>
                    <a:pt x="6" y="0"/>
                  </a:lnTo>
                  <a:close/>
                </a:path>
              </a:pathLst>
            </a:custGeom>
            <a:solidFill>
              <a:schemeClr val="bg1">
                <a:lumMod val="8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688" name="Freeform 1581"/>
            <p:cNvSpPr>
              <a:spLocks/>
            </p:cNvSpPr>
            <p:nvPr/>
          </p:nvSpPr>
          <p:spPr bwMode="auto">
            <a:xfrm>
              <a:off x="1205511" y="6410495"/>
              <a:ext cx="4328" cy="7178"/>
            </a:xfrm>
            <a:custGeom>
              <a:avLst/>
              <a:gdLst/>
              <a:ahLst/>
              <a:cxnLst>
                <a:cxn ang="0">
                  <a:pos x="0" y="0"/>
                </a:cxn>
                <a:cxn ang="0">
                  <a:pos x="2" y="0"/>
                </a:cxn>
                <a:cxn ang="0">
                  <a:pos x="6" y="10"/>
                </a:cxn>
                <a:cxn ang="0">
                  <a:pos x="6" y="10"/>
                </a:cxn>
                <a:cxn ang="0">
                  <a:pos x="2" y="6"/>
                </a:cxn>
                <a:cxn ang="0">
                  <a:pos x="0" y="0"/>
                </a:cxn>
                <a:cxn ang="0">
                  <a:pos x="0" y="0"/>
                </a:cxn>
              </a:cxnLst>
              <a:rect l="0" t="0" r="r" b="b"/>
              <a:pathLst>
                <a:path w="6" h="10">
                  <a:moveTo>
                    <a:pt x="0" y="0"/>
                  </a:moveTo>
                  <a:lnTo>
                    <a:pt x="2" y="0"/>
                  </a:lnTo>
                  <a:lnTo>
                    <a:pt x="6" y="10"/>
                  </a:lnTo>
                  <a:lnTo>
                    <a:pt x="6" y="10"/>
                  </a:lnTo>
                  <a:lnTo>
                    <a:pt x="2" y="6"/>
                  </a:lnTo>
                  <a:lnTo>
                    <a:pt x="0" y="0"/>
                  </a:lnTo>
                  <a:lnTo>
                    <a:pt x="0" y="0"/>
                  </a:lnTo>
                  <a:close/>
                </a:path>
              </a:pathLst>
            </a:custGeom>
            <a:solidFill>
              <a:schemeClr val="bg1">
                <a:lumMod val="8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689" name="Freeform 1582"/>
            <p:cNvSpPr>
              <a:spLocks/>
            </p:cNvSpPr>
            <p:nvPr/>
          </p:nvSpPr>
          <p:spPr bwMode="auto">
            <a:xfrm>
              <a:off x="1208396" y="6419108"/>
              <a:ext cx="5770" cy="20099"/>
            </a:xfrm>
            <a:custGeom>
              <a:avLst/>
              <a:gdLst/>
              <a:ahLst/>
              <a:cxnLst>
                <a:cxn ang="0">
                  <a:pos x="2" y="6"/>
                </a:cxn>
                <a:cxn ang="0">
                  <a:pos x="2" y="2"/>
                </a:cxn>
                <a:cxn ang="0">
                  <a:pos x="4" y="0"/>
                </a:cxn>
                <a:cxn ang="0">
                  <a:pos x="8" y="6"/>
                </a:cxn>
                <a:cxn ang="0">
                  <a:pos x="8" y="6"/>
                </a:cxn>
                <a:cxn ang="0">
                  <a:pos x="8" y="16"/>
                </a:cxn>
                <a:cxn ang="0">
                  <a:pos x="8" y="22"/>
                </a:cxn>
                <a:cxn ang="0">
                  <a:pos x="8" y="26"/>
                </a:cxn>
                <a:cxn ang="0">
                  <a:pos x="6" y="28"/>
                </a:cxn>
                <a:cxn ang="0">
                  <a:pos x="4" y="24"/>
                </a:cxn>
                <a:cxn ang="0">
                  <a:pos x="4" y="16"/>
                </a:cxn>
                <a:cxn ang="0">
                  <a:pos x="0" y="12"/>
                </a:cxn>
                <a:cxn ang="0">
                  <a:pos x="2" y="12"/>
                </a:cxn>
                <a:cxn ang="0">
                  <a:pos x="2" y="10"/>
                </a:cxn>
                <a:cxn ang="0">
                  <a:pos x="0" y="8"/>
                </a:cxn>
                <a:cxn ang="0">
                  <a:pos x="2" y="6"/>
                </a:cxn>
              </a:cxnLst>
              <a:rect l="0" t="0" r="r" b="b"/>
              <a:pathLst>
                <a:path w="8" h="28">
                  <a:moveTo>
                    <a:pt x="2" y="6"/>
                  </a:moveTo>
                  <a:lnTo>
                    <a:pt x="2" y="2"/>
                  </a:lnTo>
                  <a:lnTo>
                    <a:pt x="4" y="0"/>
                  </a:lnTo>
                  <a:lnTo>
                    <a:pt x="8" y="6"/>
                  </a:lnTo>
                  <a:lnTo>
                    <a:pt x="8" y="6"/>
                  </a:lnTo>
                  <a:lnTo>
                    <a:pt x="8" y="16"/>
                  </a:lnTo>
                  <a:lnTo>
                    <a:pt x="8" y="22"/>
                  </a:lnTo>
                  <a:lnTo>
                    <a:pt x="8" y="26"/>
                  </a:lnTo>
                  <a:lnTo>
                    <a:pt x="6" y="28"/>
                  </a:lnTo>
                  <a:lnTo>
                    <a:pt x="4" y="24"/>
                  </a:lnTo>
                  <a:lnTo>
                    <a:pt x="4" y="16"/>
                  </a:lnTo>
                  <a:lnTo>
                    <a:pt x="0" y="12"/>
                  </a:lnTo>
                  <a:lnTo>
                    <a:pt x="2" y="12"/>
                  </a:lnTo>
                  <a:lnTo>
                    <a:pt x="2" y="10"/>
                  </a:lnTo>
                  <a:lnTo>
                    <a:pt x="0" y="8"/>
                  </a:lnTo>
                  <a:lnTo>
                    <a:pt x="2" y="6"/>
                  </a:lnTo>
                  <a:close/>
                </a:path>
              </a:pathLst>
            </a:custGeom>
            <a:solidFill>
              <a:schemeClr val="bg1">
                <a:lumMod val="8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690" name="Freeform 1583"/>
            <p:cNvSpPr>
              <a:spLocks/>
            </p:cNvSpPr>
            <p:nvPr/>
          </p:nvSpPr>
          <p:spPr bwMode="auto">
            <a:xfrm>
              <a:off x="1206953" y="6440643"/>
              <a:ext cx="4328" cy="4307"/>
            </a:xfrm>
            <a:custGeom>
              <a:avLst/>
              <a:gdLst/>
              <a:ahLst/>
              <a:cxnLst>
                <a:cxn ang="0">
                  <a:pos x="0" y="0"/>
                </a:cxn>
                <a:cxn ang="0">
                  <a:pos x="6" y="0"/>
                </a:cxn>
                <a:cxn ang="0">
                  <a:pos x="4" y="6"/>
                </a:cxn>
                <a:cxn ang="0">
                  <a:pos x="2" y="4"/>
                </a:cxn>
                <a:cxn ang="0">
                  <a:pos x="0" y="4"/>
                </a:cxn>
                <a:cxn ang="0">
                  <a:pos x="0" y="4"/>
                </a:cxn>
                <a:cxn ang="0">
                  <a:pos x="0" y="0"/>
                </a:cxn>
                <a:cxn ang="0">
                  <a:pos x="0" y="0"/>
                </a:cxn>
              </a:cxnLst>
              <a:rect l="0" t="0" r="r" b="b"/>
              <a:pathLst>
                <a:path w="6" h="6">
                  <a:moveTo>
                    <a:pt x="0" y="0"/>
                  </a:moveTo>
                  <a:lnTo>
                    <a:pt x="6" y="0"/>
                  </a:lnTo>
                  <a:lnTo>
                    <a:pt x="4" y="6"/>
                  </a:lnTo>
                  <a:lnTo>
                    <a:pt x="2" y="4"/>
                  </a:lnTo>
                  <a:lnTo>
                    <a:pt x="0" y="4"/>
                  </a:lnTo>
                  <a:lnTo>
                    <a:pt x="0" y="4"/>
                  </a:lnTo>
                  <a:lnTo>
                    <a:pt x="0" y="0"/>
                  </a:lnTo>
                  <a:lnTo>
                    <a:pt x="0" y="0"/>
                  </a:lnTo>
                  <a:close/>
                </a:path>
              </a:pathLst>
            </a:custGeom>
            <a:solidFill>
              <a:schemeClr val="bg1">
                <a:lumMod val="8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691" name="Freeform 1584"/>
            <p:cNvSpPr>
              <a:spLocks/>
            </p:cNvSpPr>
            <p:nvPr/>
          </p:nvSpPr>
          <p:spPr bwMode="auto">
            <a:xfrm>
              <a:off x="1212723" y="6443514"/>
              <a:ext cx="4328" cy="5742"/>
            </a:xfrm>
            <a:custGeom>
              <a:avLst/>
              <a:gdLst/>
              <a:ahLst/>
              <a:cxnLst>
                <a:cxn ang="0">
                  <a:pos x="0" y="6"/>
                </a:cxn>
                <a:cxn ang="0">
                  <a:pos x="0" y="0"/>
                </a:cxn>
                <a:cxn ang="0">
                  <a:pos x="4" y="4"/>
                </a:cxn>
                <a:cxn ang="0">
                  <a:pos x="6" y="8"/>
                </a:cxn>
                <a:cxn ang="0">
                  <a:pos x="6" y="8"/>
                </a:cxn>
                <a:cxn ang="0">
                  <a:pos x="4" y="6"/>
                </a:cxn>
                <a:cxn ang="0">
                  <a:pos x="0" y="6"/>
                </a:cxn>
                <a:cxn ang="0">
                  <a:pos x="0" y="6"/>
                </a:cxn>
              </a:cxnLst>
              <a:rect l="0" t="0" r="r" b="b"/>
              <a:pathLst>
                <a:path w="6" h="8">
                  <a:moveTo>
                    <a:pt x="0" y="6"/>
                  </a:moveTo>
                  <a:lnTo>
                    <a:pt x="0" y="0"/>
                  </a:lnTo>
                  <a:lnTo>
                    <a:pt x="4" y="4"/>
                  </a:lnTo>
                  <a:lnTo>
                    <a:pt x="6" y="8"/>
                  </a:lnTo>
                  <a:lnTo>
                    <a:pt x="6" y="8"/>
                  </a:lnTo>
                  <a:lnTo>
                    <a:pt x="4" y="6"/>
                  </a:lnTo>
                  <a:lnTo>
                    <a:pt x="0" y="6"/>
                  </a:lnTo>
                  <a:lnTo>
                    <a:pt x="0" y="6"/>
                  </a:lnTo>
                  <a:close/>
                </a:path>
              </a:pathLst>
            </a:custGeom>
            <a:solidFill>
              <a:schemeClr val="bg1">
                <a:lumMod val="8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692" name="Freeform 1585"/>
            <p:cNvSpPr>
              <a:spLocks/>
            </p:cNvSpPr>
            <p:nvPr/>
          </p:nvSpPr>
          <p:spPr bwMode="auto">
            <a:xfrm>
              <a:off x="1209838" y="6447821"/>
              <a:ext cx="4328" cy="7178"/>
            </a:xfrm>
            <a:custGeom>
              <a:avLst/>
              <a:gdLst/>
              <a:ahLst/>
              <a:cxnLst>
                <a:cxn ang="0">
                  <a:pos x="4" y="10"/>
                </a:cxn>
                <a:cxn ang="0">
                  <a:pos x="4" y="10"/>
                </a:cxn>
                <a:cxn ang="0">
                  <a:pos x="4" y="10"/>
                </a:cxn>
                <a:cxn ang="0">
                  <a:pos x="0" y="4"/>
                </a:cxn>
                <a:cxn ang="0">
                  <a:pos x="0" y="0"/>
                </a:cxn>
                <a:cxn ang="0">
                  <a:pos x="4" y="2"/>
                </a:cxn>
                <a:cxn ang="0">
                  <a:pos x="4" y="2"/>
                </a:cxn>
                <a:cxn ang="0">
                  <a:pos x="6" y="6"/>
                </a:cxn>
                <a:cxn ang="0">
                  <a:pos x="4" y="10"/>
                </a:cxn>
                <a:cxn ang="0">
                  <a:pos x="4" y="10"/>
                </a:cxn>
              </a:cxnLst>
              <a:rect l="0" t="0" r="r" b="b"/>
              <a:pathLst>
                <a:path w="6" h="10">
                  <a:moveTo>
                    <a:pt x="4" y="10"/>
                  </a:moveTo>
                  <a:lnTo>
                    <a:pt x="4" y="10"/>
                  </a:lnTo>
                  <a:lnTo>
                    <a:pt x="4" y="10"/>
                  </a:lnTo>
                  <a:lnTo>
                    <a:pt x="0" y="4"/>
                  </a:lnTo>
                  <a:lnTo>
                    <a:pt x="0" y="0"/>
                  </a:lnTo>
                  <a:lnTo>
                    <a:pt x="4" y="2"/>
                  </a:lnTo>
                  <a:lnTo>
                    <a:pt x="4" y="2"/>
                  </a:lnTo>
                  <a:lnTo>
                    <a:pt x="6" y="6"/>
                  </a:lnTo>
                  <a:lnTo>
                    <a:pt x="4" y="10"/>
                  </a:lnTo>
                  <a:lnTo>
                    <a:pt x="4" y="10"/>
                  </a:lnTo>
                  <a:close/>
                </a:path>
              </a:pathLst>
            </a:custGeom>
            <a:solidFill>
              <a:schemeClr val="bg1">
                <a:lumMod val="8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693" name="Freeform 1586"/>
            <p:cNvSpPr>
              <a:spLocks/>
            </p:cNvSpPr>
            <p:nvPr/>
          </p:nvSpPr>
          <p:spPr bwMode="auto">
            <a:xfrm>
              <a:off x="1221379" y="6467919"/>
              <a:ext cx="18753" cy="21534"/>
            </a:xfrm>
            <a:custGeom>
              <a:avLst/>
              <a:gdLst/>
              <a:ahLst/>
              <a:cxnLst>
                <a:cxn ang="0">
                  <a:pos x="2" y="4"/>
                </a:cxn>
                <a:cxn ang="0">
                  <a:pos x="6" y="2"/>
                </a:cxn>
                <a:cxn ang="0">
                  <a:pos x="8" y="6"/>
                </a:cxn>
                <a:cxn ang="0">
                  <a:pos x="10" y="0"/>
                </a:cxn>
                <a:cxn ang="0">
                  <a:pos x="12" y="0"/>
                </a:cxn>
                <a:cxn ang="0">
                  <a:pos x="12" y="6"/>
                </a:cxn>
                <a:cxn ang="0">
                  <a:pos x="8" y="12"/>
                </a:cxn>
                <a:cxn ang="0">
                  <a:pos x="14" y="18"/>
                </a:cxn>
                <a:cxn ang="0">
                  <a:pos x="20" y="14"/>
                </a:cxn>
                <a:cxn ang="0">
                  <a:pos x="26" y="14"/>
                </a:cxn>
                <a:cxn ang="0">
                  <a:pos x="26" y="18"/>
                </a:cxn>
                <a:cxn ang="0">
                  <a:pos x="14" y="26"/>
                </a:cxn>
                <a:cxn ang="0">
                  <a:pos x="14" y="30"/>
                </a:cxn>
                <a:cxn ang="0">
                  <a:pos x="14" y="30"/>
                </a:cxn>
                <a:cxn ang="0">
                  <a:pos x="10" y="28"/>
                </a:cxn>
                <a:cxn ang="0">
                  <a:pos x="6" y="24"/>
                </a:cxn>
                <a:cxn ang="0">
                  <a:pos x="12" y="24"/>
                </a:cxn>
                <a:cxn ang="0">
                  <a:pos x="10" y="18"/>
                </a:cxn>
                <a:cxn ang="0">
                  <a:pos x="8" y="22"/>
                </a:cxn>
                <a:cxn ang="0">
                  <a:pos x="4" y="20"/>
                </a:cxn>
                <a:cxn ang="0">
                  <a:pos x="4" y="18"/>
                </a:cxn>
                <a:cxn ang="0">
                  <a:pos x="0" y="14"/>
                </a:cxn>
                <a:cxn ang="0">
                  <a:pos x="2" y="4"/>
                </a:cxn>
              </a:cxnLst>
              <a:rect l="0" t="0" r="r" b="b"/>
              <a:pathLst>
                <a:path w="26" h="30">
                  <a:moveTo>
                    <a:pt x="2" y="4"/>
                  </a:moveTo>
                  <a:lnTo>
                    <a:pt x="6" y="2"/>
                  </a:lnTo>
                  <a:lnTo>
                    <a:pt x="8" y="6"/>
                  </a:lnTo>
                  <a:lnTo>
                    <a:pt x="10" y="0"/>
                  </a:lnTo>
                  <a:lnTo>
                    <a:pt x="12" y="0"/>
                  </a:lnTo>
                  <a:lnTo>
                    <a:pt x="12" y="6"/>
                  </a:lnTo>
                  <a:lnTo>
                    <a:pt x="8" y="12"/>
                  </a:lnTo>
                  <a:lnTo>
                    <a:pt x="14" y="18"/>
                  </a:lnTo>
                  <a:lnTo>
                    <a:pt x="20" y="14"/>
                  </a:lnTo>
                  <a:lnTo>
                    <a:pt x="26" y="14"/>
                  </a:lnTo>
                  <a:lnTo>
                    <a:pt x="26" y="18"/>
                  </a:lnTo>
                  <a:lnTo>
                    <a:pt x="14" y="26"/>
                  </a:lnTo>
                  <a:lnTo>
                    <a:pt x="14" y="30"/>
                  </a:lnTo>
                  <a:lnTo>
                    <a:pt x="14" y="30"/>
                  </a:lnTo>
                  <a:lnTo>
                    <a:pt x="10" y="28"/>
                  </a:lnTo>
                  <a:lnTo>
                    <a:pt x="6" y="24"/>
                  </a:lnTo>
                  <a:lnTo>
                    <a:pt x="12" y="24"/>
                  </a:lnTo>
                  <a:lnTo>
                    <a:pt x="10" y="18"/>
                  </a:lnTo>
                  <a:lnTo>
                    <a:pt x="8" y="22"/>
                  </a:lnTo>
                  <a:lnTo>
                    <a:pt x="4" y="20"/>
                  </a:lnTo>
                  <a:lnTo>
                    <a:pt x="4" y="18"/>
                  </a:lnTo>
                  <a:lnTo>
                    <a:pt x="0" y="14"/>
                  </a:lnTo>
                  <a:lnTo>
                    <a:pt x="2" y="4"/>
                  </a:lnTo>
                  <a:close/>
                </a:path>
              </a:pathLst>
            </a:custGeom>
            <a:solidFill>
              <a:schemeClr val="bg1">
                <a:lumMod val="8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694" name="Freeform 1587"/>
            <p:cNvSpPr>
              <a:spLocks/>
            </p:cNvSpPr>
            <p:nvPr/>
          </p:nvSpPr>
          <p:spPr bwMode="auto">
            <a:xfrm>
              <a:off x="1212723" y="6477969"/>
              <a:ext cx="12983" cy="8614"/>
            </a:xfrm>
            <a:custGeom>
              <a:avLst/>
              <a:gdLst/>
              <a:ahLst/>
              <a:cxnLst>
                <a:cxn ang="0">
                  <a:pos x="0" y="0"/>
                </a:cxn>
                <a:cxn ang="0">
                  <a:pos x="18" y="12"/>
                </a:cxn>
                <a:cxn ang="0">
                  <a:pos x="18" y="12"/>
                </a:cxn>
                <a:cxn ang="0">
                  <a:pos x="10" y="10"/>
                </a:cxn>
                <a:cxn ang="0">
                  <a:pos x="2" y="4"/>
                </a:cxn>
                <a:cxn ang="0">
                  <a:pos x="0" y="0"/>
                </a:cxn>
              </a:cxnLst>
              <a:rect l="0" t="0" r="r" b="b"/>
              <a:pathLst>
                <a:path w="18" h="12">
                  <a:moveTo>
                    <a:pt x="0" y="0"/>
                  </a:moveTo>
                  <a:lnTo>
                    <a:pt x="18" y="12"/>
                  </a:lnTo>
                  <a:lnTo>
                    <a:pt x="18" y="12"/>
                  </a:lnTo>
                  <a:lnTo>
                    <a:pt x="10" y="10"/>
                  </a:lnTo>
                  <a:lnTo>
                    <a:pt x="2" y="4"/>
                  </a:lnTo>
                  <a:lnTo>
                    <a:pt x="0" y="0"/>
                  </a:lnTo>
                  <a:close/>
                </a:path>
              </a:pathLst>
            </a:custGeom>
            <a:solidFill>
              <a:schemeClr val="bg1">
                <a:lumMod val="8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695" name="Freeform 1588"/>
            <p:cNvSpPr>
              <a:spLocks/>
            </p:cNvSpPr>
            <p:nvPr/>
          </p:nvSpPr>
          <p:spPr bwMode="auto">
            <a:xfrm>
              <a:off x="1221379" y="6488018"/>
              <a:ext cx="12983" cy="11485"/>
            </a:xfrm>
            <a:custGeom>
              <a:avLst/>
              <a:gdLst/>
              <a:ahLst/>
              <a:cxnLst>
                <a:cxn ang="0">
                  <a:pos x="0" y="0"/>
                </a:cxn>
                <a:cxn ang="0">
                  <a:pos x="0" y="0"/>
                </a:cxn>
                <a:cxn ang="0">
                  <a:pos x="12" y="6"/>
                </a:cxn>
                <a:cxn ang="0">
                  <a:pos x="14" y="4"/>
                </a:cxn>
                <a:cxn ang="0">
                  <a:pos x="16" y="8"/>
                </a:cxn>
                <a:cxn ang="0">
                  <a:pos x="18" y="10"/>
                </a:cxn>
                <a:cxn ang="0">
                  <a:pos x="16" y="10"/>
                </a:cxn>
                <a:cxn ang="0">
                  <a:pos x="14" y="16"/>
                </a:cxn>
                <a:cxn ang="0">
                  <a:pos x="12" y="16"/>
                </a:cxn>
                <a:cxn ang="0">
                  <a:pos x="12" y="16"/>
                </a:cxn>
                <a:cxn ang="0">
                  <a:pos x="8" y="14"/>
                </a:cxn>
                <a:cxn ang="0">
                  <a:pos x="4" y="12"/>
                </a:cxn>
                <a:cxn ang="0">
                  <a:pos x="0" y="2"/>
                </a:cxn>
                <a:cxn ang="0">
                  <a:pos x="0" y="0"/>
                </a:cxn>
              </a:cxnLst>
              <a:rect l="0" t="0" r="r" b="b"/>
              <a:pathLst>
                <a:path w="18" h="16">
                  <a:moveTo>
                    <a:pt x="0" y="0"/>
                  </a:moveTo>
                  <a:lnTo>
                    <a:pt x="0" y="0"/>
                  </a:lnTo>
                  <a:lnTo>
                    <a:pt x="12" y="6"/>
                  </a:lnTo>
                  <a:lnTo>
                    <a:pt x="14" y="4"/>
                  </a:lnTo>
                  <a:lnTo>
                    <a:pt x="16" y="8"/>
                  </a:lnTo>
                  <a:lnTo>
                    <a:pt x="18" y="10"/>
                  </a:lnTo>
                  <a:lnTo>
                    <a:pt x="16" y="10"/>
                  </a:lnTo>
                  <a:lnTo>
                    <a:pt x="14" y="16"/>
                  </a:lnTo>
                  <a:lnTo>
                    <a:pt x="12" y="16"/>
                  </a:lnTo>
                  <a:lnTo>
                    <a:pt x="12" y="16"/>
                  </a:lnTo>
                  <a:lnTo>
                    <a:pt x="8" y="14"/>
                  </a:lnTo>
                  <a:lnTo>
                    <a:pt x="4" y="12"/>
                  </a:lnTo>
                  <a:lnTo>
                    <a:pt x="0" y="2"/>
                  </a:lnTo>
                  <a:lnTo>
                    <a:pt x="0" y="0"/>
                  </a:lnTo>
                  <a:close/>
                </a:path>
              </a:pathLst>
            </a:custGeom>
            <a:solidFill>
              <a:schemeClr val="bg1">
                <a:lumMod val="8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696" name="Freeform 1589"/>
            <p:cNvSpPr>
              <a:spLocks/>
            </p:cNvSpPr>
            <p:nvPr/>
          </p:nvSpPr>
          <p:spPr bwMode="auto">
            <a:xfrm>
              <a:off x="1234362" y="6495196"/>
              <a:ext cx="8655" cy="8614"/>
            </a:xfrm>
            <a:custGeom>
              <a:avLst/>
              <a:gdLst/>
              <a:ahLst/>
              <a:cxnLst>
                <a:cxn ang="0">
                  <a:pos x="4" y="0"/>
                </a:cxn>
                <a:cxn ang="0">
                  <a:pos x="6" y="6"/>
                </a:cxn>
                <a:cxn ang="0">
                  <a:pos x="8" y="4"/>
                </a:cxn>
                <a:cxn ang="0">
                  <a:pos x="12" y="6"/>
                </a:cxn>
                <a:cxn ang="0">
                  <a:pos x="12" y="12"/>
                </a:cxn>
                <a:cxn ang="0">
                  <a:pos x="6" y="8"/>
                </a:cxn>
                <a:cxn ang="0">
                  <a:pos x="6" y="10"/>
                </a:cxn>
                <a:cxn ang="0">
                  <a:pos x="0" y="8"/>
                </a:cxn>
                <a:cxn ang="0">
                  <a:pos x="0" y="2"/>
                </a:cxn>
                <a:cxn ang="0">
                  <a:pos x="4" y="0"/>
                </a:cxn>
              </a:cxnLst>
              <a:rect l="0" t="0" r="r" b="b"/>
              <a:pathLst>
                <a:path w="12" h="12">
                  <a:moveTo>
                    <a:pt x="4" y="0"/>
                  </a:moveTo>
                  <a:lnTo>
                    <a:pt x="6" y="6"/>
                  </a:lnTo>
                  <a:lnTo>
                    <a:pt x="8" y="4"/>
                  </a:lnTo>
                  <a:lnTo>
                    <a:pt x="12" y="6"/>
                  </a:lnTo>
                  <a:lnTo>
                    <a:pt x="12" y="12"/>
                  </a:lnTo>
                  <a:lnTo>
                    <a:pt x="6" y="8"/>
                  </a:lnTo>
                  <a:lnTo>
                    <a:pt x="6" y="10"/>
                  </a:lnTo>
                  <a:lnTo>
                    <a:pt x="0" y="8"/>
                  </a:lnTo>
                  <a:lnTo>
                    <a:pt x="0" y="2"/>
                  </a:lnTo>
                  <a:lnTo>
                    <a:pt x="4" y="0"/>
                  </a:lnTo>
                  <a:close/>
                </a:path>
              </a:pathLst>
            </a:custGeom>
            <a:solidFill>
              <a:schemeClr val="bg1">
                <a:lumMod val="8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697" name="Freeform 1590"/>
            <p:cNvSpPr>
              <a:spLocks/>
            </p:cNvSpPr>
            <p:nvPr/>
          </p:nvSpPr>
          <p:spPr bwMode="auto">
            <a:xfrm>
              <a:off x="1253115" y="6513859"/>
              <a:ext cx="17311" cy="11485"/>
            </a:xfrm>
            <a:custGeom>
              <a:avLst/>
              <a:gdLst/>
              <a:ahLst/>
              <a:cxnLst>
                <a:cxn ang="0">
                  <a:pos x="0" y="4"/>
                </a:cxn>
                <a:cxn ang="0">
                  <a:pos x="18" y="0"/>
                </a:cxn>
                <a:cxn ang="0">
                  <a:pos x="18" y="0"/>
                </a:cxn>
                <a:cxn ang="0">
                  <a:pos x="20" y="8"/>
                </a:cxn>
                <a:cxn ang="0">
                  <a:pos x="24" y="16"/>
                </a:cxn>
                <a:cxn ang="0">
                  <a:pos x="18" y="12"/>
                </a:cxn>
                <a:cxn ang="0">
                  <a:pos x="14" y="12"/>
                </a:cxn>
                <a:cxn ang="0">
                  <a:pos x="10" y="6"/>
                </a:cxn>
                <a:cxn ang="0">
                  <a:pos x="6" y="8"/>
                </a:cxn>
                <a:cxn ang="0">
                  <a:pos x="10" y="14"/>
                </a:cxn>
                <a:cxn ang="0">
                  <a:pos x="6" y="12"/>
                </a:cxn>
                <a:cxn ang="0">
                  <a:pos x="4" y="8"/>
                </a:cxn>
                <a:cxn ang="0">
                  <a:pos x="6" y="6"/>
                </a:cxn>
                <a:cxn ang="0">
                  <a:pos x="0" y="8"/>
                </a:cxn>
                <a:cxn ang="0">
                  <a:pos x="0" y="4"/>
                </a:cxn>
              </a:cxnLst>
              <a:rect l="0" t="0" r="r" b="b"/>
              <a:pathLst>
                <a:path w="24" h="16">
                  <a:moveTo>
                    <a:pt x="0" y="4"/>
                  </a:moveTo>
                  <a:lnTo>
                    <a:pt x="18" y="0"/>
                  </a:lnTo>
                  <a:lnTo>
                    <a:pt x="18" y="0"/>
                  </a:lnTo>
                  <a:lnTo>
                    <a:pt x="20" y="8"/>
                  </a:lnTo>
                  <a:lnTo>
                    <a:pt x="24" y="16"/>
                  </a:lnTo>
                  <a:lnTo>
                    <a:pt x="18" y="12"/>
                  </a:lnTo>
                  <a:lnTo>
                    <a:pt x="14" y="12"/>
                  </a:lnTo>
                  <a:lnTo>
                    <a:pt x="10" y="6"/>
                  </a:lnTo>
                  <a:lnTo>
                    <a:pt x="6" y="8"/>
                  </a:lnTo>
                  <a:lnTo>
                    <a:pt x="10" y="14"/>
                  </a:lnTo>
                  <a:lnTo>
                    <a:pt x="6" y="12"/>
                  </a:lnTo>
                  <a:lnTo>
                    <a:pt x="4" y="8"/>
                  </a:lnTo>
                  <a:lnTo>
                    <a:pt x="6" y="6"/>
                  </a:lnTo>
                  <a:lnTo>
                    <a:pt x="0" y="8"/>
                  </a:lnTo>
                  <a:lnTo>
                    <a:pt x="0" y="4"/>
                  </a:lnTo>
                  <a:close/>
                </a:path>
              </a:pathLst>
            </a:custGeom>
            <a:solidFill>
              <a:schemeClr val="bg1">
                <a:lumMod val="8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698" name="Freeform 1591"/>
            <p:cNvSpPr>
              <a:spLocks/>
            </p:cNvSpPr>
            <p:nvPr/>
          </p:nvSpPr>
          <p:spPr bwMode="auto">
            <a:xfrm>
              <a:off x="1333898" y="5800357"/>
              <a:ext cx="2885" cy="2871"/>
            </a:xfrm>
            <a:custGeom>
              <a:avLst/>
              <a:gdLst/>
              <a:ahLst/>
              <a:cxnLst>
                <a:cxn ang="0">
                  <a:pos x="2" y="0"/>
                </a:cxn>
                <a:cxn ang="0">
                  <a:pos x="4" y="2"/>
                </a:cxn>
                <a:cxn ang="0">
                  <a:pos x="2" y="4"/>
                </a:cxn>
                <a:cxn ang="0">
                  <a:pos x="0" y="4"/>
                </a:cxn>
                <a:cxn ang="0">
                  <a:pos x="2" y="0"/>
                </a:cxn>
              </a:cxnLst>
              <a:rect l="0" t="0" r="r" b="b"/>
              <a:pathLst>
                <a:path w="4" h="4">
                  <a:moveTo>
                    <a:pt x="2" y="0"/>
                  </a:moveTo>
                  <a:lnTo>
                    <a:pt x="4" y="2"/>
                  </a:lnTo>
                  <a:lnTo>
                    <a:pt x="2" y="4"/>
                  </a:lnTo>
                  <a:lnTo>
                    <a:pt x="0" y="4"/>
                  </a:lnTo>
                  <a:lnTo>
                    <a:pt x="2" y="0"/>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699" name="Freeform 1592"/>
            <p:cNvSpPr>
              <a:spLocks/>
            </p:cNvSpPr>
            <p:nvPr/>
          </p:nvSpPr>
          <p:spPr bwMode="auto">
            <a:xfrm>
              <a:off x="1965015" y="5859218"/>
              <a:ext cx="164451" cy="170838"/>
            </a:xfrm>
            <a:custGeom>
              <a:avLst/>
              <a:gdLst/>
              <a:ahLst/>
              <a:cxnLst>
                <a:cxn ang="0">
                  <a:pos x="218" y="48"/>
                </a:cxn>
                <a:cxn ang="0">
                  <a:pos x="222" y="32"/>
                </a:cxn>
                <a:cxn ang="0">
                  <a:pos x="222" y="20"/>
                </a:cxn>
                <a:cxn ang="0">
                  <a:pos x="206" y="10"/>
                </a:cxn>
                <a:cxn ang="0">
                  <a:pos x="194" y="12"/>
                </a:cxn>
                <a:cxn ang="0">
                  <a:pos x="182" y="0"/>
                </a:cxn>
                <a:cxn ang="0">
                  <a:pos x="156" y="0"/>
                </a:cxn>
                <a:cxn ang="0">
                  <a:pos x="150" y="4"/>
                </a:cxn>
                <a:cxn ang="0">
                  <a:pos x="148" y="2"/>
                </a:cxn>
                <a:cxn ang="0">
                  <a:pos x="130" y="8"/>
                </a:cxn>
                <a:cxn ang="0">
                  <a:pos x="124" y="12"/>
                </a:cxn>
                <a:cxn ang="0">
                  <a:pos x="86" y="0"/>
                </a:cxn>
                <a:cxn ang="0">
                  <a:pos x="78" y="18"/>
                </a:cxn>
                <a:cxn ang="0">
                  <a:pos x="76" y="20"/>
                </a:cxn>
                <a:cxn ang="0">
                  <a:pos x="74" y="32"/>
                </a:cxn>
                <a:cxn ang="0">
                  <a:pos x="68" y="42"/>
                </a:cxn>
                <a:cxn ang="0">
                  <a:pos x="64" y="76"/>
                </a:cxn>
                <a:cxn ang="0">
                  <a:pos x="46" y="108"/>
                </a:cxn>
                <a:cxn ang="0">
                  <a:pos x="24" y="122"/>
                </a:cxn>
                <a:cxn ang="0">
                  <a:pos x="8" y="126"/>
                </a:cxn>
                <a:cxn ang="0">
                  <a:pos x="4" y="134"/>
                </a:cxn>
                <a:cxn ang="0">
                  <a:pos x="0" y="142"/>
                </a:cxn>
                <a:cxn ang="0">
                  <a:pos x="0" y="146"/>
                </a:cxn>
                <a:cxn ang="0">
                  <a:pos x="10" y="142"/>
                </a:cxn>
                <a:cxn ang="0">
                  <a:pos x="46" y="140"/>
                </a:cxn>
                <a:cxn ang="0">
                  <a:pos x="52" y="144"/>
                </a:cxn>
                <a:cxn ang="0">
                  <a:pos x="58" y="164"/>
                </a:cxn>
                <a:cxn ang="0">
                  <a:pos x="62" y="170"/>
                </a:cxn>
                <a:cxn ang="0">
                  <a:pos x="72" y="170"/>
                </a:cxn>
                <a:cxn ang="0">
                  <a:pos x="86" y="156"/>
                </a:cxn>
                <a:cxn ang="0">
                  <a:pos x="102" y="160"/>
                </a:cxn>
                <a:cxn ang="0">
                  <a:pos x="112" y="160"/>
                </a:cxn>
                <a:cxn ang="0">
                  <a:pos x="114" y="162"/>
                </a:cxn>
                <a:cxn ang="0">
                  <a:pos x="116" y="202"/>
                </a:cxn>
                <a:cxn ang="0">
                  <a:pos x="120" y="212"/>
                </a:cxn>
                <a:cxn ang="0">
                  <a:pos x="122" y="208"/>
                </a:cxn>
                <a:cxn ang="0">
                  <a:pos x="144" y="206"/>
                </a:cxn>
                <a:cxn ang="0">
                  <a:pos x="154" y="210"/>
                </a:cxn>
                <a:cxn ang="0">
                  <a:pos x="166" y="220"/>
                </a:cxn>
                <a:cxn ang="0">
                  <a:pos x="178" y="218"/>
                </a:cxn>
                <a:cxn ang="0">
                  <a:pos x="190" y="224"/>
                </a:cxn>
                <a:cxn ang="0">
                  <a:pos x="208" y="238"/>
                </a:cxn>
                <a:cxn ang="0">
                  <a:pos x="200" y="224"/>
                </a:cxn>
                <a:cxn ang="0">
                  <a:pos x="194" y="218"/>
                </a:cxn>
                <a:cxn ang="0">
                  <a:pos x="198" y="182"/>
                </a:cxn>
                <a:cxn ang="0">
                  <a:pos x="200" y="176"/>
                </a:cxn>
                <a:cxn ang="0">
                  <a:pos x="218" y="172"/>
                </a:cxn>
                <a:cxn ang="0">
                  <a:pos x="216" y="164"/>
                </a:cxn>
                <a:cxn ang="0">
                  <a:pos x="208" y="156"/>
                </a:cxn>
                <a:cxn ang="0">
                  <a:pos x="204" y="140"/>
                </a:cxn>
                <a:cxn ang="0">
                  <a:pos x="202" y="132"/>
                </a:cxn>
                <a:cxn ang="0">
                  <a:pos x="202" y="120"/>
                </a:cxn>
                <a:cxn ang="0">
                  <a:pos x="202" y="122"/>
                </a:cxn>
                <a:cxn ang="0">
                  <a:pos x="204" y="108"/>
                </a:cxn>
                <a:cxn ang="0">
                  <a:pos x="204" y="104"/>
                </a:cxn>
                <a:cxn ang="0">
                  <a:pos x="200" y="96"/>
                </a:cxn>
                <a:cxn ang="0">
                  <a:pos x="208" y="84"/>
                </a:cxn>
                <a:cxn ang="0">
                  <a:pos x="212" y="58"/>
                </a:cxn>
                <a:cxn ang="0">
                  <a:pos x="218" y="52"/>
                </a:cxn>
              </a:cxnLst>
              <a:rect l="0" t="0" r="r" b="b"/>
              <a:pathLst>
                <a:path w="228" h="238">
                  <a:moveTo>
                    <a:pt x="218" y="52"/>
                  </a:moveTo>
                  <a:lnTo>
                    <a:pt x="218" y="48"/>
                  </a:lnTo>
                  <a:lnTo>
                    <a:pt x="228" y="38"/>
                  </a:lnTo>
                  <a:lnTo>
                    <a:pt x="222" y="32"/>
                  </a:lnTo>
                  <a:lnTo>
                    <a:pt x="224" y="20"/>
                  </a:lnTo>
                  <a:lnTo>
                    <a:pt x="222" y="20"/>
                  </a:lnTo>
                  <a:lnTo>
                    <a:pt x="208" y="8"/>
                  </a:lnTo>
                  <a:lnTo>
                    <a:pt x="206" y="10"/>
                  </a:lnTo>
                  <a:lnTo>
                    <a:pt x="198" y="10"/>
                  </a:lnTo>
                  <a:lnTo>
                    <a:pt x="194" y="12"/>
                  </a:lnTo>
                  <a:lnTo>
                    <a:pt x="190" y="10"/>
                  </a:lnTo>
                  <a:lnTo>
                    <a:pt x="182" y="0"/>
                  </a:lnTo>
                  <a:lnTo>
                    <a:pt x="182" y="0"/>
                  </a:lnTo>
                  <a:lnTo>
                    <a:pt x="156" y="0"/>
                  </a:lnTo>
                  <a:lnTo>
                    <a:pt x="154" y="4"/>
                  </a:lnTo>
                  <a:lnTo>
                    <a:pt x="150" y="4"/>
                  </a:lnTo>
                  <a:lnTo>
                    <a:pt x="148" y="2"/>
                  </a:lnTo>
                  <a:lnTo>
                    <a:pt x="148" y="2"/>
                  </a:lnTo>
                  <a:lnTo>
                    <a:pt x="136" y="6"/>
                  </a:lnTo>
                  <a:lnTo>
                    <a:pt x="130" y="8"/>
                  </a:lnTo>
                  <a:lnTo>
                    <a:pt x="124" y="8"/>
                  </a:lnTo>
                  <a:lnTo>
                    <a:pt x="124" y="12"/>
                  </a:lnTo>
                  <a:lnTo>
                    <a:pt x="122" y="12"/>
                  </a:lnTo>
                  <a:lnTo>
                    <a:pt x="86" y="0"/>
                  </a:lnTo>
                  <a:lnTo>
                    <a:pt x="78" y="10"/>
                  </a:lnTo>
                  <a:lnTo>
                    <a:pt x="78" y="18"/>
                  </a:lnTo>
                  <a:lnTo>
                    <a:pt x="76" y="20"/>
                  </a:lnTo>
                  <a:lnTo>
                    <a:pt x="76" y="20"/>
                  </a:lnTo>
                  <a:lnTo>
                    <a:pt x="76" y="26"/>
                  </a:lnTo>
                  <a:lnTo>
                    <a:pt x="74" y="32"/>
                  </a:lnTo>
                  <a:lnTo>
                    <a:pt x="68" y="42"/>
                  </a:lnTo>
                  <a:lnTo>
                    <a:pt x="68" y="42"/>
                  </a:lnTo>
                  <a:lnTo>
                    <a:pt x="66" y="58"/>
                  </a:lnTo>
                  <a:lnTo>
                    <a:pt x="64" y="76"/>
                  </a:lnTo>
                  <a:lnTo>
                    <a:pt x="54" y="86"/>
                  </a:lnTo>
                  <a:lnTo>
                    <a:pt x="46" y="108"/>
                  </a:lnTo>
                  <a:lnTo>
                    <a:pt x="24" y="128"/>
                  </a:lnTo>
                  <a:lnTo>
                    <a:pt x="24" y="122"/>
                  </a:lnTo>
                  <a:lnTo>
                    <a:pt x="12" y="128"/>
                  </a:lnTo>
                  <a:lnTo>
                    <a:pt x="8" y="126"/>
                  </a:lnTo>
                  <a:lnTo>
                    <a:pt x="8" y="126"/>
                  </a:lnTo>
                  <a:lnTo>
                    <a:pt x="4" y="134"/>
                  </a:lnTo>
                  <a:lnTo>
                    <a:pt x="2" y="140"/>
                  </a:lnTo>
                  <a:lnTo>
                    <a:pt x="0" y="142"/>
                  </a:lnTo>
                  <a:lnTo>
                    <a:pt x="0" y="146"/>
                  </a:lnTo>
                  <a:lnTo>
                    <a:pt x="0" y="146"/>
                  </a:lnTo>
                  <a:lnTo>
                    <a:pt x="4" y="144"/>
                  </a:lnTo>
                  <a:lnTo>
                    <a:pt x="10" y="142"/>
                  </a:lnTo>
                  <a:lnTo>
                    <a:pt x="22" y="140"/>
                  </a:lnTo>
                  <a:lnTo>
                    <a:pt x="46" y="140"/>
                  </a:lnTo>
                  <a:lnTo>
                    <a:pt x="52" y="144"/>
                  </a:lnTo>
                  <a:lnTo>
                    <a:pt x="52" y="144"/>
                  </a:lnTo>
                  <a:lnTo>
                    <a:pt x="54" y="158"/>
                  </a:lnTo>
                  <a:lnTo>
                    <a:pt x="58" y="164"/>
                  </a:lnTo>
                  <a:lnTo>
                    <a:pt x="62" y="170"/>
                  </a:lnTo>
                  <a:lnTo>
                    <a:pt x="62" y="170"/>
                  </a:lnTo>
                  <a:lnTo>
                    <a:pt x="66" y="170"/>
                  </a:lnTo>
                  <a:lnTo>
                    <a:pt x="72" y="170"/>
                  </a:lnTo>
                  <a:lnTo>
                    <a:pt x="84" y="168"/>
                  </a:lnTo>
                  <a:lnTo>
                    <a:pt x="86" y="156"/>
                  </a:lnTo>
                  <a:lnTo>
                    <a:pt x="102" y="154"/>
                  </a:lnTo>
                  <a:lnTo>
                    <a:pt x="102" y="160"/>
                  </a:lnTo>
                  <a:lnTo>
                    <a:pt x="112" y="160"/>
                  </a:lnTo>
                  <a:lnTo>
                    <a:pt x="112" y="160"/>
                  </a:lnTo>
                  <a:lnTo>
                    <a:pt x="114" y="162"/>
                  </a:lnTo>
                  <a:lnTo>
                    <a:pt x="114" y="162"/>
                  </a:lnTo>
                  <a:lnTo>
                    <a:pt x="116" y="188"/>
                  </a:lnTo>
                  <a:lnTo>
                    <a:pt x="116" y="202"/>
                  </a:lnTo>
                  <a:lnTo>
                    <a:pt x="116" y="210"/>
                  </a:lnTo>
                  <a:lnTo>
                    <a:pt x="120" y="212"/>
                  </a:lnTo>
                  <a:lnTo>
                    <a:pt x="122" y="208"/>
                  </a:lnTo>
                  <a:lnTo>
                    <a:pt x="122" y="208"/>
                  </a:lnTo>
                  <a:lnTo>
                    <a:pt x="132" y="206"/>
                  </a:lnTo>
                  <a:lnTo>
                    <a:pt x="144" y="206"/>
                  </a:lnTo>
                  <a:lnTo>
                    <a:pt x="146" y="210"/>
                  </a:lnTo>
                  <a:lnTo>
                    <a:pt x="154" y="210"/>
                  </a:lnTo>
                  <a:lnTo>
                    <a:pt x="158" y="214"/>
                  </a:lnTo>
                  <a:lnTo>
                    <a:pt x="166" y="220"/>
                  </a:lnTo>
                  <a:lnTo>
                    <a:pt x="178" y="218"/>
                  </a:lnTo>
                  <a:lnTo>
                    <a:pt x="178" y="218"/>
                  </a:lnTo>
                  <a:lnTo>
                    <a:pt x="182" y="222"/>
                  </a:lnTo>
                  <a:lnTo>
                    <a:pt x="190" y="224"/>
                  </a:lnTo>
                  <a:lnTo>
                    <a:pt x="192" y="230"/>
                  </a:lnTo>
                  <a:lnTo>
                    <a:pt x="208" y="238"/>
                  </a:lnTo>
                  <a:lnTo>
                    <a:pt x="208" y="224"/>
                  </a:lnTo>
                  <a:lnTo>
                    <a:pt x="200" y="224"/>
                  </a:lnTo>
                  <a:lnTo>
                    <a:pt x="194" y="218"/>
                  </a:lnTo>
                  <a:lnTo>
                    <a:pt x="194" y="218"/>
                  </a:lnTo>
                  <a:lnTo>
                    <a:pt x="198" y="200"/>
                  </a:lnTo>
                  <a:lnTo>
                    <a:pt x="198" y="182"/>
                  </a:lnTo>
                  <a:lnTo>
                    <a:pt x="200" y="180"/>
                  </a:lnTo>
                  <a:lnTo>
                    <a:pt x="200" y="176"/>
                  </a:lnTo>
                  <a:lnTo>
                    <a:pt x="202" y="176"/>
                  </a:lnTo>
                  <a:lnTo>
                    <a:pt x="218" y="172"/>
                  </a:lnTo>
                  <a:lnTo>
                    <a:pt x="216" y="164"/>
                  </a:lnTo>
                  <a:lnTo>
                    <a:pt x="216" y="164"/>
                  </a:lnTo>
                  <a:lnTo>
                    <a:pt x="212" y="160"/>
                  </a:lnTo>
                  <a:lnTo>
                    <a:pt x="208" y="156"/>
                  </a:lnTo>
                  <a:lnTo>
                    <a:pt x="206" y="148"/>
                  </a:lnTo>
                  <a:lnTo>
                    <a:pt x="204" y="140"/>
                  </a:lnTo>
                  <a:lnTo>
                    <a:pt x="202" y="132"/>
                  </a:lnTo>
                  <a:lnTo>
                    <a:pt x="202" y="132"/>
                  </a:lnTo>
                  <a:lnTo>
                    <a:pt x="202" y="126"/>
                  </a:lnTo>
                  <a:lnTo>
                    <a:pt x="202" y="120"/>
                  </a:lnTo>
                  <a:lnTo>
                    <a:pt x="202" y="122"/>
                  </a:lnTo>
                  <a:lnTo>
                    <a:pt x="202" y="122"/>
                  </a:lnTo>
                  <a:lnTo>
                    <a:pt x="204" y="112"/>
                  </a:lnTo>
                  <a:lnTo>
                    <a:pt x="204" y="108"/>
                  </a:lnTo>
                  <a:lnTo>
                    <a:pt x="204" y="104"/>
                  </a:lnTo>
                  <a:lnTo>
                    <a:pt x="204" y="104"/>
                  </a:lnTo>
                  <a:lnTo>
                    <a:pt x="200" y="96"/>
                  </a:lnTo>
                  <a:lnTo>
                    <a:pt x="200" y="96"/>
                  </a:lnTo>
                  <a:lnTo>
                    <a:pt x="208" y="84"/>
                  </a:lnTo>
                  <a:lnTo>
                    <a:pt x="208" y="84"/>
                  </a:lnTo>
                  <a:lnTo>
                    <a:pt x="210" y="66"/>
                  </a:lnTo>
                  <a:lnTo>
                    <a:pt x="212" y="58"/>
                  </a:lnTo>
                  <a:lnTo>
                    <a:pt x="218" y="52"/>
                  </a:lnTo>
                  <a:lnTo>
                    <a:pt x="218" y="52"/>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700" name="Freeform 1593"/>
            <p:cNvSpPr>
              <a:spLocks/>
            </p:cNvSpPr>
            <p:nvPr/>
          </p:nvSpPr>
          <p:spPr bwMode="auto">
            <a:xfrm>
              <a:off x="2001078" y="6114757"/>
              <a:ext cx="141370" cy="132077"/>
            </a:xfrm>
            <a:custGeom>
              <a:avLst/>
              <a:gdLst/>
              <a:ahLst/>
              <a:cxnLst>
                <a:cxn ang="0">
                  <a:pos x="30" y="98"/>
                </a:cxn>
                <a:cxn ang="0">
                  <a:pos x="6" y="92"/>
                </a:cxn>
                <a:cxn ang="0">
                  <a:pos x="0" y="92"/>
                </a:cxn>
                <a:cxn ang="0">
                  <a:pos x="18" y="140"/>
                </a:cxn>
                <a:cxn ang="0">
                  <a:pos x="22" y="150"/>
                </a:cxn>
                <a:cxn ang="0">
                  <a:pos x="16" y="154"/>
                </a:cxn>
                <a:cxn ang="0">
                  <a:pos x="18" y="162"/>
                </a:cxn>
                <a:cxn ang="0">
                  <a:pos x="30" y="176"/>
                </a:cxn>
                <a:cxn ang="0">
                  <a:pos x="42" y="184"/>
                </a:cxn>
                <a:cxn ang="0">
                  <a:pos x="46" y="180"/>
                </a:cxn>
                <a:cxn ang="0">
                  <a:pos x="66" y="176"/>
                </a:cxn>
                <a:cxn ang="0">
                  <a:pos x="100" y="176"/>
                </a:cxn>
                <a:cxn ang="0">
                  <a:pos x="110" y="174"/>
                </a:cxn>
                <a:cxn ang="0">
                  <a:pos x="112" y="170"/>
                </a:cxn>
                <a:cxn ang="0">
                  <a:pos x="124" y="168"/>
                </a:cxn>
                <a:cxn ang="0">
                  <a:pos x="136" y="158"/>
                </a:cxn>
                <a:cxn ang="0">
                  <a:pos x="156" y="136"/>
                </a:cxn>
                <a:cxn ang="0">
                  <a:pos x="162" y="130"/>
                </a:cxn>
                <a:cxn ang="0">
                  <a:pos x="174" y="108"/>
                </a:cxn>
                <a:cxn ang="0">
                  <a:pos x="190" y="90"/>
                </a:cxn>
                <a:cxn ang="0">
                  <a:pos x="186" y="64"/>
                </a:cxn>
                <a:cxn ang="0">
                  <a:pos x="184" y="36"/>
                </a:cxn>
                <a:cxn ang="0">
                  <a:pos x="180" y="8"/>
                </a:cxn>
                <a:cxn ang="0">
                  <a:pos x="176" y="4"/>
                </a:cxn>
                <a:cxn ang="0">
                  <a:pos x="156" y="0"/>
                </a:cxn>
                <a:cxn ang="0">
                  <a:pos x="150" y="2"/>
                </a:cxn>
                <a:cxn ang="0">
                  <a:pos x="130" y="20"/>
                </a:cxn>
                <a:cxn ang="0">
                  <a:pos x="108" y="48"/>
                </a:cxn>
                <a:cxn ang="0">
                  <a:pos x="88" y="46"/>
                </a:cxn>
                <a:cxn ang="0">
                  <a:pos x="74" y="58"/>
                </a:cxn>
                <a:cxn ang="0">
                  <a:pos x="60" y="66"/>
                </a:cxn>
                <a:cxn ang="0">
                  <a:pos x="52" y="48"/>
                </a:cxn>
                <a:cxn ang="0">
                  <a:pos x="40" y="90"/>
                </a:cxn>
              </a:cxnLst>
              <a:rect l="0" t="0" r="r" b="b"/>
              <a:pathLst>
                <a:path w="196" h="184">
                  <a:moveTo>
                    <a:pt x="30" y="98"/>
                  </a:moveTo>
                  <a:lnTo>
                    <a:pt x="30" y="98"/>
                  </a:lnTo>
                  <a:lnTo>
                    <a:pt x="14" y="92"/>
                  </a:lnTo>
                  <a:lnTo>
                    <a:pt x="6" y="92"/>
                  </a:lnTo>
                  <a:lnTo>
                    <a:pt x="0" y="92"/>
                  </a:lnTo>
                  <a:lnTo>
                    <a:pt x="0" y="92"/>
                  </a:lnTo>
                  <a:lnTo>
                    <a:pt x="12" y="122"/>
                  </a:lnTo>
                  <a:lnTo>
                    <a:pt x="18" y="140"/>
                  </a:lnTo>
                  <a:lnTo>
                    <a:pt x="20" y="146"/>
                  </a:lnTo>
                  <a:lnTo>
                    <a:pt x="22" y="150"/>
                  </a:lnTo>
                  <a:lnTo>
                    <a:pt x="16" y="154"/>
                  </a:lnTo>
                  <a:lnTo>
                    <a:pt x="16" y="154"/>
                  </a:lnTo>
                  <a:lnTo>
                    <a:pt x="16" y="158"/>
                  </a:lnTo>
                  <a:lnTo>
                    <a:pt x="18" y="162"/>
                  </a:lnTo>
                  <a:lnTo>
                    <a:pt x="24" y="170"/>
                  </a:lnTo>
                  <a:lnTo>
                    <a:pt x="30" y="176"/>
                  </a:lnTo>
                  <a:lnTo>
                    <a:pt x="36" y="184"/>
                  </a:lnTo>
                  <a:lnTo>
                    <a:pt x="42" y="184"/>
                  </a:lnTo>
                  <a:lnTo>
                    <a:pt x="46" y="180"/>
                  </a:lnTo>
                  <a:lnTo>
                    <a:pt x="46" y="180"/>
                  </a:lnTo>
                  <a:lnTo>
                    <a:pt x="60" y="180"/>
                  </a:lnTo>
                  <a:lnTo>
                    <a:pt x="66" y="176"/>
                  </a:lnTo>
                  <a:lnTo>
                    <a:pt x="72" y="174"/>
                  </a:lnTo>
                  <a:lnTo>
                    <a:pt x="100" y="176"/>
                  </a:lnTo>
                  <a:lnTo>
                    <a:pt x="102" y="174"/>
                  </a:lnTo>
                  <a:lnTo>
                    <a:pt x="110" y="174"/>
                  </a:lnTo>
                  <a:lnTo>
                    <a:pt x="112" y="170"/>
                  </a:lnTo>
                  <a:lnTo>
                    <a:pt x="112" y="170"/>
                  </a:lnTo>
                  <a:lnTo>
                    <a:pt x="118" y="170"/>
                  </a:lnTo>
                  <a:lnTo>
                    <a:pt x="124" y="168"/>
                  </a:lnTo>
                  <a:lnTo>
                    <a:pt x="130" y="164"/>
                  </a:lnTo>
                  <a:lnTo>
                    <a:pt x="136" y="158"/>
                  </a:lnTo>
                  <a:lnTo>
                    <a:pt x="146" y="148"/>
                  </a:lnTo>
                  <a:lnTo>
                    <a:pt x="156" y="136"/>
                  </a:lnTo>
                  <a:lnTo>
                    <a:pt x="156" y="136"/>
                  </a:lnTo>
                  <a:lnTo>
                    <a:pt x="162" y="130"/>
                  </a:lnTo>
                  <a:lnTo>
                    <a:pt x="162" y="130"/>
                  </a:lnTo>
                  <a:lnTo>
                    <a:pt x="174" y="108"/>
                  </a:lnTo>
                  <a:lnTo>
                    <a:pt x="182" y="98"/>
                  </a:lnTo>
                  <a:lnTo>
                    <a:pt x="190" y="90"/>
                  </a:lnTo>
                  <a:lnTo>
                    <a:pt x="196" y="64"/>
                  </a:lnTo>
                  <a:lnTo>
                    <a:pt x="186" y="64"/>
                  </a:lnTo>
                  <a:lnTo>
                    <a:pt x="186" y="64"/>
                  </a:lnTo>
                  <a:lnTo>
                    <a:pt x="184" y="36"/>
                  </a:lnTo>
                  <a:lnTo>
                    <a:pt x="184" y="22"/>
                  </a:lnTo>
                  <a:lnTo>
                    <a:pt x="180" y="8"/>
                  </a:lnTo>
                  <a:lnTo>
                    <a:pt x="180" y="8"/>
                  </a:lnTo>
                  <a:lnTo>
                    <a:pt x="176" y="4"/>
                  </a:lnTo>
                  <a:lnTo>
                    <a:pt x="170" y="2"/>
                  </a:lnTo>
                  <a:lnTo>
                    <a:pt x="156" y="0"/>
                  </a:lnTo>
                  <a:lnTo>
                    <a:pt x="156" y="0"/>
                  </a:lnTo>
                  <a:lnTo>
                    <a:pt x="150" y="2"/>
                  </a:lnTo>
                  <a:lnTo>
                    <a:pt x="144" y="6"/>
                  </a:lnTo>
                  <a:lnTo>
                    <a:pt x="130" y="20"/>
                  </a:lnTo>
                  <a:lnTo>
                    <a:pt x="116" y="36"/>
                  </a:lnTo>
                  <a:lnTo>
                    <a:pt x="108" y="48"/>
                  </a:lnTo>
                  <a:lnTo>
                    <a:pt x="98" y="50"/>
                  </a:lnTo>
                  <a:lnTo>
                    <a:pt x="88" y="46"/>
                  </a:lnTo>
                  <a:lnTo>
                    <a:pt x="88" y="46"/>
                  </a:lnTo>
                  <a:lnTo>
                    <a:pt x="74" y="58"/>
                  </a:lnTo>
                  <a:lnTo>
                    <a:pt x="66" y="64"/>
                  </a:lnTo>
                  <a:lnTo>
                    <a:pt x="60" y="66"/>
                  </a:lnTo>
                  <a:lnTo>
                    <a:pt x="50" y="62"/>
                  </a:lnTo>
                  <a:lnTo>
                    <a:pt x="52" y="48"/>
                  </a:lnTo>
                  <a:lnTo>
                    <a:pt x="40" y="36"/>
                  </a:lnTo>
                  <a:lnTo>
                    <a:pt x="40" y="90"/>
                  </a:lnTo>
                  <a:lnTo>
                    <a:pt x="30" y="98"/>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701" name="Freeform 1594"/>
            <p:cNvSpPr>
              <a:spLocks/>
            </p:cNvSpPr>
            <p:nvPr/>
          </p:nvSpPr>
          <p:spPr bwMode="auto">
            <a:xfrm>
              <a:off x="2048683" y="5982681"/>
              <a:ext cx="100979" cy="91880"/>
            </a:xfrm>
            <a:custGeom>
              <a:avLst/>
              <a:gdLst/>
              <a:ahLst/>
              <a:cxnLst>
                <a:cxn ang="0">
                  <a:pos x="68" y="112"/>
                </a:cxn>
                <a:cxn ang="0">
                  <a:pos x="76" y="108"/>
                </a:cxn>
                <a:cxn ang="0">
                  <a:pos x="80" y="108"/>
                </a:cxn>
                <a:cxn ang="0">
                  <a:pos x="80" y="102"/>
                </a:cxn>
                <a:cxn ang="0">
                  <a:pos x="94" y="96"/>
                </a:cxn>
                <a:cxn ang="0">
                  <a:pos x="96" y="90"/>
                </a:cxn>
                <a:cxn ang="0">
                  <a:pos x="132" y="74"/>
                </a:cxn>
                <a:cxn ang="0">
                  <a:pos x="132" y="58"/>
                </a:cxn>
                <a:cxn ang="0">
                  <a:pos x="136" y="52"/>
                </a:cxn>
                <a:cxn ang="0">
                  <a:pos x="140" y="32"/>
                </a:cxn>
                <a:cxn ang="0">
                  <a:pos x="134" y="18"/>
                </a:cxn>
                <a:cxn ang="0">
                  <a:pos x="132" y="16"/>
                </a:cxn>
                <a:cxn ang="0">
                  <a:pos x="122" y="12"/>
                </a:cxn>
                <a:cxn ang="0">
                  <a:pos x="112" y="4"/>
                </a:cxn>
                <a:cxn ang="0">
                  <a:pos x="108" y="8"/>
                </a:cxn>
                <a:cxn ang="0">
                  <a:pos x="102" y="0"/>
                </a:cxn>
                <a:cxn ang="0">
                  <a:pos x="84" y="4"/>
                </a:cxn>
                <a:cxn ang="0">
                  <a:pos x="82" y="10"/>
                </a:cxn>
                <a:cxn ang="0">
                  <a:pos x="82" y="28"/>
                </a:cxn>
                <a:cxn ang="0">
                  <a:pos x="84" y="52"/>
                </a:cxn>
                <a:cxn ang="0">
                  <a:pos x="92" y="66"/>
                </a:cxn>
                <a:cxn ang="0">
                  <a:pos x="74" y="52"/>
                </a:cxn>
                <a:cxn ang="0">
                  <a:pos x="66" y="50"/>
                </a:cxn>
                <a:cxn ang="0">
                  <a:pos x="50" y="48"/>
                </a:cxn>
                <a:cxn ang="0">
                  <a:pos x="38" y="38"/>
                </a:cxn>
                <a:cxn ang="0">
                  <a:pos x="28" y="34"/>
                </a:cxn>
                <a:cxn ang="0">
                  <a:pos x="26" y="36"/>
                </a:cxn>
                <a:cxn ang="0">
                  <a:pos x="26" y="62"/>
                </a:cxn>
                <a:cxn ang="0">
                  <a:pos x="0" y="110"/>
                </a:cxn>
                <a:cxn ang="0">
                  <a:pos x="14" y="122"/>
                </a:cxn>
                <a:cxn ang="0">
                  <a:pos x="30" y="120"/>
                </a:cxn>
                <a:cxn ang="0">
                  <a:pos x="38" y="126"/>
                </a:cxn>
                <a:cxn ang="0">
                  <a:pos x="46" y="128"/>
                </a:cxn>
                <a:cxn ang="0">
                  <a:pos x="56" y="128"/>
                </a:cxn>
                <a:cxn ang="0">
                  <a:pos x="58" y="126"/>
                </a:cxn>
                <a:cxn ang="0">
                  <a:pos x="68" y="112"/>
                </a:cxn>
              </a:cxnLst>
              <a:rect l="0" t="0" r="r" b="b"/>
              <a:pathLst>
                <a:path w="140" h="128">
                  <a:moveTo>
                    <a:pt x="68" y="112"/>
                  </a:moveTo>
                  <a:lnTo>
                    <a:pt x="68" y="112"/>
                  </a:lnTo>
                  <a:lnTo>
                    <a:pt x="72" y="112"/>
                  </a:lnTo>
                  <a:lnTo>
                    <a:pt x="76" y="108"/>
                  </a:lnTo>
                  <a:lnTo>
                    <a:pt x="80" y="108"/>
                  </a:lnTo>
                  <a:lnTo>
                    <a:pt x="80" y="108"/>
                  </a:lnTo>
                  <a:lnTo>
                    <a:pt x="80" y="102"/>
                  </a:lnTo>
                  <a:lnTo>
                    <a:pt x="80" y="102"/>
                  </a:lnTo>
                  <a:lnTo>
                    <a:pt x="90" y="98"/>
                  </a:lnTo>
                  <a:lnTo>
                    <a:pt x="94" y="96"/>
                  </a:lnTo>
                  <a:lnTo>
                    <a:pt x="100" y="96"/>
                  </a:lnTo>
                  <a:lnTo>
                    <a:pt x="96" y="90"/>
                  </a:lnTo>
                  <a:lnTo>
                    <a:pt x="134" y="76"/>
                  </a:lnTo>
                  <a:lnTo>
                    <a:pt x="132" y="74"/>
                  </a:lnTo>
                  <a:lnTo>
                    <a:pt x="130" y="70"/>
                  </a:lnTo>
                  <a:lnTo>
                    <a:pt x="132" y="58"/>
                  </a:lnTo>
                  <a:lnTo>
                    <a:pt x="138" y="56"/>
                  </a:lnTo>
                  <a:lnTo>
                    <a:pt x="136" y="52"/>
                  </a:lnTo>
                  <a:lnTo>
                    <a:pt x="140" y="32"/>
                  </a:lnTo>
                  <a:lnTo>
                    <a:pt x="140" y="32"/>
                  </a:lnTo>
                  <a:lnTo>
                    <a:pt x="138" y="24"/>
                  </a:lnTo>
                  <a:lnTo>
                    <a:pt x="134" y="18"/>
                  </a:lnTo>
                  <a:lnTo>
                    <a:pt x="132" y="18"/>
                  </a:lnTo>
                  <a:lnTo>
                    <a:pt x="132" y="16"/>
                  </a:lnTo>
                  <a:lnTo>
                    <a:pt x="132" y="16"/>
                  </a:lnTo>
                  <a:lnTo>
                    <a:pt x="122" y="12"/>
                  </a:lnTo>
                  <a:lnTo>
                    <a:pt x="116" y="8"/>
                  </a:lnTo>
                  <a:lnTo>
                    <a:pt x="112" y="4"/>
                  </a:lnTo>
                  <a:lnTo>
                    <a:pt x="110" y="4"/>
                  </a:lnTo>
                  <a:lnTo>
                    <a:pt x="108" y="8"/>
                  </a:lnTo>
                  <a:lnTo>
                    <a:pt x="104" y="4"/>
                  </a:lnTo>
                  <a:lnTo>
                    <a:pt x="102" y="0"/>
                  </a:lnTo>
                  <a:lnTo>
                    <a:pt x="86" y="4"/>
                  </a:lnTo>
                  <a:lnTo>
                    <a:pt x="84" y="4"/>
                  </a:lnTo>
                  <a:lnTo>
                    <a:pt x="84" y="8"/>
                  </a:lnTo>
                  <a:lnTo>
                    <a:pt x="82" y="10"/>
                  </a:lnTo>
                  <a:lnTo>
                    <a:pt x="82" y="10"/>
                  </a:lnTo>
                  <a:lnTo>
                    <a:pt x="82" y="28"/>
                  </a:lnTo>
                  <a:lnTo>
                    <a:pt x="78" y="46"/>
                  </a:lnTo>
                  <a:lnTo>
                    <a:pt x="84" y="52"/>
                  </a:lnTo>
                  <a:lnTo>
                    <a:pt x="92" y="52"/>
                  </a:lnTo>
                  <a:lnTo>
                    <a:pt x="92" y="66"/>
                  </a:lnTo>
                  <a:lnTo>
                    <a:pt x="76" y="58"/>
                  </a:lnTo>
                  <a:lnTo>
                    <a:pt x="74" y="52"/>
                  </a:lnTo>
                  <a:lnTo>
                    <a:pt x="74" y="52"/>
                  </a:lnTo>
                  <a:lnTo>
                    <a:pt x="66" y="50"/>
                  </a:lnTo>
                  <a:lnTo>
                    <a:pt x="62" y="46"/>
                  </a:lnTo>
                  <a:lnTo>
                    <a:pt x="50" y="48"/>
                  </a:lnTo>
                  <a:lnTo>
                    <a:pt x="42" y="42"/>
                  </a:lnTo>
                  <a:lnTo>
                    <a:pt x="38" y="38"/>
                  </a:lnTo>
                  <a:lnTo>
                    <a:pt x="30" y="38"/>
                  </a:lnTo>
                  <a:lnTo>
                    <a:pt x="28" y="34"/>
                  </a:lnTo>
                  <a:lnTo>
                    <a:pt x="24" y="34"/>
                  </a:lnTo>
                  <a:lnTo>
                    <a:pt x="26" y="36"/>
                  </a:lnTo>
                  <a:lnTo>
                    <a:pt x="24" y="60"/>
                  </a:lnTo>
                  <a:lnTo>
                    <a:pt x="26" y="62"/>
                  </a:lnTo>
                  <a:lnTo>
                    <a:pt x="0" y="62"/>
                  </a:lnTo>
                  <a:lnTo>
                    <a:pt x="0" y="110"/>
                  </a:lnTo>
                  <a:lnTo>
                    <a:pt x="14" y="122"/>
                  </a:lnTo>
                  <a:lnTo>
                    <a:pt x="14" y="122"/>
                  </a:lnTo>
                  <a:lnTo>
                    <a:pt x="24" y="120"/>
                  </a:lnTo>
                  <a:lnTo>
                    <a:pt x="30" y="120"/>
                  </a:lnTo>
                  <a:lnTo>
                    <a:pt x="34" y="122"/>
                  </a:lnTo>
                  <a:lnTo>
                    <a:pt x="38" y="126"/>
                  </a:lnTo>
                  <a:lnTo>
                    <a:pt x="38" y="126"/>
                  </a:lnTo>
                  <a:lnTo>
                    <a:pt x="46" y="128"/>
                  </a:lnTo>
                  <a:lnTo>
                    <a:pt x="52" y="126"/>
                  </a:lnTo>
                  <a:lnTo>
                    <a:pt x="56" y="128"/>
                  </a:lnTo>
                  <a:lnTo>
                    <a:pt x="56" y="128"/>
                  </a:lnTo>
                  <a:lnTo>
                    <a:pt x="58" y="126"/>
                  </a:lnTo>
                  <a:lnTo>
                    <a:pt x="62" y="122"/>
                  </a:lnTo>
                  <a:lnTo>
                    <a:pt x="68" y="112"/>
                  </a:lnTo>
                  <a:lnTo>
                    <a:pt x="68" y="112"/>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702" name="Freeform 1595"/>
            <p:cNvSpPr>
              <a:spLocks/>
            </p:cNvSpPr>
            <p:nvPr/>
          </p:nvSpPr>
          <p:spPr bwMode="auto">
            <a:xfrm>
              <a:off x="2117925" y="6002779"/>
              <a:ext cx="93766" cy="157918"/>
            </a:xfrm>
            <a:custGeom>
              <a:avLst/>
              <a:gdLst/>
              <a:ahLst/>
              <a:cxnLst>
                <a:cxn ang="0">
                  <a:pos x="58" y="40"/>
                </a:cxn>
                <a:cxn ang="0">
                  <a:pos x="58" y="20"/>
                </a:cxn>
                <a:cxn ang="0">
                  <a:pos x="60" y="16"/>
                </a:cxn>
                <a:cxn ang="0">
                  <a:pos x="92" y="16"/>
                </a:cxn>
                <a:cxn ang="0">
                  <a:pos x="96" y="12"/>
                </a:cxn>
                <a:cxn ang="0">
                  <a:pos x="120" y="6"/>
                </a:cxn>
                <a:cxn ang="0">
                  <a:pos x="126" y="0"/>
                </a:cxn>
                <a:cxn ang="0">
                  <a:pos x="128" y="4"/>
                </a:cxn>
                <a:cxn ang="0">
                  <a:pos x="124" y="14"/>
                </a:cxn>
                <a:cxn ang="0">
                  <a:pos x="124" y="50"/>
                </a:cxn>
                <a:cxn ang="0">
                  <a:pos x="130" y="58"/>
                </a:cxn>
                <a:cxn ang="0">
                  <a:pos x="126" y="66"/>
                </a:cxn>
                <a:cxn ang="0">
                  <a:pos x="118" y="76"/>
                </a:cxn>
                <a:cxn ang="0">
                  <a:pos x="100" y="88"/>
                </a:cxn>
                <a:cxn ang="0">
                  <a:pos x="88" y="94"/>
                </a:cxn>
                <a:cxn ang="0">
                  <a:pos x="58" y="126"/>
                </a:cxn>
                <a:cxn ang="0">
                  <a:pos x="60" y="140"/>
                </a:cxn>
                <a:cxn ang="0">
                  <a:pos x="62" y="152"/>
                </a:cxn>
                <a:cxn ang="0">
                  <a:pos x="62" y="182"/>
                </a:cxn>
                <a:cxn ang="0">
                  <a:pos x="56" y="194"/>
                </a:cxn>
                <a:cxn ang="0">
                  <a:pos x="44" y="198"/>
                </a:cxn>
                <a:cxn ang="0">
                  <a:pos x="32" y="208"/>
                </a:cxn>
                <a:cxn ang="0">
                  <a:pos x="34" y="212"/>
                </a:cxn>
                <a:cxn ang="0">
                  <a:pos x="24" y="220"/>
                </a:cxn>
                <a:cxn ang="0">
                  <a:pos x="20" y="156"/>
                </a:cxn>
                <a:cxn ang="0">
                  <a:pos x="28" y="138"/>
                </a:cxn>
                <a:cxn ang="0">
                  <a:pos x="36" y="104"/>
                </a:cxn>
                <a:cxn ang="0">
                  <a:pos x="34" y="82"/>
                </a:cxn>
                <a:cxn ang="0">
                  <a:pos x="10" y="72"/>
                </a:cxn>
                <a:cxn ang="0">
                  <a:pos x="4" y="72"/>
                </a:cxn>
                <a:cxn ang="0">
                  <a:pos x="0" y="62"/>
                </a:cxn>
                <a:cxn ang="0">
                  <a:pos x="44" y="54"/>
                </a:cxn>
                <a:cxn ang="0">
                  <a:pos x="54" y="54"/>
                </a:cxn>
                <a:cxn ang="0">
                  <a:pos x="52" y="72"/>
                </a:cxn>
                <a:cxn ang="0">
                  <a:pos x="54" y="76"/>
                </a:cxn>
                <a:cxn ang="0">
                  <a:pos x="62" y="86"/>
                </a:cxn>
                <a:cxn ang="0">
                  <a:pos x="64" y="88"/>
                </a:cxn>
                <a:cxn ang="0">
                  <a:pos x="64" y="84"/>
                </a:cxn>
                <a:cxn ang="0">
                  <a:pos x="64" y="76"/>
                </a:cxn>
                <a:cxn ang="0">
                  <a:pos x="70" y="74"/>
                </a:cxn>
                <a:cxn ang="0">
                  <a:pos x="70" y="64"/>
                </a:cxn>
                <a:cxn ang="0">
                  <a:pos x="72" y="60"/>
                </a:cxn>
                <a:cxn ang="0">
                  <a:pos x="66" y="50"/>
                </a:cxn>
                <a:cxn ang="0">
                  <a:pos x="58" y="40"/>
                </a:cxn>
              </a:cxnLst>
              <a:rect l="0" t="0" r="r" b="b"/>
              <a:pathLst>
                <a:path w="130" h="220">
                  <a:moveTo>
                    <a:pt x="58" y="40"/>
                  </a:moveTo>
                  <a:lnTo>
                    <a:pt x="58" y="40"/>
                  </a:lnTo>
                  <a:lnTo>
                    <a:pt x="56" y="28"/>
                  </a:lnTo>
                  <a:lnTo>
                    <a:pt x="58" y="20"/>
                  </a:lnTo>
                  <a:lnTo>
                    <a:pt x="60" y="16"/>
                  </a:lnTo>
                  <a:lnTo>
                    <a:pt x="60" y="16"/>
                  </a:lnTo>
                  <a:lnTo>
                    <a:pt x="76" y="14"/>
                  </a:lnTo>
                  <a:lnTo>
                    <a:pt x="92" y="16"/>
                  </a:lnTo>
                  <a:lnTo>
                    <a:pt x="96" y="12"/>
                  </a:lnTo>
                  <a:lnTo>
                    <a:pt x="96" y="12"/>
                  </a:lnTo>
                  <a:lnTo>
                    <a:pt x="112" y="10"/>
                  </a:lnTo>
                  <a:lnTo>
                    <a:pt x="120" y="6"/>
                  </a:lnTo>
                  <a:lnTo>
                    <a:pt x="126" y="2"/>
                  </a:lnTo>
                  <a:lnTo>
                    <a:pt x="126" y="0"/>
                  </a:lnTo>
                  <a:lnTo>
                    <a:pt x="126" y="2"/>
                  </a:lnTo>
                  <a:lnTo>
                    <a:pt x="128" y="4"/>
                  </a:lnTo>
                  <a:lnTo>
                    <a:pt x="128" y="4"/>
                  </a:lnTo>
                  <a:lnTo>
                    <a:pt x="124" y="14"/>
                  </a:lnTo>
                  <a:lnTo>
                    <a:pt x="124" y="26"/>
                  </a:lnTo>
                  <a:lnTo>
                    <a:pt x="124" y="50"/>
                  </a:lnTo>
                  <a:lnTo>
                    <a:pt x="126" y="50"/>
                  </a:lnTo>
                  <a:lnTo>
                    <a:pt x="130" y="58"/>
                  </a:lnTo>
                  <a:lnTo>
                    <a:pt x="130" y="58"/>
                  </a:lnTo>
                  <a:lnTo>
                    <a:pt x="126" y="66"/>
                  </a:lnTo>
                  <a:lnTo>
                    <a:pt x="122" y="72"/>
                  </a:lnTo>
                  <a:lnTo>
                    <a:pt x="118" y="76"/>
                  </a:lnTo>
                  <a:lnTo>
                    <a:pt x="112" y="80"/>
                  </a:lnTo>
                  <a:lnTo>
                    <a:pt x="100" y="88"/>
                  </a:lnTo>
                  <a:lnTo>
                    <a:pt x="88" y="94"/>
                  </a:lnTo>
                  <a:lnTo>
                    <a:pt x="88" y="94"/>
                  </a:lnTo>
                  <a:lnTo>
                    <a:pt x="72" y="110"/>
                  </a:lnTo>
                  <a:lnTo>
                    <a:pt x="58" y="126"/>
                  </a:lnTo>
                  <a:lnTo>
                    <a:pt x="56" y="136"/>
                  </a:lnTo>
                  <a:lnTo>
                    <a:pt x="60" y="140"/>
                  </a:lnTo>
                  <a:lnTo>
                    <a:pt x="60" y="140"/>
                  </a:lnTo>
                  <a:lnTo>
                    <a:pt x="62" y="152"/>
                  </a:lnTo>
                  <a:lnTo>
                    <a:pt x="64" y="168"/>
                  </a:lnTo>
                  <a:lnTo>
                    <a:pt x="62" y="182"/>
                  </a:lnTo>
                  <a:lnTo>
                    <a:pt x="60" y="188"/>
                  </a:lnTo>
                  <a:lnTo>
                    <a:pt x="56" y="194"/>
                  </a:lnTo>
                  <a:lnTo>
                    <a:pt x="56" y="194"/>
                  </a:lnTo>
                  <a:lnTo>
                    <a:pt x="44" y="198"/>
                  </a:lnTo>
                  <a:lnTo>
                    <a:pt x="38" y="204"/>
                  </a:lnTo>
                  <a:lnTo>
                    <a:pt x="32" y="208"/>
                  </a:lnTo>
                  <a:lnTo>
                    <a:pt x="32" y="212"/>
                  </a:lnTo>
                  <a:lnTo>
                    <a:pt x="34" y="212"/>
                  </a:lnTo>
                  <a:lnTo>
                    <a:pt x="34" y="220"/>
                  </a:lnTo>
                  <a:lnTo>
                    <a:pt x="24" y="220"/>
                  </a:lnTo>
                  <a:lnTo>
                    <a:pt x="24" y="220"/>
                  </a:lnTo>
                  <a:lnTo>
                    <a:pt x="20" y="156"/>
                  </a:lnTo>
                  <a:lnTo>
                    <a:pt x="20" y="156"/>
                  </a:lnTo>
                  <a:lnTo>
                    <a:pt x="28" y="138"/>
                  </a:lnTo>
                  <a:lnTo>
                    <a:pt x="34" y="120"/>
                  </a:lnTo>
                  <a:lnTo>
                    <a:pt x="36" y="104"/>
                  </a:lnTo>
                  <a:lnTo>
                    <a:pt x="34" y="82"/>
                  </a:lnTo>
                  <a:lnTo>
                    <a:pt x="34" y="82"/>
                  </a:lnTo>
                  <a:lnTo>
                    <a:pt x="18" y="76"/>
                  </a:lnTo>
                  <a:lnTo>
                    <a:pt x="10" y="72"/>
                  </a:lnTo>
                  <a:lnTo>
                    <a:pt x="4" y="72"/>
                  </a:lnTo>
                  <a:lnTo>
                    <a:pt x="4" y="72"/>
                  </a:lnTo>
                  <a:lnTo>
                    <a:pt x="2" y="66"/>
                  </a:lnTo>
                  <a:lnTo>
                    <a:pt x="0" y="62"/>
                  </a:lnTo>
                  <a:lnTo>
                    <a:pt x="38" y="48"/>
                  </a:lnTo>
                  <a:lnTo>
                    <a:pt x="44" y="54"/>
                  </a:lnTo>
                  <a:lnTo>
                    <a:pt x="52" y="54"/>
                  </a:lnTo>
                  <a:lnTo>
                    <a:pt x="54" y="54"/>
                  </a:lnTo>
                  <a:lnTo>
                    <a:pt x="56" y="64"/>
                  </a:lnTo>
                  <a:lnTo>
                    <a:pt x="52" y="72"/>
                  </a:lnTo>
                  <a:lnTo>
                    <a:pt x="52" y="72"/>
                  </a:lnTo>
                  <a:lnTo>
                    <a:pt x="54" y="76"/>
                  </a:lnTo>
                  <a:lnTo>
                    <a:pt x="56" y="80"/>
                  </a:lnTo>
                  <a:lnTo>
                    <a:pt x="62" y="86"/>
                  </a:lnTo>
                  <a:lnTo>
                    <a:pt x="62" y="88"/>
                  </a:lnTo>
                  <a:lnTo>
                    <a:pt x="64" y="88"/>
                  </a:lnTo>
                  <a:lnTo>
                    <a:pt x="64" y="88"/>
                  </a:lnTo>
                  <a:lnTo>
                    <a:pt x="64" y="84"/>
                  </a:lnTo>
                  <a:lnTo>
                    <a:pt x="62" y="80"/>
                  </a:lnTo>
                  <a:lnTo>
                    <a:pt x="64" y="76"/>
                  </a:lnTo>
                  <a:lnTo>
                    <a:pt x="70" y="74"/>
                  </a:lnTo>
                  <a:lnTo>
                    <a:pt x="70" y="74"/>
                  </a:lnTo>
                  <a:lnTo>
                    <a:pt x="70" y="68"/>
                  </a:lnTo>
                  <a:lnTo>
                    <a:pt x="70" y="64"/>
                  </a:lnTo>
                  <a:lnTo>
                    <a:pt x="72" y="60"/>
                  </a:lnTo>
                  <a:lnTo>
                    <a:pt x="72" y="60"/>
                  </a:lnTo>
                  <a:lnTo>
                    <a:pt x="70" y="54"/>
                  </a:lnTo>
                  <a:lnTo>
                    <a:pt x="66" y="50"/>
                  </a:lnTo>
                  <a:lnTo>
                    <a:pt x="58" y="40"/>
                  </a:lnTo>
                  <a:lnTo>
                    <a:pt x="58" y="40"/>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703" name="Freeform 1596"/>
            <p:cNvSpPr>
              <a:spLocks/>
            </p:cNvSpPr>
            <p:nvPr/>
          </p:nvSpPr>
          <p:spPr bwMode="auto">
            <a:xfrm>
              <a:off x="2142449" y="5994166"/>
              <a:ext cx="27409" cy="71781"/>
            </a:xfrm>
            <a:custGeom>
              <a:avLst/>
              <a:gdLst/>
              <a:ahLst/>
              <a:cxnLst>
                <a:cxn ang="0">
                  <a:pos x="24" y="52"/>
                </a:cxn>
                <a:cxn ang="0">
                  <a:pos x="24" y="56"/>
                </a:cxn>
                <a:cxn ang="0">
                  <a:pos x="26" y="58"/>
                </a:cxn>
                <a:cxn ang="0">
                  <a:pos x="28" y="64"/>
                </a:cxn>
                <a:cxn ang="0">
                  <a:pos x="24" y="60"/>
                </a:cxn>
                <a:cxn ang="0">
                  <a:pos x="24" y="62"/>
                </a:cxn>
                <a:cxn ang="0">
                  <a:pos x="20" y="62"/>
                </a:cxn>
                <a:cxn ang="0">
                  <a:pos x="20" y="56"/>
                </a:cxn>
                <a:cxn ang="0">
                  <a:pos x="20" y="56"/>
                </a:cxn>
                <a:cxn ang="0">
                  <a:pos x="18" y="52"/>
                </a:cxn>
                <a:cxn ang="0">
                  <a:pos x="18" y="48"/>
                </a:cxn>
                <a:cxn ang="0">
                  <a:pos x="16" y="42"/>
                </a:cxn>
                <a:cxn ang="0">
                  <a:pos x="14" y="38"/>
                </a:cxn>
                <a:cxn ang="0">
                  <a:pos x="14" y="38"/>
                </a:cxn>
                <a:cxn ang="0">
                  <a:pos x="16" y="32"/>
                </a:cxn>
                <a:cxn ang="0">
                  <a:pos x="18" y="26"/>
                </a:cxn>
                <a:cxn ang="0">
                  <a:pos x="16" y="12"/>
                </a:cxn>
                <a:cxn ang="0">
                  <a:pos x="12" y="6"/>
                </a:cxn>
                <a:cxn ang="0">
                  <a:pos x="14" y="2"/>
                </a:cxn>
                <a:cxn ang="0">
                  <a:pos x="12" y="2"/>
                </a:cxn>
                <a:cxn ang="0">
                  <a:pos x="8" y="2"/>
                </a:cxn>
                <a:cxn ang="0">
                  <a:pos x="2" y="0"/>
                </a:cxn>
                <a:cxn ang="0">
                  <a:pos x="2" y="2"/>
                </a:cxn>
                <a:cxn ang="0">
                  <a:pos x="4" y="2"/>
                </a:cxn>
                <a:cxn ang="0">
                  <a:pos x="4" y="2"/>
                </a:cxn>
                <a:cxn ang="0">
                  <a:pos x="8" y="8"/>
                </a:cxn>
                <a:cxn ang="0">
                  <a:pos x="10" y="16"/>
                </a:cxn>
                <a:cxn ang="0">
                  <a:pos x="6" y="36"/>
                </a:cxn>
                <a:cxn ang="0">
                  <a:pos x="8" y="40"/>
                </a:cxn>
                <a:cxn ang="0">
                  <a:pos x="2" y="42"/>
                </a:cxn>
                <a:cxn ang="0">
                  <a:pos x="0" y="54"/>
                </a:cxn>
                <a:cxn ang="0">
                  <a:pos x="2" y="58"/>
                </a:cxn>
                <a:cxn ang="0">
                  <a:pos x="4" y="60"/>
                </a:cxn>
                <a:cxn ang="0">
                  <a:pos x="10" y="66"/>
                </a:cxn>
                <a:cxn ang="0">
                  <a:pos x="18" y="66"/>
                </a:cxn>
                <a:cxn ang="0">
                  <a:pos x="20" y="66"/>
                </a:cxn>
                <a:cxn ang="0">
                  <a:pos x="22" y="76"/>
                </a:cxn>
                <a:cxn ang="0">
                  <a:pos x="18" y="84"/>
                </a:cxn>
                <a:cxn ang="0">
                  <a:pos x="18" y="84"/>
                </a:cxn>
                <a:cxn ang="0">
                  <a:pos x="20" y="88"/>
                </a:cxn>
                <a:cxn ang="0">
                  <a:pos x="22" y="92"/>
                </a:cxn>
                <a:cxn ang="0">
                  <a:pos x="28" y="98"/>
                </a:cxn>
                <a:cxn ang="0">
                  <a:pos x="28" y="100"/>
                </a:cxn>
                <a:cxn ang="0">
                  <a:pos x="30" y="100"/>
                </a:cxn>
                <a:cxn ang="0">
                  <a:pos x="30" y="100"/>
                </a:cxn>
                <a:cxn ang="0">
                  <a:pos x="30" y="96"/>
                </a:cxn>
                <a:cxn ang="0">
                  <a:pos x="28" y="92"/>
                </a:cxn>
                <a:cxn ang="0">
                  <a:pos x="30" y="88"/>
                </a:cxn>
                <a:cxn ang="0">
                  <a:pos x="36" y="86"/>
                </a:cxn>
                <a:cxn ang="0">
                  <a:pos x="36" y="86"/>
                </a:cxn>
                <a:cxn ang="0">
                  <a:pos x="36" y="80"/>
                </a:cxn>
                <a:cxn ang="0">
                  <a:pos x="36" y="76"/>
                </a:cxn>
                <a:cxn ang="0">
                  <a:pos x="38" y="72"/>
                </a:cxn>
                <a:cxn ang="0">
                  <a:pos x="38" y="72"/>
                </a:cxn>
                <a:cxn ang="0">
                  <a:pos x="36" y="66"/>
                </a:cxn>
                <a:cxn ang="0">
                  <a:pos x="32" y="62"/>
                </a:cxn>
                <a:cxn ang="0">
                  <a:pos x="24" y="52"/>
                </a:cxn>
                <a:cxn ang="0">
                  <a:pos x="24" y="52"/>
                </a:cxn>
              </a:cxnLst>
              <a:rect l="0" t="0" r="r" b="b"/>
              <a:pathLst>
                <a:path w="38" h="100">
                  <a:moveTo>
                    <a:pt x="24" y="52"/>
                  </a:moveTo>
                  <a:lnTo>
                    <a:pt x="24" y="56"/>
                  </a:lnTo>
                  <a:lnTo>
                    <a:pt x="26" y="58"/>
                  </a:lnTo>
                  <a:lnTo>
                    <a:pt x="28" y="64"/>
                  </a:lnTo>
                  <a:lnTo>
                    <a:pt x="24" y="60"/>
                  </a:lnTo>
                  <a:lnTo>
                    <a:pt x="24" y="62"/>
                  </a:lnTo>
                  <a:lnTo>
                    <a:pt x="20" y="62"/>
                  </a:lnTo>
                  <a:lnTo>
                    <a:pt x="20" y="56"/>
                  </a:lnTo>
                  <a:lnTo>
                    <a:pt x="20" y="56"/>
                  </a:lnTo>
                  <a:lnTo>
                    <a:pt x="18" y="52"/>
                  </a:lnTo>
                  <a:lnTo>
                    <a:pt x="18" y="48"/>
                  </a:lnTo>
                  <a:lnTo>
                    <a:pt x="16" y="42"/>
                  </a:lnTo>
                  <a:lnTo>
                    <a:pt x="14" y="38"/>
                  </a:lnTo>
                  <a:lnTo>
                    <a:pt x="14" y="38"/>
                  </a:lnTo>
                  <a:lnTo>
                    <a:pt x="16" y="32"/>
                  </a:lnTo>
                  <a:lnTo>
                    <a:pt x="18" y="26"/>
                  </a:lnTo>
                  <a:lnTo>
                    <a:pt x="16" y="12"/>
                  </a:lnTo>
                  <a:lnTo>
                    <a:pt x="12" y="6"/>
                  </a:lnTo>
                  <a:lnTo>
                    <a:pt x="14" y="2"/>
                  </a:lnTo>
                  <a:lnTo>
                    <a:pt x="12" y="2"/>
                  </a:lnTo>
                  <a:lnTo>
                    <a:pt x="8" y="2"/>
                  </a:lnTo>
                  <a:lnTo>
                    <a:pt x="2" y="0"/>
                  </a:lnTo>
                  <a:lnTo>
                    <a:pt x="2" y="2"/>
                  </a:lnTo>
                  <a:lnTo>
                    <a:pt x="4" y="2"/>
                  </a:lnTo>
                  <a:lnTo>
                    <a:pt x="4" y="2"/>
                  </a:lnTo>
                  <a:lnTo>
                    <a:pt x="8" y="8"/>
                  </a:lnTo>
                  <a:lnTo>
                    <a:pt x="10" y="16"/>
                  </a:lnTo>
                  <a:lnTo>
                    <a:pt x="6" y="36"/>
                  </a:lnTo>
                  <a:lnTo>
                    <a:pt x="8" y="40"/>
                  </a:lnTo>
                  <a:lnTo>
                    <a:pt x="2" y="42"/>
                  </a:lnTo>
                  <a:lnTo>
                    <a:pt x="0" y="54"/>
                  </a:lnTo>
                  <a:lnTo>
                    <a:pt x="2" y="58"/>
                  </a:lnTo>
                  <a:lnTo>
                    <a:pt x="4" y="60"/>
                  </a:lnTo>
                  <a:lnTo>
                    <a:pt x="10" y="66"/>
                  </a:lnTo>
                  <a:lnTo>
                    <a:pt x="18" y="66"/>
                  </a:lnTo>
                  <a:lnTo>
                    <a:pt x="20" y="66"/>
                  </a:lnTo>
                  <a:lnTo>
                    <a:pt x="22" y="76"/>
                  </a:lnTo>
                  <a:lnTo>
                    <a:pt x="18" y="84"/>
                  </a:lnTo>
                  <a:lnTo>
                    <a:pt x="18" y="84"/>
                  </a:lnTo>
                  <a:lnTo>
                    <a:pt x="20" y="88"/>
                  </a:lnTo>
                  <a:lnTo>
                    <a:pt x="22" y="92"/>
                  </a:lnTo>
                  <a:lnTo>
                    <a:pt x="28" y="98"/>
                  </a:lnTo>
                  <a:lnTo>
                    <a:pt x="28" y="100"/>
                  </a:lnTo>
                  <a:lnTo>
                    <a:pt x="30" y="100"/>
                  </a:lnTo>
                  <a:lnTo>
                    <a:pt x="30" y="100"/>
                  </a:lnTo>
                  <a:lnTo>
                    <a:pt x="30" y="96"/>
                  </a:lnTo>
                  <a:lnTo>
                    <a:pt x="28" y="92"/>
                  </a:lnTo>
                  <a:lnTo>
                    <a:pt x="30" y="88"/>
                  </a:lnTo>
                  <a:lnTo>
                    <a:pt x="36" y="86"/>
                  </a:lnTo>
                  <a:lnTo>
                    <a:pt x="36" y="86"/>
                  </a:lnTo>
                  <a:lnTo>
                    <a:pt x="36" y="80"/>
                  </a:lnTo>
                  <a:lnTo>
                    <a:pt x="36" y="76"/>
                  </a:lnTo>
                  <a:lnTo>
                    <a:pt x="38" y="72"/>
                  </a:lnTo>
                  <a:lnTo>
                    <a:pt x="38" y="72"/>
                  </a:lnTo>
                  <a:lnTo>
                    <a:pt x="36" y="66"/>
                  </a:lnTo>
                  <a:lnTo>
                    <a:pt x="32" y="62"/>
                  </a:lnTo>
                  <a:lnTo>
                    <a:pt x="24" y="52"/>
                  </a:lnTo>
                  <a:lnTo>
                    <a:pt x="24" y="52"/>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704" name="Freeform 1597"/>
            <p:cNvSpPr>
              <a:spLocks/>
            </p:cNvSpPr>
            <p:nvPr/>
          </p:nvSpPr>
          <p:spPr bwMode="auto">
            <a:xfrm>
              <a:off x="2152547" y="5864960"/>
              <a:ext cx="67800" cy="84701"/>
            </a:xfrm>
            <a:custGeom>
              <a:avLst/>
              <a:gdLst/>
              <a:ahLst/>
              <a:cxnLst>
                <a:cxn ang="0">
                  <a:pos x="2" y="68"/>
                </a:cxn>
                <a:cxn ang="0">
                  <a:pos x="2" y="66"/>
                </a:cxn>
                <a:cxn ang="0">
                  <a:pos x="6" y="66"/>
                </a:cxn>
                <a:cxn ang="0">
                  <a:pos x="6" y="66"/>
                </a:cxn>
                <a:cxn ang="0">
                  <a:pos x="10" y="64"/>
                </a:cxn>
                <a:cxn ang="0">
                  <a:pos x="10" y="62"/>
                </a:cxn>
                <a:cxn ang="0">
                  <a:pos x="10" y="62"/>
                </a:cxn>
                <a:cxn ang="0">
                  <a:pos x="6" y="62"/>
                </a:cxn>
                <a:cxn ang="0">
                  <a:pos x="2" y="64"/>
                </a:cxn>
                <a:cxn ang="0">
                  <a:pos x="2" y="64"/>
                </a:cxn>
                <a:cxn ang="0">
                  <a:pos x="0" y="60"/>
                </a:cxn>
                <a:cxn ang="0">
                  <a:pos x="0" y="56"/>
                </a:cxn>
                <a:cxn ang="0">
                  <a:pos x="12" y="40"/>
                </a:cxn>
                <a:cxn ang="0">
                  <a:pos x="12" y="24"/>
                </a:cxn>
                <a:cxn ang="0">
                  <a:pos x="6" y="20"/>
                </a:cxn>
                <a:cxn ang="0">
                  <a:pos x="4" y="8"/>
                </a:cxn>
                <a:cxn ang="0">
                  <a:pos x="0" y="6"/>
                </a:cxn>
                <a:cxn ang="0">
                  <a:pos x="6" y="0"/>
                </a:cxn>
                <a:cxn ang="0">
                  <a:pos x="6" y="0"/>
                </a:cxn>
                <a:cxn ang="0">
                  <a:pos x="18" y="0"/>
                </a:cxn>
                <a:cxn ang="0">
                  <a:pos x="32" y="2"/>
                </a:cxn>
                <a:cxn ang="0">
                  <a:pos x="32" y="2"/>
                </a:cxn>
                <a:cxn ang="0">
                  <a:pos x="42" y="6"/>
                </a:cxn>
                <a:cxn ang="0">
                  <a:pos x="52" y="12"/>
                </a:cxn>
                <a:cxn ang="0">
                  <a:pos x="58" y="14"/>
                </a:cxn>
                <a:cxn ang="0">
                  <a:pos x="64" y="14"/>
                </a:cxn>
                <a:cxn ang="0">
                  <a:pos x="68" y="12"/>
                </a:cxn>
                <a:cxn ang="0">
                  <a:pos x="72" y="8"/>
                </a:cxn>
                <a:cxn ang="0">
                  <a:pos x="82" y="6"/>
                </a:cxn>
                <a:cxn ang="0">
                  <a:pos x="82" y="6"/>
                </a:cxn>
                <a:cxn ang="0">
                  <a:pos x="88" y="8"/>
                </a:cxn>
                <a:cxn ang="0">
                  <a:pos x="94" y="8"/>
                </a:cxn>
                <a:cxn ang="0">
                  <a:pos x="94" y="8"/>
                </a:cxn>
                <a:cxn ang="0">
                  <a:pos x="90" y="16"/>
                </a:cxn>
                <a:cxn ang="0">
                  <a:pos x="84" y="24"/>
                </a:cxn>
                <a:cxn ang="0">
                  <a:pos x="84" y="70"/>
                </a:cxn>
                <a:cxn ang="0">
                  <a:pos x="90" y="80"/>
                </a:cxn>
                <a:cxn ang="0">
                  <a:pos x="88" y="84"/>
                </a:cxn>
                <a:cxn ang="0">
                  <a:pos x="84" y="84"/>
                </a:cxn>
                <a:cxn ang="0">
                  <a:pos x="82" y="90"/>
                </a:cxn>
                <a:cxn ang="0">
                  <a:pos x="82" y="90"/>
                </a:cxn>
                <a:cxn ang="0">
                  <a:pos x="78" y="92"/>
                </a:cxn>
                <a:cxn ang="0">
                  <a:pos x="76" y="96"/>
                </a:cxn>
                <a:cxn ang="0">
                  <a:pos x="72" y="104"/>
                </a:cxn>
                <a:cxn ang="0">
                  <a:pos x="68" y="114"/>
                </a:cxn>
                <a:cxn ang="0">
                  <a:pos x="66" y="116"/>
                </a:cxn>
                <a:cxn ang="0">
                  <a:pos x="64" y="118"/>
                </a:cxn>
                <a:cxn ang="0">
                  <a:pos x="48" y="108"/>
                </a:cxn>
                <a:cxn ang="0">
                  <a:pos x="44" y="98"/>
                </a:cxn>
                <a:cxn ang="0">
                  <a:pos x="44" y="98"/>
                </a:cxn>
                <a:cxn ang="0">
                  <a:pos x="22" y="84"/>
                </a:cxn>
                <a:cxn ang="0">
                  <a:pos x="8" y="74"/>
                </a:cxn>
                <a:cxn ang="0">
                  <a:pos x="2" y="68"/>
                </a:cxn>
                <a:cxn ang="0">
                  <a:pos x="2" y="68"/>
                </a:cxn>
              </a:cxnLst>
              <a:rect l="0" t="0" r="r" b="b"/>
              <a:pathLst>
                <a:path w="94" h="118">
                  <a:moveTo>
                    <a:pt x="2" y="68"/>
                  </a:moveTo>
                  <a:lnTo>
                    <a:pt x="2" y="66"/>
                  </a:lnTo>
                  <a:lnTo>
                    <a:pt x="6" y="66"/>
                  </a:lnTo>
                  <a:lnTo>
                    <a:pt x="6" y="66"/>
                  </a:lnTo>
                  <a:lnTo>
                    <a:pt x="10" y="64"/>
                  </a:lnTo>
                  <a:lnTo>
                    <a:pt x="10" y="62"/>
                  </a:lnTo>
                  <a:lnTo>
                    <a:pt x="10" y="62"/>
                  </a:lnTo>
                  <a:lnTo>
                    <a:pt x="6" y="62"/>
                  </a:lnTo>
                  <a:lnTo>
                    <a:pt x="2" y="64"/>
                  </a:lnTo>
                  <a:lnTo>
                    <a:pt x="2" y="64"/>
                  </a:lnTo>
                  <a:lnTo>
                    <a:pt x="0" y="60"/>
                  </a:lnTo>
                  <a:lnTo>
                    <a:pt x="0" y="56"/>
                  </a:lnTo>
                  <a:lnTo>
                    <a:pt x="12" y="40"/>
                  </a:lnTo>
                  <a:lnTo>
                    <a:pt x="12" y="24"/>
                  </a:lnTo>
                  <a:lnTo>
                    <a:pt x="6" y="20"/>
                  </a:lnTo>
                  <a:lnTo>
                    <a:pt x="4" y="8"/>
                  </a:lnTo>
                  <a:lnTo>
                    <a:pt x="0" y="6"/>
                  </a:lnTo>
                  <a:lnTo>
                    <a:pt x="6" y="0"/>
                  </a:lnTo>
                  <a:lnTo>
                    <a:pt x="6" y="0"/>
                  </a:lnTo>
                  <a:lnTo>
                    <a:pt x="18" y="0"/>
                  </a:lnTo>
                  <a:lnTo>
                    <a:pt x="32" y="2"/>
                  </a:lnTo>
                  <a:lnTo>
                    <a:pt x="32" y="2"/>
                  </a:lnTo>
                  <a:lnTo>
                    <a:pt x="42" y="6"/>
                  </a:lnTo>
                  <a:lnTo>
                    <a:pt x="52" y="12"/>
                  </a:lnTo>
                  <a:lnTo>
                    <a:pt x="58" y="14"/>
                  </a:lnTo>
                  <a:lnTo>
                    <a:pt x="64" y="14"/>
                  </a:lnTo>
                  <a:lnTo>
                    <a:pt x="68" y="12"/>
                  </a:lnTo>
                  <a:lnTo>
                    <a:pt x="72" y="8"/>
                  </a:lnTo>
                  <a:lnTo>
                    <a:pt x="82" y="6"/>
                  </a:lnTo>
                  <a:lnTo>
                    <a:pt x="82" y="6"/>
                  </a:lnTo>
                  <a:lnTo>
                    <a:pt x="88" y="8"/>
                  </a:lnTo>
                  <a:lnTo>
                    <a:pt x="94" y="8"/>
                  </a:lnTo>
                  <a:lnTo>
                    <a:pt x="94" y="8"/>
                  </a:lnTo>
                  <a:lnTo>
                    <a:pt x="90" y="16"/>
                  </a:lnTo>
                  <a:lnTo>
                    <a:pt x="84" y="24"/>
                  </a:lnTo>
                  <a:lnTo>
                    <a:pt x="84" y="70"/>
                  </a:lnTo>
                  <a:lnTo>
                    <a:pt x="90" y="80"/>
                  </a:lnTo>
                  <a:lnTo>
                    <a:pt x="88" y="84"/>
                  </a:lnTo>
                  <a:lnTo>
                    <a:pt x="84" y="84"/>
                  </a:lnTo>
                  <a:lnTo>
                    <a:pt x="82" y="90"/>
                  </a:lnTo>
                  <a:lnTo>
                    <a:pt x="82" y="90"/>
                  </a:lnTo>
                  <a:lnTo>
                    <a:pt x="78" y="92"/>
                  </a:lnTo>
                  <a:lnTo>
                    <a:pt x="76" y="96"/>
                  </a:lnTo>
                  <a:lnTo>
                    <a:pt x="72" y="104"/>
                  </a:lnTo>
                  <a:lnTo>
                    <a:pt x="68" y="114"/>
                  </a:lnTo>
                  <a:lnTo>
                    <a:pt x="66" y="116"/>
                  </a:lnTo>
                  <a:lnTo>
                    <a:pt x="64" y="118"/>
                  </a:lnTo>
                  <a:lnTo>
                    <a:pt x="48" y="108"/>
                  </a:lnTo>
                  <a:lnTo>
                    <a:pt x="44" y="98"/>
                  </a:lnTo>
                  <a:lnTo>
                    <a:pt x="44" y="98"/>
                  </a:lnTo>
                  <a:lnTo>
                    <a:pt x="22" y="84"/>
                  </a:lnTo>
                  <a:lnTo>
                    <a:pt x="8" y="74"/>
                  </a:lnTo>
                  <a:lnTo>
                    <a:pt x="2" y="68"/>
                  </a:lnTo>
                  <a:lnTo>
                    <a:pt x="2" y="68"/>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705" name="Freeform 1598"/>
            <p:cNvSpPr>
              <a:spLocks/>
            </p:cNvSpPr>
            <p:nvPr/>
          </p:nvSpPr>
          <p:spPr bwMode="auto">
            <a:xfrm>
              <a:off x="2115040" y="5916642"/>
              <a:ext cx="93766" cy="97622"/>
            </a:xfrm>
            <a:custGeom>
              <a:avLst/>
              <a:gdLst/>
              <a:ahLst/>
              <a:cxnLst>
                <a:cxn ang="0">
                  <a:pos x="18" y="96"/>
                </a:cxn>
                <a:cxn ang="0">
                  <a:pos x="12" y="80"/>
                </a:cxn>
                <a:cxn ang="0">
                  <a:pos x="2" y="68"/>
                </a:cxn>
                <a:cxn ang="0">
                  <a:pos x="4" y="62"/>
                </a:cxn>
                <a:cxn ang="0">
                  <a:pos x="0" y="50"/>
                </a:cxn>
                <a:cxn ang="0">
                  <a:pos x="6" y="40"/>
                </a:cxn>
                <a:cxn ang="0">
                  <a:pos x="10" y="22"/>
                </a:cxn>
                <a:cxn ang="0">
                  <a:pos x="16" y="12"/>
                </a:cxn>
                <a:cxn ang="0">
                  <a:pos x="26" y="0"/>
                </a:cxn>
                <a:cxn ang="0">
                  <a:pos x="26" y="10"/>
                </a:cxn>
                <a:cxn ang="0">
                  <a:pos x="26" y="22"/>
                </a:cxn>
                <a:cxn ang="0">
                  <a:pos x="30" y="18"/>
                </a:cxn>
                <a:cxn ang="0">
                  <a:pos x="38" y="24"/>
                </a:cxn>
                <a:cxn ang="0">
                  <a:pos x="40" y="22"/>
                </a:cxn>
                <a:cxn ang="0">
                  <a:pos x="44" y="18"/>
                </a:cxn>
                <a:cxn ang="0">
                  <a:pos x="50" y="14"/>
                </a:cxn>
                <a:cxn ang="0">
                  <a:pos x="44" y="14"/>
                </a:cxn>
                <a:cxn ang="0">
                  <a:pos x="52" y="0"/>
                </a:cxn>
                <a:cxn ang="0">
                  <a:pos x="96" y="26"/>
                </a:cxn>
                <a:cxn ang="0">
                  <a:pos x="116" y="46"/>
                </a:cxn>
                <a:cxn ang="0">
                  <a:pos x="112" y="56"/>
                </a:cxn>
                <a:cxn ang="0">
                  <a:pos x="110" y="68"/>
                </a:cxn>
                <a:cxn ang="0">
                  <a:pos x="116" y="86"/>
                </a:cxn>
                <a:cxn ang="0">
                  <a:pos x="118" y="92"/>
                </a:cxn>
                <a:cxn ang="0">
                  <a:pos x="116" y="94"/>
                </a:cxn>
                <a:cxn ang="0">
                  <a:pos x="118" y="100"/>
                </a:cxn>
                <a:cxn ang="0">
                  <a:pos x="122" y="108"/>
                </a:cxn>
                <a:cxn ang="0">
                  <a:pos x="130" y="120"/>
                </a:cxn>
                <a:cxn ang="0">
                  <a:pos x="130" y="122"/>
                </a:cxn>
                <a:cxn ang="0">
                  <a:pos x="116" y="130"/>
                </a:cxn>
                <a:cxn ang="0">
                  <a:pos x="96" y="136"/>
                </a:cxn>
                <a:cxn ang="0">
                  <a:pos x="80" y="134"/>
                </a:cxn>
                <a:cxn ang="0">
                  <a:pos x="64" y="136"/>
                </a:cxn>
                <a:cxn ang="0">
                  <a:pos x="60" y="122"/>
                </a:cxn>
                <a:cxn ang="0">
                  <a:pos x="56" y="112"/>
                </a:cxn>
                <a:cxn ang="0">
                  <a:pos x="52" y="110"/>
                </a:cxn>
                <a:cxn ang="0">
                  <a:pos x="50" y="110"/>
                </a:cxn>
                <a:cxn ang="0">
                  <a:pos x="46" y="110"/>
                </a:cxn>
                <a:cxn ang="0">
                  <a:pos x="26" y="100"/>
                </a:cxn>
                <a:cxn ang="0">
                  <a:pos x="18" y="96"/>
                </a:cxn>
              </a:cxnLst>
              <a:rect l="0" t="0" r="r" b="b"/>
              <a:pathLst>
                <a:path w="130" h="136">
                  <a:moveTo>
                    <a:pt x="18" y="96"/>
                  </a:moveTo>
                  <a:lnTo>
                    <a:pt x="18" y="96"/>
                  </a:lnTo>
                  <a:lnTo>
                    <a:pt x="14" y="86"/>
                  </a:lnTo>
                  <a:lnTo>
                    <a:pt x="12" y="80"/>
                  </a:lnTo>
                  <a:lnTo>
                    <a:pt x="12" y="76"/>
                  </a:lnTo>
                  <a:lnTo>
                    <a:pt x="2" y="68"/>
                  </a:lnTo>
                  <a:lnTo>
                    <a:pt x="2" y="66"/>
                  </a:lnTo>
                  <a:lnTo>
                    <a:pt x="4" y="62"/>
                  </a:lnTo>
                  <a:lnTo>
                    <a:pt x="2" y="54"/>
                  </a:lnTo>
                  <a:lnTo>
                    <a:pt x="0" y="50"/>
                  </a:lnTo>
                  <a:lnTo>
                    <a:pt x="0" y="42"/>
                  </a:lnTo>
                  <a:lnTo>
                    <a:pt x="6" y="40"/>
                  </a:lnTo>
                  <a:lnTo>
                    <a:pt x="14" y="28"/>
                  </a:lnTo>
                  <a:lnTo>
                    <a:pt x="10" y="22"/>
                  </a:lnTo>
                  <a:lnTo>
                    <a:pt x="10" y="22"/>
                  </a:lnTo>
                  <a:lnTo>
                    <a:pt x="16" y="12"/>
                  </a:lnTo>
                  <a:lnTo>
                    <a:pt x="10" y="0"/>
                  </a:lnTo>
                  <a:lnTo>
                    <a:pt x="26" y="0"/>
                  </a:lnTo>
                  <a:lnTo>
                    <a:pt x="26" y="0"/>
                  </a:lnTo>
                  <a:lnTo>
                    <a:pt x="26" y="10"/>
                  </a:lnTo>
                  <a:lnTo>
                    <a:pt x="26" y="16"/>
                  </a:lnTo>
                  <a:lnTo>
                    <a:pt x="26" y="22"/>
                  </a:lnTo>
                  <a:lnTo>
                    <a:pt x="30" y="18"/>
                  </a:lnTo>
                  <a:lnTo>
                    <a:pt x="30" y="18"/>
                  </a:lnTo>
                  <a:lnTo>
                    <a:pt x="36" y="20"/>
                  </a:lnTo>
                  <a:lnTo>
                    <a:pt x="38" y="24"/>
                  </a:lnTo>
                  <a:lnTo>
                    <a:pt x="38" y="24"/>
                  </a:lnTo>
                  <a:lnTo>
                    <a:pt x="40" y="22"/>
                  </a:lnTo>
                  <a:lnTo>
                    <a:pt x="42" y="18"/>
                  </a:lnTo>
                  <a:lnTo>
                    <a:pt x="44" y="18"/>
                  </a:lnTo>
                  <a:lnTo>
                    <a:pt x="50" y="16"/>
                  </a:lnTo>
                  <a:lnTo>
                    <a:pt x="50" y="14"/>
                  </a:lnTo>
                  <a:lnTo>
                    <a:pt x="44" y="14"/>
                  </a:lnTo>
                  <a:lnTo>
                    <a:pt x="44" y="14"/>
                  </a:lnTo>
                  <a:lnTo>
                    <a:pt x="50" y="8"/>
                  </a:lnTo>
                  <a:lnTo>
                    <a:pt x="52" y="0"/>
                  </a:lnTo>
                  <a:lnTo>
                    <a:pt x="54" y="0"/>
                  </a:lnTo>
                  <a:lnTo>
                    <a:pt x="96" y="26"/>
                  </a:lnTo>
                  <a:lnTo>
                    <a:pt x="100" y="36"/>
                  </a:lnTo>
                  <a:lnTo>
                    <a:pt x="116" y="46"/>
                  </a:lnTo>
                  <a:lnTo>
                    <a:pt x="116" y="46"/>
                  </a:lnTo>
                  <a:lnTo>
                    <a:pt x="112" y="56"/>
                  </a:lnTo>
                  <a:lnTo>
                    <a:pt x="110" y="64"/>
                  </a:lnTo>
                  <a:lnTo>
                    <a:pt x="110" y="68"/>
                  </a:lnTo>
                  <a:lnTo>
                    <a:pt x="120" y="78"/>
                  </a:lnTo>
                  <a:lnTo>
                    <a:pt x="116" y="86"/>
                  </a:lnTo>
                  <a:lnTo>
                    <a:pt x="116" y="86"/>
                  </a:lnTo>
                  <a:lnTo>
                    <a:pt x="118" y="92"/>
                  </a:lnTo>
                  <a:lnTo>
                    <a:pt x="116" y="92"/>
                  </a:lnTo>
                  <a:lnTo>
                    <a:pt x="116" y="94"/>
                  </a:lnTo>
                  <a:lnTo>
                    <a:pt x="118" y="100"/>
                  </a:lnTo>
                  <a:lnTo>
                    <a:pt x="118" y="100"/>
                  </a:lnTo>
                  <a:lnTo>
                    <a:pt x="118" y="100"/>
                  </a:lnTo>
                  <a:lnTo>
                    <a:pt x="122" y="108"/>
                  </a:lnTo>
                  <a:lnTo>
                    <a:pt x="122" y="116"/>
                  </a:lnTo>
                  <a:lnTo>
                    <a:pt x="130" y="120"/>
                  </a:lnTo>
                  <a:lnTo>
                    <a:pt x="130" y="122"/>
                  </a:lnTo>
                  <a:lnTo>
                    <a:pt x="130" y="122"/>
                  </a:lnTo>
                  <a:lnTo>
                    <a:pt x="124" y="126"/>
                  </a:lnTo>
                  <a:lnTo>
                    <a:pt x="116" y="130"/>
                  </a:lnTo>
                  <a:lnTo>
                    <a:pt x="100" y="132"/>
                  </a:lnTo>
                  <a:lnTo>
                    <a:pt x="96" y="136"/>
                  </a:lnTo>
                  <a:lnTo>
                    <a:pt x="96" y="136"/>
                  </a:lnTo>
                  <a:lnTo>
                    <a:pt x="80" y="134"/>
                  </a:lnTo>
                  <a:lnTo>
                    <a:pt x="64" y="136"/>
                  </a:lnTo>
                  <a:lnTo>
                    <a:pt x="64" y="136"/>
                  </a:lnTo>
                  <a:lnTo>
                    <a:pt x="60" y="130"/>
                  </a:lnTo>
                  <a:lnTo>
                    <a:pt x="60" y="122"/>
                  </a:lnTo>
                  <a:lnTo>
                    <a:pt x="58" y="116"/>
                  </a:lnTo>
                  <a:lnTo>
                    <a:pt x="56" y="112"/>
                  </a:lnTo>
                  <a:lnTo>
                    <a:pt x="54" y="110"/>
                  </a:lnTo>
                  <a:lnTo>
                    <a:pt x="52" y="110"/>
                  </a:lnTo>
                  <a:lnTo>
                    <a:pt x="52" y="110"/>
                  </a:lnTo>
                  <a:lnTo>
                    <a:pt x="50" y="110"/>
                  </a:lnTo>
                  <a:lnTo>
                    <a:pt x="46" y="110"/>
                  </a:lnTo>
                  <a:lnTo>
                    <a:pt x="46" y="110"/>
                  </a:lnTo>
                  <a:lnTo>
                    <a:pt x="32" y="104"/>
                  </a:lnTo>
                  <a:lnTo>
                    <a:pt x="26" y="100"/>
                  </a:lnTo>
                  <a:lnTo>
                    <a:pt x="20" y="96"/>
                  </a:lnTo>
                  <a:lnTo>
                    <a:pt x="18" y="96"/>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706" name="Freeform 1599"/>
            <p:cNvSpPr>
              <a:spLocks/>
            </p:cNvSpPr>
            <p:nvPr/>
          </p:nvSpPr>
          <p:spPr bwMode="auto">
            <a:xfrm>
              <a:off x="1958523" y="5959711"/>
              <a:ext cx="108913" cy="114849"/>
            </a:xfrm>
            <a:custGeom>
              <a:avLst/>
              <a:gdLst/>
              <a:ahLst/>
              <a:cxnLst>
                <a:cxn ang="0">
                  <a:pos x="81" y="152"/>
                </a:cxn>
                <a:cxn ang="0">
                  <a:pos x="81" y="152"/>
                </a:cxn>
                <a:cxn ang="0">
                  <a:pos x="67" y="152"/>
                </a:cxn>
                <a:cxn ang="0">
                  <a:pos x="47" y="152"/>
                </a:cxn>
                <a:cxn ang="0">
                  <a:pos x="27" y="150"/>
                </a:cxn>
                <a:cxn ang="0">
                  <a:pos x="19" y="148"/>
                </a:cxn>
                <a:cxn ang="0">
                  <a:pos x="13" y="146"/>
                </a:cxn>
                <a:cxn ang="0">
                  <a:pos x="0" y="152"/>
                </a:cxn>
                <a:cxn ang="0">
                  <a:pos x="0" y="152"/>
                </a:cxn>
                <a:cxn ang="0">
                  <a:pos x="3" y="134"/>
                </a:cxn>
                <a:cxn ang="0">
                  <a:pos x="7" y="114"/>
                </a:cxn>
                <a:cxn ang="0">
                  <a:pos x="13" y="98"/>
                </a:cxn>
                <a:cxn ang="0">
                  <a:pos x="19" y="90"/>
                </a:cxn>
                <a:cxn ang="0">
                  <a:pos x="23" y="84"/>
                </a:cxn>
                <a:cxn ang="0">
                  <a:pos x="25" y="62"/>
                </a:cxn>
                <a:cxn ang="0">
                  <a:pos x="17" y="44"/>
                </a:cxn>
                <a:cxn ang="0">
                  <a:pos x="21" y="40"/>
                </a:cxn>
                <a:cxn ang="0">
                  <a:pos x="21" y="40"/>
                </a:cxn>
                <a:cxn ang="0">
                  <a:pos x="17" y="22"/>
                </a:cxn>
                <a:cxn ang="0">
                  <a:pos x="13" y="14"/>
                </a:cxn>
                <a:cxn ang="0">
                  <a:pos x="9" y="6"/>
                </a:cxn>
                <a:cxn ang="0">
                  <a:pos x="9" y="6"/>
                </a:cxn>
                <a:cxn ang="0">
                  <a:pos x="13" y="4"/>
                </a:cxn>
                <a:cxn ang="0">
                  <a:pos x="19" y="2"/>
                </a:cxn>
                <a:cxn ang="0">
                  <a:pos x="31" y="0"/>
                </a:cxn>
                <a:cxn ang="0">
                  <a:pos x="55" y="0"/>
                </a:cxn>
                <a:cxn ang="0">
                  <a:pos x="61" y="4"/>
                </a:cxn>
                <a:cxn ang="0">
                  <a:pos x="61" y="4"/>
                </a:cxn>
                <a:cxn ang="0">
                  <a:pos x="63" y="18"/>
                </a:cxn>
                <a:cxn ang="0">
                  <a:pos x="67" y="24"/>
                </a:cxn>
                <a:cxn ang="0">
                  <a:pos x="71" y="30"/>
                </a:cxn>
                <a:cxn ang="0">
                  <a:pos x="71" y="30"/>
                </a:cxn>
                <a:cxn ang="0">
                  <a:pos x="75" y="30"/>
                </a:cxn>
                <a:cxn ang="0">
                  <a:pos x="81" y="30"/>
                </a:cxn>
                <a:cxn ang="0">
                  <a:pos x="93" y="28"/>
                </a:cxn>
                <a:cxn ang="0">
                  <a:pos x="95" y="16"/>
                </a:cxn>
                <a:cxn ang="0">
                  <a:pos x="111" y="14"/>
                </a:cxn>
                <a:cxn ang="0">
                  <a:pos x="111" y="20"/>
                </a:cxn>
                <a:cxn ang="0">
                  <a:pos x="121" y="20"/>
                </a:cxn>
                <a:cxn ang="0">
                  <a:pos x="121" y="20"/>
                </a:cxn>
                <a:cxn ang="0">
                  <a:pos x="123" y="22"/>
                </a:cxn>
                <a:cxn ang="0">
                  <a:pos x="123" y="22"/>
                </a:cxn>
                <a:cxn ang="0">
                  <a:pos x="125" y="48"/>
                </a:cxn>
                <a:cxn ang="0">
                  <a:pos x="125" y="62"/>
                </a:cxn>
                <a:cxn ang="0">
                  <a:pos x="125" y="70"/>
                </a:cxn>
                <a:cxn ang="0">
                  <a:pos x="129" y="72"/>
                </a:cxn>
                <a:cxn ang="0">
                  <a:pos x="131" y="68"/>
                </a:cxn>
                <a:cxn ang="0">
                  <a:pos x="149" y="66"/>
                </a:cxn>
                <a:cxn ang="0">
                  <a:pos x="151" y="68"/>
                </a:cxn>
                <a:cxn ang="0">
                  <a:pos x="149" y="92"/>
                </a:cxn>
                <a:cxn ang="0">
                  <a:pos x="151" y="94"/>
                </a:cxn>
                <a:cxn ang="0">
                  <a:pos x="125" y="94"/>
                </a:cxn>
                <a:cxn ang="0">
                  <a:pos x="125" y="142"/>
                </a:cxn>
                <a:cxn ang="0">
                  <a:pos x="139" y="154"/>
                </a:cxn>
                <a:cxn ang="0">
                  <a:pos x="139" y="154"/>
                </a:cxn>
                <a:cxn ang="0">
                  <a:pos x="133" y="158"/>
                </a:cxn>
                <a:cxn ang="0">
                  <a:pos x="125" y="160"/>
                </a:cxn>
                <a:cxn ang="0">
                  <a:pos x="113" y="160"/>
                </a:cxn>
                <a:cxn ang="0">
                  <a:pos x="99" y="158"/>
                </a:cxn>
                <a:cxn ang="0">
                  <a:pos x="85" y="156"/>
                </a:cxn>
                <a:cxn ang="0">
                  <a:pos x="81" y="152"/>
                </a:cxn>
              </a:cxnLst>
              <a:rect l="0" t="0" r="r" b="b"/>
              <a:pathLst>
                <a:path w="151" h="160">
                  <a:moveTo>
                    <a:pt x="81" y="152"/>
                  </a:moveTo>
                  <a:lnTo>
                    <a:pt x="81" y="152"/>
                  </a:lnTo>
                  <a:lnTo>
                    <a:pt x="67" y="152"/>
                  </a:lnTo>
                  <a:lnTo>
                    <a:pt x="47" y="152"/>
                  </a:lnTo>
                  <a:lnTo>
                    <a:pt x="27" y="150"/>
                  </a:lnTo>
                  <a:lnTo>
                    <a:pt x="19" y="148"/>
                  </a:lnTo>
                  <a:lnTo>
                    <a:pt x="13" y="146"/>
                  </a:lnTo>
                  <a:lnTo>
                    <a:pt x="0" y="152"/>
                  </a:lnTo>
                  <a:lnTo>
                    <a:pt x="0" y="152"/>
                  </a:lnTo>
                  <a:lnTo>
                    <a:pt x="3" y="134"/>
                  </a:lnTo>
                  <a:lnTo>
                    <a:pt x="7" y="114"/>
                  </a:lnTo>
                  <a:lnTo>
                    <a:pt x="13" y="98"/>
                  </a:lnTo>
                  <a:lnTo>
                    <a:pt x="19" y="90"/>
                  </a:lnTo>
                  <a:lnTo>
                    <a:pt x="23" y="84"/>
                  </a:lnTo>
                  <a:lnTo>
                    <a:pt x="25" y="62"/>
                  </a:lnTo>
                  <a:lnTo>
                    <a:pt x="17" y="44"/>
                  </a:lnTo>
                  <a:lnTo>
                    <a:pt x="21" y="40"/>
                  </a:lnTo>
                  <a:lnTo>
                    <a:pt x="21" y="40"/>
                  </a:lnTo>
                  <a:lnTo>
                    <a:pt x="17" y="22"/>
                  </a:lnTo>
                  <a:lnTo>
                    <a:pt x="13" y="14"/>
                  </a:lnTo>
                  <a:lnTo>
                    <a:pt x="9" y="6"/>
                  </a:lnTo>
                  <a:lnTo>
                    <a:pt x="9" y="6"/>
                  </a:lnTo>
                  <a:lnTo>
                    <a:pt x="13" y="4"/>
                  </a:lnTo>
                  <a:lnTo>
                    <a:pt x="19" y="2"/>
                  </a:lnTo>
                  <a:lnTo>
                    <a:pt x="31" y="0"/>
                  </a:lnTo>
                  <a:lnTo>
                    <a:pt x="55" y="0"/>
                  </a:lnTo>
                  <a:lnTo>
                    <a:pt x="61" y="4"/>
                  </a:lnTo>
                  <a:lnTo>
                    <a:pt x="61" y="4"/>
                  </a:lnTo>
                  <a:lnTo>
                    <a:pt x="63" y="18"/>
                  </a:lnTo>
                  <a:lnTo>
                    <a:pt x="67" y="24"/>
                  </a:lnTo>
                  <a:lnTo>
                    <a:pt x="71" y="30"/>
                  </a:lnTo>
                  <a:lnTo>
                    <a:pt x="71" y="30"/>
                  </a:lnTo>
                  <a:lnTo>
                    <a:pt x="75" y="30"/>
                  </a:lnTo>
                  <a:lnTo>
                    <a:pt x="81" y="30"/>
                  </a:lnTo>
                  <a:lnTo>
                    <a:pt x="93" y="28"/>
                  </a:lnTo>
                  <a:lnTo>
                    <a:pt x="95" y="16"/>
                  </a:lnTo>
                  <a:lnTo>
                    <a:pt x="111" y="14"/>
                  </a:lnTo>
                  <a:lnTo>
                    <a:pt x="111" y="20"/>
                  </a:lnTo>
                  <a:lnTo>
                    <a:pt x="121" y="20"/>
                  </a:lnTo>
                  <a:lnTo>
                    <a:pt x="121" y="20"/>
                  </a:lnTo>
                  <a:lnTo>
                    <a:pt x="123" y="22"/>
                  </a:lnTo>
                  <a:lnTo>
                    <a:pt x="123" y="22"/>
                  </a:lnTo>
                  <a:lnTo>
                    <a:pt x="125" y="48"/>
                  </a:lnTo>
                  <a:lnTo>
                    <a:pt x="125" y="62"/>
                  </a:lnTo>
                  <a:lnTo>
                    <a:pt x="125" y="70"/>
                  </a:lnTo>
                  <a:lnTo>
                    <a:pt x="129" y="72"/>
                  </a:lnTo>
                  <a:lnTo>
                    <a:pt x="131" y="68"/>
                  </a:lnTo>
                  <a:lnTo>
                    <a:pt x="149" y="66"/>
                  </a:lnTo>
                  <a:lnTo>
                    <a:pt x="151" y="68"/>
                  </a:lnTo>
                  <a:lnTo>
                    <a:pt x="149" y="92"/>
                  </a:lnTo>
                  <a:lnTo>
                    <a:pt x="151" y="94"/>
                  </a:lnTo>
                  <a:lnTo>
                    <a:pt x="125" y="94"/>
                  </a:lnTo>
                  <a:lnTo>
                    <a:pt x="125" y="142"/>
                  </a:lnTo>
                  <a:lnTo>
                    <a:pt x="139" y="154"/>
                  </a:lnTo>
                  <a:lnTo>
                    <a:pt x="139" y="154"/>
                  </a:lnTo>
                  <a:lnTo>
                    <a:pt x="133" y="158"/>
                  </a:lnTo>
                  <a:lnTo>
                    <a:pt x="125" y="160"/>
                  </a:lnTo>
                  <a:lnTo>
                    <a:pt x="113" y="160"/>
                  </a:lnTo>
                  <a:lnTo>
                    <a:pt x="99" y="158"/>
                  </a:lnTo>
                  <a:lnTo>
                    <a:pt x="85" y="156"/>
                  </a:lnTo>
                  <a:lnTo>
                    <a:pt x="81" y="152"/>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707" name="Freeform 1600"/>
            <p:cNvSpPr>
              <a:spLocks/>
            </p:cNvSpPr>
            <p:nvPr/>
          </p:nvSpPr>
          <p:spPr bwMode="auto">
            <a:xfrm>
              <a:off x="2076091" y="6051590"/>
              <a:ext cx="67800" cy="68910"/>
            </a:xfrm>
            <a:custGeom>
              <a:avLst/>
              <a:gdLst/>
              <a:ahLst/>
              <a:cxnLst>
                <a:cxn ang="0">
                  <a:pos x="38" y="16"/>
                </a:cxn>
                <a:cxn ang="0">
                  <a:pos x="42" y="16"/>
                </a:cxn>
                <a:cxn ang="0">
                  <a:pos x="44" y="14"/>
                </a:cxn>
                <a:cxn ang="0">
                  <a:pos x="42" y="12"/>
                </a:cxn>
                <a:cxn ang="0">
                  <a:pos x="42" y="12"/>
                </a:cxn>
                <a:cxn ang="0">
                  <a:pos x="42" y="6"/>
                </a:cxn>
                <a:cxn ang="0">
                  <a:pos x="42" y="6"/>
                </a:cxn>
                <a:cxn ang="0">
                  <a:pos x="52" y="2"/>
                </a:cxn>
                <a:cxn ang="0">
                  <a:pos x="56" y="0"/>
                </a:cxn>
                <a:cxn ang="0">
                  <a:pos x="62" y="0"/>
                </a:cxn>
                <a:cxn ang="0">
                  <a:pos x="62" y="4"/>
                </a:cxn>
                <a:cxn ang="0">
                  <a:pos x="62" y="4"/>
                </a:cxn>
                <a:cxn ang="0">
                  <a:pos x="68" y="4"/>
                </a:cxn>
                <a:cxn ang="0">
                  <a:pos x="76" y="8"/>
                </a:cxn>
                <a:cxn ang="0">
                  <a:pos x="92" y="14"/>
                </a:cxn>
                <a:cxn ang="0">
                  <a:pos x="92" y="14"/>
                </a:cxn>
                <a:cxn ang="0">
                  <a:pos x="94" y="36"/>
                </a:cxn>
                <a:cxn ang="0">
                  <a:pos x="92" y="52"/>
                </a:cxn>
                <a:cxn ang="0">
                  <a:pos x="86" y="70"/>
                </a:cxn>
                <a:cxn ang="0">
                  <a:pos x="78" y="88"/>
                </a:cxn>
                <a:cxn ang="0">
                  <a:pos x="78" y="88"/>
                </a:cxn>
                <a:cxn ang="0">
                  <a:pos x="76" y="96"/>
                </a:cxn>
                <a:cxn ang="0">
                  <a:pos x="76" y="96"/>
                </a:cxn>
                <a:cxn ang="0">
                  <a:pos x="72" y="92"/>
                </a:cxn>
                <a:cxn ang="0">
                  <a:pos x="66" y="90"/>
                </a:cxn>
                <a:cxn ang="0">
                  <a:pos x="52" y="88"/>
                </a:cxn>
                <a:cxn ang="0">
                  <a:pos x="50" y="88"/>
                </a:cxn>
                <a:cxn ang="0">
                  <a:pos x="32" y="80"/>
                </a:cxn>
                <a:cxn ang="0">
                  <a:pos x="30" y="68"/>
                </a:cxn>
                <a:cxn ang="0">
                  <a:pos x="30" y="68"/>
                </a:cxn>
                <a:cxn ang="0">
                  <a:pos x="24" y="62"/>
                </a:cxn>
                <a:cxn ang="0">
                  <a:pos x="20" y="58"/>
                </a:cxn>
                <a:cxn ang="0">
                  <a:pos x="16" y="58"/>
                </a:cxn>
                <a:cxn ang="0">
                  <a:pos x="16" y="58"/>
                </a:cxn>
                <a:cxn ang="0">
                  <a:pos x="8" y="44"/>
                </a:cxn>
                <a:cxn ang="0">
                  <a:pos x="2" y="34"/>
                </a:cxn>
                <a:cxn ang="0">
                  <a:pos x="0" y="30"/>
                </a:cxn>
                <a:cxn ang="0">
                  <a:pos x="0" y="30"/>
                </a:cxn>
                <a:cxn ang="0">
                  <a:pos x="8" y="32"/>
                </a:cxn>
                <a:cxn ang="0">
                  <a:pos x="14" y="30"/>
                </a:cxn>
                <a:cxn ang="0">
                  <a:pos x="18" y="32"/>
                </a:cxn>
                <a:cxn ang="0">
                  <a:pos x="18" y="32"/>
                </a:cxn>
                <a:cxn ang="0">
                  <a:pos x="38" y="16"/>
                </a:cxn>
                <a:cxn ang="0">
                  <a:pos x="38" y="16"/>
                </a:cxn>
              </a:cxnLst>
              <a:rect l="0" t="0" r="r" b="b"/>
              <a:pathLst>
                <a:path w="94" h="96">
                  <a:moveTo>
                    <a:pt x="38" y="16"/>
                  </a:moveTo>
                  <a:lnTo>
                    <a:pt x="42" y="16"/>
                  </a:lnTo>
                  <a:lnTo>
                    <a:pt x="44" y="14"/>
                  </a:lnTo>
                  <a:lnTo>
                    <a:pt x="42" y="12"/>
                  </a:lnTo>
                  <a:lnTo>
                    <a:pt x="42" y="12"/>
                  </a:lnTo>
                  <a:lnTo>
                    <a:pt x="42" y="6"/>
                  </a:lnTo>
                  <a:lnTo>
                    <a:pt x="42" y="6"/>
                  </a:lnTo>
                  <a:lnTo>
                    <a:pt x="52" y="2"/>
                  </a:lnTo>
                  <a:lnTo>
                    <a:pt x="56" y="0"/>
                  </a:lnTo>
                  <a:lnTo>
                    <a:pt x="62" y="0"/>
                  </a:lnTo>
                  <a:lnTo>
                    <a:pt x="62" y="4"/>
                  </a:lnTo>
                  <a:lnTo>
                    <a:pt x="62" y="4"/>
                  </a:lnTo>
                  <a:lnTo>
                    <a:pt x="68" y="4"/>
                  </a:lnTo>
                  <a:lnTo>
                    <a:pt x="76" y="8"/>
                  </a:lnTo>
                  <a:lnTo>
                    <a:pt x="92" y="14"/>
                  </a:lnTo>
                  <a:lnTo>
                    <a:pt x="92" y="14"/>
                  </a:lnTo>
                  <a:lnTo>
                    <a:pt x="94" y="36"/>
                  </a:lnTo>
                  <a:lnTo>
                    <a:pt x="92" y="52"/>
                  </a:lnTo>
                  <a:lnTo>
                    <a:pt x="86" y="70"/>
                  </a:lnTo>
                  <a:lnTo>
                    <a:pt x="78" y="88"/>
                  </a:lnTo>
                  <a:lnTo>
                    <a:pt x="78" y="88"/>
                  </a:lnTo>
                  <a:lnTo>
                    <a:pt x="76" y="96"/>
                  </a:lnTo>
                  <a:lnTo>
                    <a:pt x="76" y="96"/>
                  </a:lnTo>
                  <a:lnTo>
                    <a:pt x="72" y="92"/>
                  </a:lnTo>
                  <a:lnTo>
                    <a:pt x="66" y="90"/>
                  </a:lnTo>
                  <a:lnTo>
                    <a:pt x="52" y="88"/>
                  </a:lnTo>
                  <a:lnTo>
                    <a:pt x="50" y="88"/>
                  </a:lnTo>
                  <a:lnTo>
                    <a:pt x="32" y="80"/>
                  </a:lnTo>
                  <a:lnTo>
                    <a:pt x="30" y="68"/>
                  </a:lnTo>
                  <a:lnTo>
                    <a:pt x="30" y="68"/>
                  </a:lnTo>
                  <a:lnTo>
                    <a:pt x="24" y="62"/>
                  </a:lnTo>
                  <a:lnTo>
                    <a:pt x="20" y="58"/>
                  </a:lnTo>
                  <a:lnTo>
                    <a:pt x="16" y="58"/>
                  </a:lnTo>
                  <a:lnTo>
                    <a:pt x="16" y="58"/>
                  </a:lnTo>
                  <a:lnTo>
                    <a:pt x="8" y="44"/>
                  </a:lnTo>
                  <a:lnTo>
                    <a:pt x="2" y="34"/>
                  </a:lnTo>
                  <a:lnTo>
                    <a:pt x="0" y="30"/>
                  </a:lnTo>
                  <a:lnTo>
                    <a:pt x="0" y="30"/>
                  </a:lnTo>
                  <a:lnTo>
                    <a:pt x="8" y="32"/>
                  </a:lnTo>
                  <a:lnTo>
                    <a:pt x="14" y="30"/>
                  </a:lnTo>
                  <a:lnTo>
                    <a:pt x="18" y="32"/>
                  </a:lnTo>
                  <a:lnTo>
                    <a:pt x="18" y="32"/>
                  </a:lnTo>
                  <a:lnTo>
                    <a:pt x="38" y="16"/>
                  </a:lnTo>
                  <a:lnTo>
                    <a:pt x="38" y="16"/>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708" name="Freeform 1601"/>
            <p:cNvSpPr>
              <a:spLocks/>
            </p:cNvSpPr>
            <p:nvPr/>
          </p:nvSpPr>
          <p:spPr bwMode="auto">
            <a:xfrm>
              <a:off x="2029930" y="6073125"/>
              <a:ext cx="82226" cy="89008"/>
            </a:xfrm>
            <a:custGeom>
              <a:avLst/>
              <a:gdLst/>
              <a:ahLst/>
              <a:cxnLst>
                <a:cxn ang="0">
                  <a:pos x="114" y="58"/>
                </a:cxn>
                <a:cxn ang="0">
                  <a:pos x="96" y="50"/>
                </a:cxn>
                <a:cxn ang="0">
                  <a:pos x="94" y="38"/>
                </a:cxn>
                <a:cxn ang="0">
                  <a:pos x="94" y="38"/>
                </a:cxn>
                <a:cxn ang="0">
                  <a:pos x="88" y="32"/>
                </a:cxn>
                <a:cxn ang="0">
                  <a:pos x="84" y="28"/>
                </a:cxn>
                <a:cxn ang="0">
                  <a:pos x="80" y="28"/>
                </a:cxn>
                <a:cxn ang="0">
                  <a:pos x="80" y="28"/>
                </a:cxn>
                <a:cxn ang="0">
                  <a:pos x="72" y="14"/>
                </a:cxn>
                <a:cxn ang="0">
                  <a:pos x="66" y="4"/>
                </a:cxn>
                <a:cxn ang="0">
                  <a:pos x="64" y="0"/>
                </a:cxn>
                <a:cxn ang="0">
                  <a:pos x="60" y="0"/>
                </a:cxn>
                <a:cxn ang="0">
                  <a:pos x="60" y="0"/>
                </a:cxn>
                <a:cxn ang="0">
                  <a:pos x="52" y="4"/>
                </a:cxn>
                <a:cxn ang="0">
                  <a:pos x="44" y="10"/>
                </a:cxn>
                <a:cxn ang="0">
                  <a:pos x="42" y="4"/>
                </a:cxn>
                <a:cxn ang="0">
                  <a:pos x="42" y="4"/>
                </a:cxn>
                <a:cxn ang="0">
                  <a:pos x="36" y="4"/>
                </a:cxn>
                <a:cxn ang="0">
                  <a:pos x="28" y="4"/>
                </a:cxn>
                <a:cxn ang="0">
                  <a:pos x="12" y="8"/>
                </a:cxn>
                <a:cxn ang="0">
                  <a:pos x="12" y="56"/>
                </a:cxn>
                <a:cxn ang="0">
                  <a:pos x="0" y="56"/>
                </a:cxn>
                <a:cxn ang="0">
                  <a:pos x="0" y="94"/>
                </a:cxn>
                <a:cxn ang="0">
                  <a:pos x="12" y="106"/>
                </a:cxn>
                <a:cxn ang="0">
                  <a:pos x="10" y="120"/>
                </a:cxn>
                <a:cxn ang="0">
                  <a:pos x="20" y="124"/>
                </a:cxn>
                <a:cxn ang="0">
                  <a:pos x="20" y="124"/>
                </a:cxn>
                <a:cxn ang="0">
                  <a:pos x="26" y="122"/>
                </a:cxn>
                <a:cxn ang="0">
                  <a:pos x="34" y="116"/>
                </a:cxn>
                <a:cxn ang="0">
                  <a:pos x="48" y="104"/>
                </a:cxn>
                <a:cxn ang="0">
                  <a:pos x="58" y="108"/>
                </a:cxn>
                <a:cxn ang="0">
                  <a:pos x="68" y="106"/>
                </a:cxn>
                <a:cxn ang="0">
                  <a:pos x="68" y="106"/>
                </a:cxn>
                <a:cxn ang="0">
                  <a:pos x="88" y="80"/>
                </a:cxn>
                <a:cxn ang="0">
                  <a:pos x="102" y="66"/>
                </a:cxn>
                <a:cxn ang="0">
                  <a:pos x="108" y="60"/>
                </a:cxn>
                <a:cxn ang="0">
                  <a:pos x="114" y="58"/>
                </a:cxn>
                <a:cxn ang="0">
                  <a:pos x="114" y="58"/>
                </a:cxn>
              </a:cxnLst>
              <a:rect l="0" t="0" r="r" b="b"/>
              <a:pathLst>
                <a:path w="114" h="124">
                  <a:moveTo>
                    <a:pt x="114" y="58"/>
                  </a:moveTo>
                  <a:lnTo>
                    <a:pt x="96" y="50"/>
                  </a:lnTo>
                  <a:lnTo>
                    <a:pt x="94" y="38"/>
                  </a:lnTo>
                  <a:lnTo>
                    <a:pt x="94" y="38"/>
                  </a:lnTo>
                  <a:lnTo>
                    <a:pt x="88" y="32"/>
                  </a:lnTo>
                  <a:lnTo>
                    <a:pt x="84" y="28"/>
                  </a:lnTo>
                  <a:lnTo>
                    <a:pt x="80" y="28"/>
                  </a:lnTo>
                  <a:lnTo>
                    <a:pt x="80" y="28"/>
                  </a:lnTo>
                  <a:lnTo>
                    <a:pt x="72" y="14"/>
                  </a:lnTo>
                  <a:lnTo>
                    <a:pt x="66" y="4"/>
                  </a:lnTo>
                  <a:lnTo>
                    <a:pt x="64" y="0"/>
                  </a:lnTo>
                  <a:lnTo>
                    <a:pt x="60" y="0"/>
                  </a:lnTo>
                  <a:lnTo>
                    <a:pt x="60" y="0"/>
                  </a:lnTo>
                  <a:lnTo>
                    <a:pt x="52" y="4"/>
                  </a:lnTo>
                  <a:lnTo>
                    <a:pt x="44" y="10"/>
                  </a:lnTo>
                  <a:lnTo>
                    <a:pt x="42" y="4"/>
                  </a:lnTo>
                  <a:lnTo>
                    <a:pt x="42" y="4"/>
                  </a:lnTo>
                  <a:lnTo>
                    <a:pt x="36" y="4"/>
                  </a:lnTo>
                  <a:lnTo>
                    <a:pt x="28" y="4"/>
                  </a:lnTo>
                  <a:lnTo>
                    <a:pt x="12" y="8"/>
                  </a:lnTo>
                  <a:lnTo>
                    <a:pt x="12" y="56"/>
                  </a:lnTo>
                  <a:lnTo>
                    <a:pt x="0" y="56"/>
                  </a:lnTo>
                  <a:lnTo>
                    <a:pt x="0" y="94"/>
                  </a:lnTo>
                  <a:lnTo>
                    <a:pt x="12" y="106"/>
                  </a:lnTo>
                  <a:lnTo>
                    <a:pt x="10" y="120"/>
                  </a:lnTo>
                  <a:lnTo>
                    <a:pt x="20" y="124"/>
                  </a:lnTo>
                  <a:lnTo>
                    <a:pt x="20" y="124"/>
                  </a:lnTo>
                  <a:lnTo>
                    <a:pt x="26" y="122"/>
                  </a:lnTo>
                  <a:lnTo>
                    <a:pt x="34" y="116"/>
                  </a:lnTo>
                  <a:lnTo>
                    <a:pt x="48" y="104"/>
                  </a:lnTo>
                  <a:lnTo>
                    <a:pt x="58" y="108"/>
                  </a:lnTo>
                  <a:lnTo>
                    <a:pt x="68" y="106"/>
                  </a:lnTo>
                  <a:lnTo>
                    <a:pt x="68" y="106"/>
                  </a:lnTo>
                  <a:lnTo>
                    <a:pt x="88" y="80"/>
                  </a:lnTo>
                  <a:lnTo>
                    <a:pt x="102" y="66"/>
                  </a:lnTo>
                  <a:lnTo>
                    <a:pt x="108" y="60"/>
                  </a:lnTo>
                  <a:lnTo>
                    <a:pt x="114" y="58"/>
                  </a:lnTo>
                  <a:lnTo>
                    <a:pt x="114" y="58"/>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709" name="Freeform 1602"/>
            <p:cNvSpPr>
              <a:spLocks/>
            </p:cNvSpPr>
            <p:nvPr/>
          </p:nvSpPr>
          <p:spPr bwMode="auto">
            <a:xfrm>
              <a:off x="1958523" y="6064511"/>
              <a:ext cx="117568" cy="120592"/>
            </a:xfrm>
            <a:custGeom>
              <a:avLst/>
              <a:gdLst/>
              <a:ahLst/>
              <a:cxnLst>
                <a:cxn ang="0">
                  <a:pos x="81" y="6"/>
                </a:cxn>
                <a:cxn ang="0">
                  <a:pos x="81" y="6"/>
                </a:cxn>
                <a:cxn ang="0">
                  <a:pos x="67" y="6"/>
                </a:cxn>
                <a:cxn ang="0">
                  <a:pos x="47" y="6"/>
                </a:cxn>
                <a:cxn ang="0">
                  <a:pos x="27" y="4"/>
                </a:cxn>
                <a:cxn ang="0">
                  <a:pos x="19" y="2"/>
                </a:cxn>
                <a:cxn ang="0">
                  <a:pos x="13" y="0"/>
                </a:cxn>
                <a:cxn ang="0">
                  <a:pos x="0" y="6"/>
                </a:cxn>
                <a:cxn ang="0">
                  <a:pos x="0" y="6"/>
                </a:cxn>
                <a:cxn ang="0">
                  <a:pos x="0" y="16"/>
                </a:cxn>
                <a:cxn ang="0">
                  <a:pos x="0" y="16"/>
                </a:cxn>
                <a:cxn ang="0">
                  <a:pos x="19" y="46"/>
                </a:cxn>
                <a:cxn ang="0">
                  <a:pos x="27" y="62"/>
                </a:cxn>
                <a:cxn ang="0">
                  <a:pos x="33" y="76"/>
                </a:cxn>
                <a:cxn ang="0">
                  <a:pos x="33" y="76"/>
                </a:cxn>
                <a:cxn ang="0">
                  <a:pos x="33" y="98"/>
                </a:cxn>
                <a:cxn ang="0">
                  <a:pos x="33" y="98"/>
                </a:cxn>
                <a:cxn ang="0">
                  <a:pos x="35" y="104"/>
                </a:cxn>
                <a:cxn ang="0">
                  <a:pos x="39" y="110"/>
                </a:cxn>
                <a:cxn ang="0">
                  <a:pos x="39" y="110"/>
                </a:cxn>
                <a:cxn ang="0">
                  <a:pos x="43" y="140"/>
                </a:cxn>
                <a:cxn ang="0">
                  <a:pos x="45" y="146"/>
                </a:cxn>
                <a:cxn ang="0">
                  <a:pos x="47" y="152"/>
                </a:cxn>
                <a:cxn ang="0">
                  <a:pos x="53" y="158"/>
                </a:cxn>
                <a:cxn ang="0">
                  <a:pos x="59" y="162"/>
                </a:cxn>
                <a:cxn ang="0">
                  <a:pos x="59" y="162"/>
                </a:cxn>
                <a:cxn ang="0">
                  <a:pos x="65" y="162"/>
                </a:cxn>
                <a:cxn ang="0">
                  <a:pos x="73" y="162"/>
                </a:cxn>
                <a:cxn ang="0">
                  <a:pos x="89" y="168"/>
                </a:cxn>
                <a:cxn ang="0">
                  <a:pos x="99" y="160"/>
                </a:cxn>
                <a:cxn ang="0">
                  <a:pos x="99" y="68"/>
                </a:cxn>
                <a:cxn ang="0">
                  <a:pos x="111" y="68"/>
                </a:cxn>
                <a:cxn ang="0">
                  <a:pos x="111" y="20"/>
                </a:cxn>
                <a:cxn ang="0">
                  <a:pos x="111" y="20"/>
                </a:cxn>
                <a:cxn ang="0">
                  <a:pos x="127" y="16"/>
                </a:cxn>
                <a:cxn ang="0">
                  <a:pos x="135" y="16"/>
                </a:cxn>
                <a:cxn ang="0">
                  <a:pos x="141" y="16"/>
                </a:cxn>
                <a:cxn ang="0">
                  <a:pos x="143" y="22"/>
                </a:cxn>
                <a:cxn ang="0">
                  <a:pos x="143" y="22"/>
                </a:cxn>
                <a:cxn ang="0">
                  <a:pos x="151" y="16"/>
                </a:cxn>
                <a:cxn ang="0">
                  <a:pos x="159" y="12"/>
                </a:cxn>
                <a:cxn ang="0">
                  <a:pos x="163" y="12"/>
                </a:cxn>
                <a:cxn ang="0">
                  <a:pos x="159" y="8"/>
                </a:cxn>
                <a:cxn ang="0">
                  <a:pos x="159" y="8"/>
                </a:cxn>
                <a:cxn ang="0">
                  <a:pos x="155" y="6"/>
                </a:cxn>
                <a:cxn ang="0">
                  <a:pos x="149" y="6"/>
                </a:cxn>
                <a:cxn ang="0">
                  <a:pos x="139" y="8"/>
                </a:cxn>
                <a:cxn ang="0">
                  <a:pos x="127" y="12"/>
                </a:cxn>
                <a:cxn ang="0">
                  <a:pos x="119" y="14"/>
                </a:cxn>
                <a:cxn ang="0">
                  <a:pos x="119" y="14"/>
                </a:cxn>
                <a:cxn ang="0">
                  <a:pos x="111" y="14"/>
                </a:cxn>
                <a:cxn ang="0">
                  <a:pos x="103" y="12"/>
                </a:cxn>
                <a:cxn ang="0">
                  <a:pos x="93" y="10"/>
                </a:cxn>
                <a:cxn ang="0">
                  <a:pos x="85" y="10"/>
                </a:cxn>
                <a:cxn ang="0">
                  <a:pos x="81" y="6"/>
                </a:cxn>
              </a:cxnLst>
              <a:rect l="0" t="0" r="r" b="b"/>
              <a:pathLst>
                <a:path w="163" h="168">
                  <a:moveTo>
                    <a:pt x="81" y="6"/>
                  </a:moveTo>
                  <a:lnTo>
                    <a:pt x="81" y="6"/>
                  </a:lnTo>
                  <a:lnTo>
                    <a:pt x="67" y="6"/>
                  </a:lnTo>
                  <a:lnTo>
                    <a:pt x="47" y="6"/>
                  </a:lnTo>
                  <a:lnTo>
                    <a:pt x="27" y="4"/>
                  </a:lnTo>
                  <a:lnTo>
                    <a:pt x="19" y="2"/>
                  </a:lnTo>
                  <a:lnTo>
                    <a:pt x="13" y="0"/>
                  </a:lnTo>
                  <a:lnTo>
                    <a:pt x="0" y="6"/>
                  </a:lnTo>
                  <a:lnTo>
                    <a:pt x="0" y="6"/>
                  </a:lnTo>
                  <a:lnTo>
                    <a:pt x="0" y="16"/>
                  </a:lnTo>
                  <a:lnTo>
                    <a:pt x="0" y="16"/>
                  </a:lnTo>
                  <a:lnTo>
                    <a:pt x="19" y="46"/>
                  </a:lnTo>
                  <a:lnTo>
                    <a:pt x="27" y="62"/>
                  </a:lnTo>
                  <a:lnTo>
                    <a:pt x="33" y="76"/>
                  </a:lnTo>
                  <a:lnTo>
                    <a:pt x="33" y="76"/>
                  </a:lnTo>
                  <a:lnTo>
                    <a:pt x="33" y="98"/>
                  </a:lnTo>
                  <a:lnTo>
                    <a:pt x="33" y="98"/>
                  </a:lnTo>
                  <a:lnTo>
                    <a:pt x="35" y="104"/>
                  </a:lnTo>
                  <a:lnTo>
                    <a:pt x="39" y="110"/>
                  </a:lnTo>
                  <a:lnTo>
                    <a:pt x="39" y="110"/>
                  </a:lnTo>
                  <a:lnTo>
                    <a:pt x="43" y="140"/>
                  </a:lnTo>
                  <a:lnTo>
                    <a:pt x="45" y="146"/>
                  </a:lnTo>
                  <a:lnTo>
                    <a:pt x="47" y="152"/>
                  </a:lnTo>
                  <a:lnTo>
                    <a:pt x="53" y="158"/>
                  </a:lnTo>
                  <a:lnTo>
                    <a:pt x="59" y="162"/>
                  </a:lnTo>
                  <a:lnTo>
                    <a:pt x="59" y="162"/>
                  </a:lnTo>
                  <a:lnTo>
                    <a:pt x="65" y="162"/>
                  </a:lnTo>
                  <a:lnTo>
                    <a:pt x="73" y="162"/>
                  </a:lnTo>
                  <a:lnTo>
                    <a:pt x="89" y="168"/>
                  </a:lnTo>
                  <a:lnTo>
                    <a:pt x="99" y="160"/>
                  </a:lnTo>
                  <a:lnTo>
                    <a:pt x="99" y="68"/>
                  </a:lnTo>
                  <a:lnTo>
                    <a:pt x="111" y="68"/>
                  </a:lnTo>
                  <a:lnTo>
                    <a:pt x="111" y="20"/>
                  </a:lnTo>
                  <a:lnTo>
                    <a:pt x="111" y="20"/>
                  </a:lnTo>
                  <a:lnTo>
                    <a:pt x="127" y="16"/>
                  </a:lnTo>
                  <a:lnTo>
                    <a:pt x="135" y="16"/>
                  </a:lnTo>
                  <a:lnTo>
                    <a:pt x="141" y="16"/>
                  </a:lnTo>
                  <a:lnTo>
                    <a:pt x="143" y="22"/>
                  </a:lnTo>
                  <a:lnTo>
                    <a:pt x="143" y="22"/>
                  </a:lnTo>
                  <a:lnTo>
                    <a:pt x="151" y="16"/>
                  </a:lnTo>
                  <a:lnTo>
                    <a:pt x="159" y="12"/>
                  </a:lnTo>
                  <a:lnTo>
                    <a:pt x="163" y="12"/>
                  </a:lnTo>
                  <a:lnTo>
                    <a:pt x="159" y="8"/>
                  </a:lnTo>
                  <a:lnTo>
                    <a:pt x="159" y="8"/>
                  </a:lnTo>
                  <a:lnTo>
                    <a:pt x="155" y="6"/>
                  </a:lnTo>
                  <a:lnTo>
                    <a:pt x="149" y="6"/>
                  </a:lnTo>
                  <a:lnTo>
                    <a:pt x="139" y="8"/>
                  </a:lnTo>
                  <a:lnTo>
                    <a:pt x="127" y="12"/>
                  </a:lnTo>
                  <a:lnTo>
                    <a:pt x="119" y="14"/>
                  </a:lnTo>
                  <a:lnTo>
                    <a:pt x="119" y="14"/>
                  </a:lnTo>
                  <a:lnTo>
                    <a:pt x="111" y="14"/>
                  </a:lnTo>
                  <a:lnTo>
                    <a:pt x="103" y="12"/>
                  </a:lnTo>
                  <a:lnTo>
                    <a:pt x="93" y="10"/>
                  </a:lnTo>
                  <a:lnTo>
                    <a:pt x="85" y="10"/>
                  </a:lnTo>
                  <a:lnTo>
                    <a:pt x="81" y="6"/>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710" name="Freeform 1603"/>
            <p:cNvSpPr>
              <a:spLocks/>
            </p:cNvSpPr>
            <p:nvPr/>
          </p:nvSpPr>
          <p:spPr bwMode="auto">
            <a:xfrm>
              <a:off x="1858987" y="5685508"/>
              <a:ext cx="137764" cy="113414"/>
            </a:xfrm>
            <a:custGeom>
              <a:avLst/>
              <a:gdLst/>
              <a:ahLst/>
              <a:cxnLst>
                <a:cxn ang="0">
                  <a:pos x="48" y="60"/>
                </a:cxn>
                <a:cxn ang="0">
                  <a:pos x="48" y="102"/>
                </a:cxn>
                <a:cxn ang="0">
                  <a:pos x="44" y="102"/>
                </a:cxn>
                <a:cxn ang="0">
                  <a:pos x="40" y="110"/>
                </a:cxn>
                <a:cxn ang="0">
                  <a:pos x="14" y="110"/>
                </a:cxn>
                <a:cxn ang="0">
                  <a:pos x="8" y="116"/>
                </a:cxn>
                <a:cxn ang="0">
                  <a:pos x="0" y="116"/>
                </a:cxn>
                <a:cxn ang="0">
                  <a:pos x="0" y="122"/>
                </a:cxn>
                <a:cxn ang="0">
                  <a:pos x="0" y="122"/>
                </a:cxn>
                <a:cxn ang="0">
                  <a:pos x="2" y="128"/>
                </a:cxn>
                <a:cxn ang="0">
                  <a:pos x="6" y="134"/>
                </a:cxn>
                <a:cxn ang="0">
                  <a:pos x="12" y="138"/>
                </a:cxn>
                <a:cxn ang="0">
                  <a:pos x="14" y="144"/>
                </a:cxn>
                <a:cxn ang="0">
                  <a:pos x="18" y="146"/>
                </a:cxn>
                <a:cxn ang="0">
                  <a:pos x="24" y="146"/>
                </a:cxn>
                <a:cxn ang="0">
                  <a:pos x="26" y="148"/>
                </a:cxn>
                <a:cxn ang="0">
                  <a:pos x="24" y="150"/>
                </a:cxn>
                <a:cxn ang="0">
                  <a:pos x="24" y="152"/>
                </a:cxn>
                <a:cxn ang="0">
                  <a:pos x="28" y="156"/>
                </a:cxn>
                <a:cxn ang="0">
                  <a:pos x="28" y="154"/>
                </a:cxn>
                <a:cxn ang="0">
                  <a:pos x="28" y="152"/>
                </a:cxn>
                <a:cxn ang="0">
                  <a:pos x="32" y="150"/>
                </a:cxn>
                <a:cxn ang="0">
                  <a:pos x="42" y="158"/>
                </a:cxn>
                <a:cxn ang="0">
                  <a:pos x="42" y="148"/>
                </a:cxn>
                <a:cxn ang="0">
                  <a:pos x="42" y="148"/>
                </a:cxn>
                <a:cxn ang="0">
                  <a:pos x="46" y="142"/>
                </a:cxn>
                <a:cxn ang="0">
                  <a:pos x="48" y="136"/>
                </a:cxn>
                <a:cxn ang="0">
                  <a:pos x="66" y="132"/>
                </a:cxn>
                <a:cxn ang="0">
                  <a:pos x="82" y="142"/>
                </a:cxn>
                <a:cxn ang="0">
                  <a:pos x="82" y="142"/>
                </a:cxn>
                <a:cxn ang="0">
                  <a:pos x="88" y="140"/>
                </a:cxn>
                <a:cxn ang="0">
                  <a:pos x="94" y="138"/>
                </a:cxn>
                <a:cxn ang="0">
                  <a:pos x="112" y="144"/>
                </a:cxn>
                <a:cxn ang="0">
                  <a:pos x="122" y="138"/>
                </a:cxn>
                <a:cxn ang="0">
                  <a:pos x="147" y="140"/>
                </a:cxn>
                <a:cxn ang="0">
                  <a:pos x="157" y="130"/>
                </a:cxn>
                <a:cxn ang="0">
                  <a:pos x="161" y="130"/>
                </a:cxn>
                <a:cxn ang="0">
                  <a:pos x="163" y="114"/>
                </a:cxn>
                <a:cxn ang="0">
                  <a:pos x="183" y="90"/>
                </a:cxn>
                <a:cxn ang="0">
                  <a:pos x="183" y="90"/>
                </a:cxn>
                <a:cxn ang="0">
                  <a:pos x="185" y="64"/>
                </a:cxn>
                <a:cxn ang="0">
                  <a:pos x="187" y="50"/>
                </a:cxn>
                <a:cxn ang="0">
                  <a:pos x="189" y="46"/>
                </a:cxn>
                <a:cxn ang="0">
                  <a:pos x="191" y="42"/>
                </a:cxn>
                <a:cxn ang="0">
                  <a:pos x="179" y="28"/>
                </a:cxn>
                <a:cxn ang="0">
                  <a:pos x="179" y="6"/>
                </a:cxn>
                <a:cxn ang="0">
                  <a:pos x="175" y="8"/>
                </a:cxn>
                <a:cxn ang="0">
                  <a:pos x="167" y="0"/>
                </a:cxn>
                <a:cxn ang="0">
                  <a:pos x="138" y="0"/>
                </a:cxn>
                <a:cxn ang="0">
                  <a:pos x="138" y="0"/>
                </a:cxn>
                <a:cxn ang="0">
                  <a:pos x="94" y="36"/>
                </a:cxn>
                <a:cxn ang="0">
                  <a:pos x="68" y="54"/>
                </a:cxn>
                <a:cxn ang="0">
                  <a:pos x="56" y="58"/>
                </a:cxn>
                <a:cxn ang="0">
                  <a:pos x="48" y="60"/>
                </a:cxn>
                <a:cxn ang="0">
                  <a:pos x="48" y="60"/>
                </a:cxn>
              </a:cxnLst>
              <a:rect l="0" t="0" r="r" b="b"/>
              <a:pathLst>
                <a:path w="191" h="158">
                  <a:moveTo>
                    <a:pt x="48" y="60"/>
                  </a:moveTo>
                  <a:lnTo>
                    <a:pt x="48" y="102"/>
                  </a:lnTo>
                  <a:lnTo>
                    <a:pt x="44" y="102"/>
                  </a:lnTo>
                  <a:lnTo>
                    <a:pt x="40" y="110"/>
                  </a:lnTo>
                  <a:lnTo>
                    <a:pt x="14" y="110"/>
                  </a:lnTo>
                  <a:lnTo>
                    <a:pt x="8" y="116"/>
                  </a:lnTo>
                  <a:lnTo>
                    <a:pt x="0" y="116"/>
                  </a:lnTo>
                  <a:lnTo>
                    <a:pt x="0" y="122"/>
                  </a:lnTo>
                  <a:lnTo>
                    <a:pt x="0" y="122"/>
                  </a:lnTo>
                  <a:lnTo>
                    <a:pt x="2" y="128"/>
                  </a:lnTo>
                  <a:lnTo>
                    <a:pt x="6" y="134"/>
                  </a:lnTo>
                  <a:lnTo>
                    <a:pt x="12" y="138"/>
                  </a:lnTo>
                  <a:lnTo>
                    <a:pt x="14" y="144"/>
                  </a:lnTo>
                  <a:lnTo>
                    <a:pt x="18" y="146"/>
                  </a:lnTo>
                  <a:lnTo>
                    <a:pt x="24" y="146"/>
                  </a:lnTo>
                  <a:lnTo>
                    <a:pt x="26" y="148"/>
                  </a:lnTo>
                  <a:lnTo>
                    <a:pt x="24" y="150"/>
                  </a:lnTo>
                  <a:lnTo>
                    <a:pt x="24" y="152"/>
                  </a:lnTo>
                  <a:lnTo>
                    <a:pt x="28" y="156"/>
                  </a:lnTo>
                  <a:lnTo>
                    <a:pt x="28" y="154"/>
                  </a:lnTo>
                  <a:lnTo>
                    <a:pt x="28" y="152"/>
                  </a:lnTo>
                  <a:lnTo>
                    <a:pt x="32" y="150"/>
                  </a:lnTo>
                  <a:lnTo>
                    <a:pt x="42" y="158"/>
                  </a:lnTo>
                  <a:lnTo>
                    <a:pt x="42" y="148"/>
                  </a:lnTo>
                  <a:lnTo>
                    <a:pt x="42" y="148"/>
                  </a:lnTo>
                  <a:lnTo>
                    <a:pt x="46" y="142"/>
                  </a:lnTo>
                  <a:lnTo>
                    <a:pt x="48" y="136"/>
                  </a:lnTo>
                  <a:lnTo>
                    <a:pt x="66" y="132"/>
                  </a:lnTo>
                  <a:lnTo>
                    <a:pt x="82" y="142"/>
                  </a:lnTo>
                  <a:lnTo>
                    <a:pt x="82" y="142"/>
                  </a:lnTo>
                  <a:lnTo>
                    <a:pt x="88" y="140"/>
                  </a:lnTo>
                  <a:lnTo>
                    <a:pt x="94" y="138"/>
                  </a:lnTo>
                  <a:lnTo>
                    <a:pt x="112" y="144"/>
                  </a:lnTo>
                  <a:lnTo>
                    <a:pt x="122" y="138"/>
                  </a:lnTo>
                  <a:lnTo>
                    <a:pt x="147" y="140"/>
                  </a:lnTo>
                  <a:lnTo>
                    <a:pt x="157" y="130"/>
                  </a:lnTo>
                  <a:lnTo>
                    <a:pt x="161" y="130"/>
                  </a:lnTo>
                  <a:lnTo>
                    <a:pt x="163" y="114"/>
                  </a:lnTo>
                  <a:lnTo>
                    <a:pt x="183" y="90"/>
                  </a:lnTo>
                  <a:lnTo>
                    <a:pt x="183" y="90"/>
                  </a:lnTo>
                  <a:lnTo>
                    <a:pt x="185" y="64"/>
                  </a:lnTo>
                  <a:lnTo>
                    <a:pt x="187" y="50"/>
                  </a:lnTo>
                  <a:lnTo>
                    <a:pt x="189" y="46"/>
                  </a:lnTo>
                  <a:lnTo>
                    <a:pt x="191" y="42"/>
                  </a:lnTo>
                  <a:lnTo>
                    <a:pt x="179" y="28"/>
                  </a:lnTo>
                  <a:lnTo>
                    <a:pt x="179" y="6"/>
                  </a:lnTo>
                  <a:lnTo>
                    <a:pt x="175" y="8"/>
                  </a:lnTo>
                  <a:lnTo>
                    <a:pt x="167" y="0"/>
                  </a:lnTo>
                  <a:lnTo>
                    <a:pt x="138" y="0"/>
                  </a:lnTo>
                  <a:lnTo>
                    <a:pt x="138" y="0"/>
                  </a:lnTo>
                  <a:lnTo>
                    <a:pt x="94" y="36"/>
                  </a:lnTo>
                  <a:lnTo>
                    <a:pt x="68" y="54"/>
                  </a:lnTo>
                  <a:lnTo>
                    <a:pt x="56" y="58"/>
                  </a:lnTo>
                  <a:lnTo>
                    <a:pt x="48" y="60"/>
                  </a:lnTo>
                  <a:lnTo>
                    <a:pt x="48" y="60"/>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711" name="Freeform 1604"/>
            <p:cNvSpPr>
              <a:spLocks/>
            </p:cNvSpPr>
            <p:nvPr/>
          </p:nvSpPr>
          <p:spPr bwMode="auto">
            <a:xfrm>
              <a:off x="1921017" y="5539075"/>
              <a:ext cx="34621" cy="76088"/>
            </a:xfrm>
            <a:custGeom>
              <a:avLst/>
              <a:gdLst/>
              <a:ahLst/>
              <a:cxnLst>
                <a:cxn ang="0">
                  <a:pos x="12" y="12"/>
                </a:cxn>
                <a:cxn ang="0">
                  <a:pos x="14" y="12"/>
                </a:cxn>
                <a:cxn ang="0">
                  <a:pos x="14" y="12"/>
                </a:cxn>
                <a:cxn ang="0">
                  <a:pos x="12" y="20"/>
                </a:cxn>
                <a:cxn ang="0">
                  <a:pos x="12" y="28"/>
                </a:cxn>
                <a:cxn ang="0">
                  <a:pos x="14" y="34"/>
                </a:cxn>
                <a:cxn ang="0">
                  <a:pos x="12" y="42"/>
                </a:cxn>
                <a:cxn ang="0">
                  <a:pos x="0" y="52"/>
                </a:cxn>
                <a:cxn ang="0">
                  <a:pos x="4" y="62"/>
                </a:cxn>
                <a:cxn ang="0">
                  <a:pos x="8" y="66"/>
                </a:cxn>
                <a:cxn ang="0">
                  <a:pos x="10" y="74"/>
                </a:cxn>
                <a:cxn ang="0">
                  <a:pos x="20" y="80"/>
                </a:cxn>
                <a:cxn ang="0">
                  <a:pos x="24" y="106"/>
                </a:cxn>
                <a:cxn ang="0">
                  <a:pos x="34" y="100"/>
                </a:cxn>
                <a:cxn ang="0">
                  <a:pos x="34" y="100"/>
                </a:cxn>
                <a:cxn ang="0">
                  <a:pos x="32" y="94"/>
                </a:cxn>
                <a:cxn ang="0">
                  <a:pos x="34" y="88"/>
                </a:cxn>
                <a:cxn ang="0">
                  <a:pos x="48" y="76"/>
                </a:cxn>
                <a:cxn ang="0">
                  <a:pos x="48" y="64"/>
                </a:cxn>
                <a:cxn ang="0">
                  <a:pos x="44" y="64"/>
                </a:cxn>
                <a:cxn ang="0">
                  <a:pos x="42" y="58"/>
                </a:cxn>
                <a:cxn ang="0">
                  <a:pos x="40" y="58"/>
                </a:cxn>
                <a:cxn ang="0">
                  <a:pos x="40" y="58"/>
                </a:cxn>
                <a:cxn ang="0">
                  <a:pos x="36" y="54"/>
                </a:cxn>
                <a:cxn ang="0">
                  <a:pos x="30" y="52"/>
                </a:cxn>
                <a:cxn ang="0">
                  <a:pos x="30" y="50"/>
                </a:cxn>
                <a:cxn ang="0">
                  <a:pos x="34" y="50"/>
                </a:cxn>
                <a:cxn ang="0">
                  <a:pos x="34" y="46"/>
                </a:cxn>
                <a:cxn ang="0">
                  <a:pos x="34" y="46"/>
                </a:cxn>
                <a:cxn ang="0">
                  <a:pos x="42" y="40"/>
                </a:cxn>
                <a:cxn ang="0">
                  <a:pos x="44" y="36"/>
                </a:cxn>
                <a:cxn ang="0">
                  <a:pos x="46" y="32"/>
                </a:cxn>
                <a:cxn ang="0">
                  <a:pos x="44" y="26"/>
                </a:cxn>
                <a:cxn ang="0">
                  <a:pos x="40" y="22"/>
                </a:cxn>
                <a:cxn ang="0">
                  <a:pos x="38" y="18"/>
                </a:cxn>
                <a:cxn ang="0">
                  <a:pos x="38" y="14"/>
                </a:cxn>
                <a:cxn ang="0">
                  <a:pos x="44" y="12"/>
                </a:cxn>
                <a:cxn ang="0">
                  <a:pos x="46" y="6"/>
                </a:cxn>
                <a:cxn ang="0">
                  <a:pos x="44" y="4"/>
                </a:cxn>
                <a:cxn ang="0">
                  <a:pos x="38" y="8"/>
                </a:cxn>
                <a:cxn ang="0">
                  <a:pos x="36" y="6"/>
                </a:cxn>
                <a:cxn ang="0">
                  <a:pos x="36" y="6"/>
                </a:cxn>
                <a:cxn ang="0">
                  <a:pos x="34" y="0"/>
                </a:cxn>
                <a:cxn ang="0">
                  <a:pos x="34" y="0"/>
                </a:cxn>
                <a:cxn ang="0">
                  <a:pos x="28" y="0"/>
                </a:cxn>
                <a:cxn ang="0">
                  <a:pos x="22" y="2"/>
                </a:cxn>
                <a:cxn ang="0">
                  <a:pos x="16" y="6"/>
                </a:cxn>
                <a:cxn ang="0">
                  <a:pos x="12" y="12"/>
                </a:cxn>
                <a:cxn ang="0">
                  <a:pos x="12" y="12"/>
                </a:cxn>
              </a:cxnLst>
              <a:rect l="0" t="0" r="r" b="b"/>
              <a:pathLst>
                <a:path w="48" h="106">
                  <a:moveTo>
                    <a:pt x="12" y="12"/>
                  </a:moveTo>
                  <a:lnTo>
                    <a:pt x="14" y="12"/>
                  </a:lnTo>
                  <a:lnTo>
                    <a:pt x="14" y="12"/>
                  </a:lnTo>
                  <a:lnTo>
                    <a:pt x="12" y="20"/>
                  </a:lnTo>
                  <a:lnTo>
                    <a:pt x="12" y="28"/>
                  </a:lnTo>
                  <a:lnTo>
                    <a:pt x="14" y="34"/>
                  </a:lnTo>
                  <a:lnTo>
                    <a:pt x="12" y="42"/>
                  </a:lnTo>
                  <a:lnTo>
                    <a:pt x="0" y="52"/>
                  </a:lnTo>
                  <a:lnTo>
                    <a:pt x="4" y="62"/>
                  </a:lnTo>
                  <a:lnTo>
                    <a:pt x="8" y="66"/>
                  </a:lnTo>
                  <a:lnTo>
                    <a:pt x="10" y="74"/>
                  </a:lnTo>
                  <a:lnTo>
                    <a:pt x="20" y="80"/>
                  </a:lnTo>
                  <a:lnTo>
                    <a:pt x="24" y="106"/>
                  </a:lnTo>
                  <a:lnTo>
                    <a:pt x="34" y="100"/>
                  </a:lnTo>
                  <a:lnTo>
                    <a:pt x="34" y="100"/>
                  </a:lnTo>
                  <a:lnTo>
                    <a:pt x="32" y="94"/>
                  </a:lnTo>
                  <a:lnTo>
                    <a:pt x="34" y="88"/>
                  </a:lnTo>
                  <a:lnTo>
                    <a:pt x="48" y="76"/>
                  </a:lnTo>
                  <a:lnTo>
                    <a:pt x="48" y="64"/>
                  </a:lnTo>
                  <a:lnTo>
                    <a:pt x="44" y="64"/>
                  </a:lnTo>
                  <a:lnTo>
                    <a:pt x="42" y="58"/>
                  </a:lnTo>
                  <a:lnTo>
                    <a:pt x="40" y="58"/>
                  </a:lnTo>
                  <a:lnTo>
                    <a:pt x="40" y="58"/>
                  </a:lnTo>
                  <a:lnTo>
                    <a:pt x="36" y="54"/>
                  </a:lnTo>
                  <a:lnTo>
                    <a:pt x="30" y="52"/>
                  </a:lnTo>
                  <a:lnTo>
                    <a:pt x="30" y="50"/>
                  </a:lnTo>
                  <a:lnTo>
                    <a:pt x="34" y="50"/>
                  </a:lnTo>
                  <a:lnTo>
                    <a:pt x="34" y="46"/>
                  </a:lnTo>
                  <a:lnTo>
                    <a:pt x="34" y="46"/>
                  </a:lnTo>
                  <a:lnTo>
                    <a:pt x="42" y="40"/>
                  </a:lnTo>
                  <a:lnTo>
                    <a:pt x="44" y="36"/>
                  </a:lnTo>
                  <a:lnTo>
                    <a:pt x="46" y="32"/>
                  </a:lnTo>
                  <a:lnTo>
                    <a:pt x="44" y="26"/>
                  </a:lnTo>
                  <a:lnTo>
                    <a:pt x="40" y="22"/>
                  </a:lnTo>
                  <a:lnTo>
                    <a:pt x="38" y="18"/>
                  </a:lnTo>
                  <a:lnTo>
                    <a:pt x="38" y="14"/>
                  </a:lnTo>
                  <a:lnTo>
                    <a:pt x="44" y="12"/>
                  </a:lnTo>
                  <a:lnTo>
                    <a:pt x="46" y="6"/>
                  </a:lnTo>
                  <a:lnTo>
                    <a:pt x="44" y="4"/>
                  </a:lnTo>
                  <a:lnTo>
                    <a:pt x="38" y="8"/>
                  </a:lnTo>
                  <a:lnTo>
                    <a:pt x="36" y="6"/>
                  </a:lnTo>
                  <a:lnTo>
                    <a:pt x="36" y="6"/>
                  </a:lnTo>
                  <a:lnTo>
                    <a:pt x="34" y="0"/>
                  </a:lnTo>
                  <a:lnTo>
                    <a:pt x="34" y="0"/>
                  </a:lnTo>
                  <a:lnTo>
                    <a:pt x="28" y="0"/>
                  </a:lnTo>
                  <a:lnTo>
                    <a:pt x="22" y="2"/>
                  </a:lnTo>
                  <a:lnTo>
                    <a:pt x="16" y="6"/>
                  </a:lnTo>
                  <a:lnTo>
                    <a:pt x="12" y="12"/>
                  </a:lnTo>
                  <a:lnTo>
                    <a:pt x="12" y="12"/>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712" name="Freeform 1605"/>
            <p:cNvSpPr>
              <a:spLocks/>
            </p:cNvSpPr>
            <p:nvPr/>
          </p:nvSpPr>
          <p:spPr bwMode="auto">
            <a:xfrm>
              <a:off x="2220347" y="5788872"/>
              <a:ext cx="12983" cy="18663"/>
            </a:xfrm>
            <a:custGeom>
              <a:avLst/>
              <a:gdLst/>
              <a:ahLst/>
              <a:cxnLst>
                <a:cxn ang="0">
                  <a:pos x="14" y="0"/>
                </a:cxn>
                <a:cxn ang="0">
                  <a:pos x="14" y="0"/>
                </a:cxn>
                <a:cxn ang="0">
                  <a:pos x="10" y="4"/>
                </a:cxn>
                <a:cxn ang="0">
                  <a:pos x="4" y="8"/>
                </a:cxn>
                <a:cxn ang="0">
                  <a:pos x="4" y="8"/>
                </a:cxn>
                <a:cxn ang="0">
                  <a:pos x="4" y="14"/>
                </a:cxn>
                <a:cxn ang="0">
                  <a:pos x="0" y="20"/>
                </a:cxn>
                <a:cxn ang="0">
                  <a:pos x="2" y="24"/>
                </a:cxn>
                <a:cxn ang="0">
                  <a:pos x="6" y="24"/>
                </a:cxn>
                <a:cxn ang="0">
                  <a:pos x="10" y="22"/>
                </a:cxn>
                <a:cxn ang="0">
                  <a:pos x="12" y="26"/>
                </a:cxn>
                <a:cxn ang="0">
                  <a:pos x="16" y="18"/>
                </a:cxn>
                <a:cxn ang="0">
                  <a:pos x="16" y="16"/>
                </a:cxn>
                <a:cxn ang="0">
                  <a:pos x="10" y="18"/>
                </a:cxn>
                <a:cxn ang="0">
                  <a:pos x="8" y="18"/>
                </a:cxn>
                <a:cxn ang="0">
                  <a:pos x="10" y="16"/>
                </a:cxn>
                <a:cxn ang="0">
                  <a:pos x="12" y="14"/>
                </a:cxn>
                <a:cxn ang="0">
                  <a:pos x="18" y="10"/>
                </a:cxn>
                <a:cxn ang="0">
                  <a:pos x="18" y="6"/>
                </a:cxn>
                <a:cxn ang="0">
                  <a:pos x="14" y="0"/>
                </a:cxn>
              </a:cxnLst>
              <a:rect l="0" t="0" r="r" b="b"/>
              <a:pathLst>
                <a:path w="18" h="26">
                  <a:moveTo>
                    <a:pt x="14" y="0"/>
                  </a:moveTo>
                  <a:lnTo>
                    <a:pt x="14" y="0"/>
                  </a:lnTo>
                  <a:lnTo>
                    <a:pt x="10" y="4"/>
                  </a:lnTo>
                  <a:lnTo>
                    <a:pt x="4" y="8"/>
                  </a:lnTo>
                  <a:lnTo>
                    <a:pt x="4" y="8"/>
                  </a:lnTo>
                  <a:lnTo>
                    <a:pt x="4" y="14"/>
                  </a:lnTo>
                  <a:lnTo>
                    <a:pt x="0" y="20"/>
                  </a:lnTo>
                  <a:lnTo>
                    <a:pt x="2" y="24"/>
                  </a:lnTo>
                  <a:lnTo>
                    <a:pt x="6" y="24"/>
                  </a:lnTo>
                  <a:lnTo>
                    <a:pt x="10" y="22"/>
                  </a:lnTo>
                  <a:lnTo>
                    <a:pt x="12" y="26"/>
                  </a:lnTo>
                  <a:lnTo>
                    <a:pt x="16" y="18"/>
                  </a:lnTo>
                  <a:lnTo>
                    <a:pt x="16" y="16"/>
                  </a:lnTo>
                  <a:lnTo>
                    <a:pt x="10" y="18"/>
                  </a:lnTo>
                  <a:lnTo>
                    <a:pt x="8" y="18"/>
                  </a:lnTo>
                  <a:lnTo>
                    <a:pt x="10" y="16"/>
                  </a:lnTo>
                  <a:lnTo>
                    <a:pt x="12" y="14"/>
                  </a:lnTo>
                  <a:lnTo>
                    <a:pt x="18" y="10"/>
                  </a:lnTo>
                  <a:lnTo>
                    <a:pt x="18" y="6"/>
                  </a:lnTo>
                  <a:lnTo>
                    <a:pt x="14" y="0"/>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713" name="Freeform 1606"/>
            <p:cNvSpPr>
              <a:spLocks/>
            </p:cNvSpPr>
            <p:nvPr/>
          </p:nvSpPr>
          <p:spPr bwMode="auto">
            <a:xfrm>
              <a:off x="1882068" y="5778823"/>
              <a:ext cx="101700" cy="89008"/>
            </a:xfrm>
            <a:custGeom>
              <a:avLst/>
              <a:gdLst/>
              <a:ahLst/>
              <a:cxnLst>
                <a:cxn ang="0">
                  <a:pos x="0" y="98"/>
                </a:cxn>
                <a:cxn ang="0">
                  <a:pos x="24" y="102"/>
                </a:cxn>
                <a:cxn ang="0">
                  <a:pos x="32" y="118"/>
                </a:cxn>
                <a:cxn ang="0">
                  <a:pos x="48" y="124"/>
                </a:cxn>
                <a:cxn ang="0">
                  <a:pos x="52" y="120"/>
                </a:cxn>
                <a:cxn ang="0">
                  <a:pos x="64" y="122"/>
                </a:cxn>
                <a:cxn ang="0">
                  <a:pos x="64" y="122"/>
                </a:cxn>
                <a:cxn ang="0">
                  <a:pos x="68" y="116"/>
                </a:cxn>
                <a:cxn ang="0">
                  <a:pos x="74" y="108"/>
                </a:cxn>
                <a:cxn ang="0">
                  <a:pos x="80" y="92"/>
                </a:cxn>
                <a:cxn ang="0">
                  <a:pos x="92" y="90"/>
                </a:cxn>
                <a:cxn ang="0">
                  <a:pos x="98" y="96"/>
                </a:cxn>
                <a:cxn ang="0">
                  <a:pos x="104" y="96"/>
                </a:cxn>
                <a:cxn ang="0">
                  <a:pos x="104" y="96"/>
                </a:cxn>
                <a:cxn ang="0">
                  <a:pos x="111" y="78"/>
                </a:cxn>
                <a:cxn ang="0">
                  <a:pos x="115" y="70"/>
                </a:cxn>
                <a:cxn ang="0">
                  <a:pos x="121" y="66"/>
                </a:cxn>
                <a:cxn ang="0">
                  <a:pos x="129" y="38"/>
                </a:cxn>
                <a:cxn ang="0">
                  <a:pos x="141" y="28"/>
                </a:cxn>
                <a:cxn ang="0">
                  <a:pos x="141" y="28"/>
                </a:cxn>
                <a:cxn ang="0">
                  <a:pos x="137" y="20"/>
                </a:cxn>
                <a:cxn ang="0">
                  <a:pos x="137" y="10"/>
                </a:cxn>
                <a:cxn ang="0">
                  <a:pos x="129" y="0"/>
                </a:cxn>
                <a:cxn ang="0">
                  <a:pos x="125" y="0"/>
                </a:cxn>
                <a:cxn ang="0">
                  <a:pos x="115" y="10"/>
                </a:cxn>
                <a:cxn ang="0">
                  <a:pos x="90" y="8"/>
                </a:cxn>
                <a:cxn ang="0">
                  <a:pos x="80" y="14"/>
                </a:cxn>
                <a:cxn ang="0">
                  <a:pos x="62" y="8"/>
                </a:cxn>
                <a:cxn ang="0">
                  <a:pos x="62" y="8"/>
                </a:cxn>
                <a:cxn ang="0">
                  <a:pos x="56" y="10"/>
                </a:cxn>
                <a:cxn ang="0">
                  <a:pos x="50" y="12"/>
                </a:cxn>
                <a:cxn ang="0">
                  <a:pos x="34" y="2"/>
                </a:cxn>
                <a:cxn ang="0">
                  <a:pos x="16" y="6"/>
                </a:cxn>
                <a:cxn ang="0">
                  <a:pos x="16" y="6"/>
                </a:cxn>
                <a:cxn ang="0">
                  <a:pos x="14" y="12"/>
                </a:cxn>
                <a:cxn ang="0">
                  <a:pos x="10" y="18"/>
                </a:cxn>
                <a:cxn ang="0">
                  <a:pos x="10" y="18"/>
                </a:cxn>
                <a:cxn ang="0">
                  <a:pos x="10" y="26"/>
                </a:cxn>
                <a:cxn ang="0">
                  <a:pos x="8" y="32"/>
                </a:cxn>
                <a:cxn ang="0">
                  <a:pos x="12" y="44"/>
                </a:cxn>
                <a:cxn ang="0">
                  <a:pos x="10" y="46"/>
                </a:cxn>
                <a:cxn ang="0">
                  <a:pos x="10" y="50"/>
                </a:cxn>
                <a:cxn ang="0">
                  <a:pos x="10" y="50"/>
                </a:cxn>
                <a:cxn ang="0">
                  <a:pos x="2" y="74"/>
                </a:cxn>
                <a:cxn ang="0">
                  <a:pos x="0" y="88"/>
                </a:cxn>
                <a:cxn ang="0">
                  <a:pos x="0" y="94"/>
                </a:cxn>
                <a:cxn ang="0">
                  <a:pos x="0" y="98"/>
                </a:cxn>
                <a:cxn ang="0">
                  <a:pos x="0" y="98"/>
                </a:cxn>
              </a:cxnLst>
              <a:rect l="0" t="0" r="r" b="b"/>
              <a:pathLst>
                <a:path w="141" h="124">
                  <a:moveTo>
                    <a:pt x="0" y="98"/>
                  </a:moveTo>
                  <a:lnTo>
                    <a:pt x="24" y="102"/>
                  </a:lnTo>
                  <a:lnTo>
                    <a:pt x="32" y="118"/>
                  </a:lnTo>
                  <a:lnTo>
                    <a:pt x="48" y="124"/>
                  </a:lnTo>
                  <a:lnTo>
                    <a:pt x="52" y="120"/>
                  </a:lnTo>
                  <a:lnTo>
                    <a:pt x="64" y="122"/>
                  </a:lnTo>
                  <a:lnTo>
                    <a:pt x="64" y="122"/>
                  </a:lnTo>
                  <a:lnTo>
                    <a:pt x="68" y="116"/>
                  </a:lnTo>
                  <a:lnTo>
                    <a:pt x="74" y="108"/>
                  </a:lnTo>
                  <a:lnTo>
                    <a:pt x="80" y="92"/>
                  </a:lnTo>
                  <a:lnTo>
                    <a:pt x="92" y="90"/>
                  </a:lnTo>
                  <a:lnTo>
                    <a:pt x="98" y="96"/>
                  </a:lnTo>
                  <a:lnTo>
                    <a:pt x="104" y="96"/>
                  </a:lnTo>
                  <a:lnTo>
                    <a:pt x="104" y="96"/>
                  </a:lnTo>
                  <a:lnTo>
                    <a:pt x="111" y="78"/>
                  </a:lnTo>
                  <a:lnTo>
                    <a:pt x="115" y="70"/>
                  </a:lnTo>
                  <a:lnTo>
                    <a:pt x="121" y="66"/>
                  </a:lnTo>
                  <a:lnTo>
                    <a:pt x="129" y="38"/>
                  </a:lnTo>
                  <a:lnTo>
                    <a:pt x="141" y="28"/>
                  </a:lnTo>
                  <a:lnTo>
                    <a:pt x="141" y="28"/>
                  </a:lnTo>
                  <a:lnTo>
                    <a:pt x="137" y="20"/>
                  </a:lnTo>
                  <a:lnTo>
                    <a:pt x="137" y="10"/>
                  </a:lnTo>
                  <a:lnTo>
                    <a:pt x="129" y="0"/>
                  </a:lnTo>
                  <a:lnTo>
                    <a:pt x="125" y="0"/>
                  </a:lnTo>
                  <a:lnTo>
                    <a:pt x="115" y="10"/>
                  </a:lnTo>
                  <a:lnTo>
                    <a:pt x="90" y="8"/>
                  </a:lnTo>
                  <a:lnTo>
                    <a:pt x="80" y="14"/>
                  </a:lnTo>
                  <a:lnTo>
                    <a:pt x="62" y="8"/>
                  </a:lnTo>
                  <a:lnTo>
                    <a:pt x="62" y="8"/>
                  </a:lnTo>
                  <a:lnTo>
                    <a:pt x="56" y="10"/>
                  </a:lnTo>
                  <a:lnTo>
                    <a:pt x="50" y="12"/>
                  </a:lnTo>
                  <a:lnTo>
                    <a:pt x="34" y="2"/>
                  </a:lnTo>
                  <a:lnTo>
                    <a:pt x="16" y="6"/>
                  </a:lnTo>
                  <a:lnTo>
                    <a:pt x="16" y="6"/>
                  </a:lnTo>
                  <a:lnTo>
                    <a:pt x="14" y="12"/>
                  </a:lnTo>
                  <a:lnTo>
                    <a:pt x="10" y="18"/>
                  </a:lnTo>
                  <a:lnTo>
                    <a:pt x="10" y="18"/>
                  </a:lnTo>
                  <a:lnTo>
                    <a:pt x="10" y="26"/>
                  </a:lnTo>
                  <a:lnTo>
                    <a:pt x="8" y="32"/>
                  </a:lnTo>
                  <a:lnTo>
                    <a:pt x="12" y="44"/>
                  </a:lnTo>
                  <a:lnTo>
                    <a:pt x="10" y="46"/>
                  </a:lnTo>
                  <a:lnTo>
                    <a:pt x="10" y="50"/>
                  </a:lnTo>
                  <a:lnTo>
                    <a:pt x="10" y="50"/>
                  </a:lnTo>
                  <a:lnTo>
                    <a:pt x="2" y="74"/>
                  </a:lnTo>
                  <a:lnTo>
                    <a:pt x="0" y="88"/>
                  </a:lnTo>
                  <a:lnTo>
                    <a:pt x="0" y="94"/>
                  </a:lnTo>
                  <a:lnTo>
                    <a:pt x="0" y="98"/>
                  </a:lnTo>
                  <a:lnTo>
                    <a:pt x="0" y="98"/>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714" name="Freeform 1607"/>
            <p:cNvSpPr>
              <a:spLocks/>
            </p:cNvSpPr>
            <p:nvPr/>
          </p:nvSpPr>
          <p:spPr bwMode="auto">
            <a:xfrm>
              <a:off x="1931115" y="5786001"/>
              <a:ext cx="67079" cy="106236"/>
            </a:xfrm>
            <a:custGeom>
              <a:avLst/>
              <a:gdLst/>
              <a:ahLst/>
              <a:cxnLst>
                <a:cxn ang="0">
                  <a:pos x="91" y="148"/>
                </a:cxn>
                <a:cxn ang="0">
                  <a:pos x="91" y="148"/>
                </a:cxn>
                <a:cxn ang="0">
                  <a:pos x="91" y="146"/>
                </a:cxn>
                <a:cxn ang="0">
                  <a:pos x="93" y="140"/>
                </a:cxn>
                <a:cxn ang="0">
                  <a:pos x="93" y="132"/>
                </a:cxn>
                <a:cxn ang="0">
                  <a:pos x="93" y="132"/>
                </a:cxn>
                <a:cxn ang="0">
                  <a:pos x="85" y="126"/>
                </a:cxn>
                <a:cxn ang="0">
                  <a:pos x="77" y="116"/>
                </a:cxn>
                <a:cxn ang="0">
                  <a:pos x="73" y="104"/>
                </a:cxn>
                <a:cxn ang="0">
                  <a:pos x="73" y="94"/>
                </a:cxn>
                <a:cxn ang="0">
                  <a:pos x="83" y="74"/>
                </a:cxn>
                <a:cxn ang="0">
                  <a:pos x="67" y="46"/>
                </a:cxn>
                <a:cxn ang="0">
                  <a:pos x="69" y="40"/>
                </a:cxn>
                <a:cxn ang="0">
                  <a:pos x="81" y="42"/>
                </a:cxn>
                <a:cxn ang="0">
                  <a:pos x="81" y="42"/>
                </a:cxn>
                <a:cxn ang="0">
                  <a:pos x="81" y="34"/>
                </a:cxn>
                <a:cxn ang="0">
                  <a:pos x="79" y="20"/>
                </a:cxn>
                <a:cxn ang="0">
                  <a:pos x="71" y="0"/>
                </a:cxn>
                <a:cxn ang="0">
                  <a:pos x="69" y="0"/>
                </a:cxn>
                <a:cxn ang="0">
                  <a:pos x="69" y="0"/>
                </a:cxn>
                <a:cxn ang="0">
                  <a:pos x="69" y="10"/>
                </a:cxn>
                <a:cxn ang="0">
                  <a:pos x="73" y="18"/>
                </a:cxn>
                <a:cxn ang="0">
                  <a:pos x="61" y="28"/>
                </a:cxn>
                <a:cxn ang="0">
                  <a:pos x="53" y="56"/>
                </a:cxn>
                <a:cxn ang="0">
                  <a:pos x="53" y="56"/>
                </a:cxn>
                <a:cxn ang="0">
                  <a:pos x="47" y="60"/>
                </a:cxn>
                <a:cxn ang="0">
                  <a:pos x="43" y="68"/>
                </a:cxn>
                <a:cxn ang="0">
                  <a:pos x="36" y="86"/>
                </a:cxn>
                <a:cxn ang="0">
                  <a:pos x="30" y="86"/>
                </a:cxn>
                <a:cxn ang="0">
                  <a:pos x="24" y="80"/>
                </a:cxn>
                <a:cxn ang="0">
                  <a:pos x="12" y="82"/>
                </a:cxn>
                <a:cxn ang="0">
                  <a:pos x="12" y="82"/>
                </a:cxn>
                <a:cxn ang="0">
                  <a:pos x="0" y="108"/>
                </a:cxn>
                <a:cxn ang="0">
                  <a:pos x="16" y="128"/>
                </a:cxn>
                <a:cxn ang="0">
                  <a:pos x="14" y="142"/>
                </a:cxn>
                <a:cxn ang="0">
                  <a:pos x="14" y="142"/>
                </a:cxn>
                <a:cxn ang="0">
                  <a:pos x="32" y="140"/>
                </a:cxn>
                <a:cxn ang="0">
                  <a:pos x="55" y="140"/>
                </a:cxn>
                <a:cxn ang="0">
                  <a:pos x="75" y="142"/>
                </a:cxn>
                <a:cxn ang="0">
                  <a:pos x="83" y="144"/>
                </a:cxn>
                <a:cxn ang="0">
                  <a:pos x="91" y="148"/>
                </a:cxn>
                <a:cxn ang="0">
                  <a:pos x="91" y="148"/>
                </a:cxn>
              </a:cxnLst>
              <a:rect l="0" t="0" r="r" b="b"/>
              <a:pathLst>
                <a:path w="93" h="148">
                  <a:moveTo>
                    <a:pt x="91" y="148"/>
                  </a:moveTo>
                  <a:lnTo>
                    <a:pt x="91" y="148"/>
                  </a:lnTo>
                  <a:lnTo>
                    <a:pt x="91" y="146"/>
                  </a:lnTo>
                  <a:lnTo>
                    <a:pt x="93" y="140"/>
                  </a:lnTo>
                  <a:lnTo>
                    <a:pt x="93" y="132"/>
                  </a:lnTo>
                  <a:lnTo>
                    <a:pt x="93" y="132"/>
                  </a:lnTo>
                  <a:lnTo>
                    <a:pt x="85" y="126"/>
                  </a:lnTo>
                  <a:lnTo>
                    <a:pt x="77" y="116"/>
                  </a:lnTo>
                  <a:lnTo>
                    <a:pt x="73" y="104"/>
                  </a:lnTo>
                  <a:lnTo>
                    <a:pt x="73" y="94"/>
                  </a:lnTo>
                  <a:lnTo>
                    <a:pt x="83" y="74"/>
                  </a:lnTo>
                  <a:lnTo>
                    <a:pt x="67" y="46"/>
                  </a:lnTo>
                  <a:lnTo>
                    <a:pt x="69" y="40"/>
                  </a:lnTo>
                  <a:lnTo>
                    <a:pt x="81" y="42"/>
                  </a:lnTo>
                  <a:lnTo>
                    <a:pt x="81" y="42"/>
                  </a:lnTo>
                  <a:lnTo>
                    <a:pt x="81" y="34"/>
                  </a:lnTo>
                  <a:lnTo>
                    <a:pt x="79" y="20"/>
                  </a:lnTo>
                  <a:lnTo>
                    <a:pt x="71" y="0"/>
                  </a:lnTo>
                  <a:lnTo>
                    <a:pt x="69" y="0"/>
                  </a:lnTo>
                  <a:lnTo>
                    <a:pt x="69" y="0"/>
                  </a:lnTo>
                  <a:lnTo>
                    <a:pt x="69" y="10"/>
                  </a:lnTo>
                  <a:lnTo>
                    <a:pt x="73" y="18"/>
                  </a:lnTo>
                  <a:lnTo>
                    <a:pt x="61" y="28"/>
                  </a:lnTo>
                  <a:lnTo>
                    <a:pt x="53" y="56"/>
                  </a:lnTo>
                  <a:lnTo>
                    <a:pt x="53" y="56"/>
                  </a:lnTo>
                  <a:lnTo>
                    <a:pt x="47" y="60"/>
                  </a:lnTo>
                  <a:lnTo>
                    <a:pt x="43" y="68"/>
                  </a:lnTo>
                  <a:lnTo>
                    <a:pt x="36" y="86"/>
                  </a:lnTo>
                  <a:lnTo>
                    <a:pt x="30" y="86"/>
                  </a:lnTo>
                  <a:lnTo>
                    <a:pt x="24" y="80"/>
                  </a:lnTo>
                  <a:lnTo>
                    <a:pt x="12" y="82"/>
                  </a:lnTo>
                  <a:lnTo>
                    <a:pt x="12" y="82"/>
                  </a:lnTo>
                  <a:lnTo>
                    <a:pt x="0" y="108"/>
                  </a:lnTo>
                  <a:lnTo>
                    <a:pt x="16" y="128"/>
                  </a:lnTo>
                  <a:lnTo>
                    <a:pt x="14" y="142"/>
                  </a:lnTo>
                  <a:lnTo>
                    <a:pt x="14" y="142"/>
                  </a:lnTo>
                  <a:lnTo>
                    <a:pt x="32" y="140"/>
                  </a:lnTo>
                  <a:lnTo>
                    <a:pt x="55" y="140"/>
                  </a:lnTo>
                  <a:lnTo>
                    <a:pt x="75" y="142"/>
                  </a:lnTo>
                  <a:lnTo>
                    <a:pt x="83" y="144"/>
                  </a:lnTo>
                  <a:lnTo>
                    <a:pt x="91" y="148"/>
                  </a:lnTo>
                  <a:lnTo>
                    <a:pt x="91" y="148"/>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715" name="Freeform 1608"/>
            <p:cNvSpPr>
              <a:spLocks/>
            </p:cNvSpPr>
            <p:nvPr/>
          </p:nvSpPr>
          <p:spPr bwMode="auto">
            <a:xfrm>
              <a:off x="2109270" y="5916642"/>
              <a:ext cx="17311" cy="15792"/>
            </a:xfrm>
            <a:custGeom>
              <a:avLst/>
              <a:gdLst/>
              <a:ahLst/>
              <a:cxnLst>
                <a:cxn ang="0">
                  <a:pos x="18" y="0"/>
                </a:cxn>
                <a:cxn ang="0">
                  <a:pos x="16" y="0"/>
                </a:cxn>
                <a:cxn ang="0">
                  <a:pos x="14" y="4"/>
                </a:cxn>
                <a:cxn ang="0">
                  <a:pos x="8" y="4"/>
                </a:cxn>
                <a:cxn ang="0">
                  <a:pos x="8" y="4"/>
                </a:cxn>
                <a:cxn ang="0">
                  <a:pos x="0" y="16"/>
                </a:cxn>
                <a:cxn ang="0">
                  <a:pos x="2" y="22"/>
                </a:cxn>
                <a:cxn ang="0">
                  <a:pos x="4" y="18"/>
                </a:cxn>
                <a:cxn ang="0">
                  <a:pos x="4" y="18"/>
                </a:cxn>
                <a:cxn ang="0">
                  <a:pos x="6" y="22"/>
                </a:cxn>
                <a:cxn ang="0">
                  <a:pos x="10" y="22"/>
                </a:cxn>
                <a:cxn ang="0">
                  <a:pos x="12" y="16"/>
                </a:cxn>
                <a:cxn ang="0">
                  <a:pos x="18" y="16"/>
                </a:cxn>
                <a:cxn ang="0">
                  <a:pos x="20" y="18"/>
                </a:cxn>
                <a:cxn ang="0">
                  <a:pos x="24" y="12"/>
                </a:cxn>
                <a:cxn ang="0">
                  <a:pos x="18" y="0"/>
                </a:cxn>
              </a:cxnLst>
              <a:rect l="0" t="0" r="r" b="b"/>
              <a:pathLst>
                <a:path w="24" h="22">
                  <a:moveTo>
                    <a:pt x="18" y="0"/>
                  </a:moveTo>
                  <a:lnTo>
                    <a:pt x="16" y="0"/>
                  </a:lnTo>
                  <a:lnTo>
                    <a:pt x="14" y="4"/>
                  </a:lnTo>
                  <a:lnTo>
                    <a:pt x="8" y="4"/>
                  </a:lnTo>
                  <a:lnTo>
                    <a:pt x="8" y="4"/>
                  </a:lnTo>
                  <a:lnTo>
                    <a:pt x="0" y="16"/>
                  </a:lnTo>
                  <a:lnTo>
                    <a:pt x="2" y="22"/>
                  </a:lnTo>
                  <a:lnTo>
                    <a:pt x="4" y="18"/>
                  </a:lnTo>
                  <a:lnTo>
                    <a:pt x="4" y="18"/>
                  </a:lnTo>
                  <a:lnTo>
                    <a:pt x="6" y="22"/>
                  </a:lnTo>
                  <a:lnTo>
                    <a:pt x="10" y="22"/>
                  </a:lnTo>
                  <a:lnTo>
                    <a:pt x="12" y="16"/>
                  </a:lnTo>
                  <a:lnTo>
                    <a:pt x="18" y="16"/>
                  </a:lnTo>
                  <a:lnTo>
                    <a:pt x="20" y="18"/>
                  </a:lnTo>
                  <a:lnTo>
                    <a:pt x="24" y="12"/>
                  </a:lnTo>
                  <a:lnTo>
                    <a:pt x="18" y="0"/>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716" name="Freeform 1609"/>
            <p:cNvSpPr>
              <a:spLocks/>
            </p:cNvSpPr>
            <p:nvPr/>
          </p:nvSpPr>
          <p:spPr bwMode="auto">
            <a:xfrm>
              <a:off x="1983768" y="5806100"/>
              <a:ext cx="112519" cy="74652"/>
            </a:xfrm>
            <a:custGeom>
              <a:avLst/>
              <a:gdLst/>
              <a:ahLst/>
              <a:cxnLst>
                <a:cxn ang="0">
                  <a:pos x="156" y="74"/>
                </a:cxn>
                <a:cxn ang="0">
                  <a:pos x="156" y="74"/>
                </a:cxn>
                <a:cxn ang="0">
                  <a:pos x="130" y="74"/>
                </a:cxn>
                <a:cxn ang="0">
                  <a:pos x="128" y="78"/>
                </a:cxn>
                <a:cxn ang="0">
                  <a:pos x="124" y="78"/>
                </a:cxn>
                <a:cxn ang="0">
                  <a:pos x="122" y="76"/>
                </a:cxn>
                <a:cxn ang="0">
                  <a:pos x="122" y="76"/>
                </a:cxn>
                <a:cxn ang="0">
                  <a:pos x="110" y="80"/>
                </a:cxn>
                <a:cxn ang="0">
                  <a:pos x="104" y="82"/>
                </a:cxn>
                <a:cxn ang="0">
                  <a:pos x="98" y="82"/>
                </a:cxn>
                <a:cxn ang="0">
                  <a:pos x="98" y="86"/>
                </a:cxn>
                <a:cxn ang="0">
                  <a:pos x="96" y="86"/>
                </a:cxn>
                <a:cxn ang="0">
                  <a:pos x="60" y="74"/>
                </a:cxn>
                <a:cxn ang="0">
                  <a:pos x="52" y="84"/>
                </a:cxn>
                <a:cxn ang="0">
                  <a:pos x="52" y="92"/>
                </a:cxn>
                <a:cxn ang="0">
                  <a:pos x="52" y="92"/>
                </a:cxn>
                <a:cxn ang="0">
                  <a:pos x="40" y="96"/>
                </a:cxn>
                <a:cxn ang="0">
                  <a:pos x="32" y="98"/>
                </a:cxn>
                <a:cxn ang="0">
                  <a:pos x="24" y="98"/>
                </a:cxn>
                <a:cxn ang="0">
                  <a:pos x="20" y="104"/>
                </a:cxn>
                <a:cxn ang="0">
                  <a:pos x="20" y="104"/>
                </a:cxn>
                <a:cxn ang="0">
                  <a:pos x="12" y="98"/>
                </a:cxn>
                <a:cxn ang="0">
                  <a:pos x="4" y="88"/>
                </a:cxn>
                <a:cxn ang="0">
                  <a:pos x="0" y="76"/>
                </a:cxn>
                <a:cxn ang="0">
                  <a:pos x="0" y="66"/>
                </a:cxn>
                <a:cxn ang="0">
                  <a:pos x="10" y="46"/>
                </a:cxn>
                <a:cxn ang="0">
                  <a:pos x="10" y="46"/>
                </a:cxn>
                <a:cxn ang="0">
                  <a:pos x="20" y="44"/>
                </a:cxn>
                <a:cxn ang="0">
                  <a:pos x="32" y="40"/>
                </a:cxn>
                <a:cxn ang="0">
                  <a:pos x="56" y="30"/>
                </a:cxn>
                <a:cxn ang="0">
                  <a:pos x="54" y="26"/>
                </a:cxn>
                <a:cxn ang="0">
                  <a:pos x="88" y="8"/>
                </a:cxn>
                <a:cxn ang="0">
                  <a:pos x="88" y="6"/>
                </a:cxn>
                <a:cxn ang="0">
                  <a:pos x="90" y="2"/>
                </a:cxn>
                <a:cxn ang="0">
                  <a:pos x="98" y="0"/>
                </a:cxn>
                <a:cxn ang="0">
                  <a:pos x="110" y="16"/>
                </a:cxn>
                <a:cxn ang="0">
                  <a:pos x="108" y="26"/>
                </a:cxn>
                <a:cxn ang="0">
                  <a:pos x="108" y="26"/>
                </a:cxn>
                <a:cxn ang="0">
                  <a:pos x="134" y="48"/>
                </a:cxn>
                <a:cxn ang="0">
                  <a:pos x="150" y="62"/>
                </a:cxn>
                <a:cxn ang="0">
                  <a:pos x="154" y="68"/>
                </a:cxn>
                <a:cxn ang="0">
                  <a:pos x="156" y="74"/>
                </a:cxn>
                <a:cxn ang="0">
                  <a:pos x="156" y="74"/>
                </a:cxn>
              </a:cxnLst>
              <a:rect l="0" t="0" r="r" b="b"/>
              <a:pathLst>
                <a:path w="156" h="104">
                  <a:moveTo>
                    <a:pt x="156" y="74"/>
                  </a:moveTo>
                  <a:lnTo>
                    <a:pt x="156" y="74"/>
                  </a:lnTo>
                  <a:lnTo>
                    <a:pt x="130" y="74"/>
                  </a:lnTo>
                  <a:lnTo>
                    <a:pt x="128" y="78"/>
                  </a:lnTo>
                  <a:lnTo>
                    <a:pt x="124" y="78"/>
                  </a:lnTo>
                  <a:lnTo>
                    <a:pt x="122" y="76"/>
                  </a:lnTo>
                  <a:lnTo>
                    <a:pt x="122" y="76"/>
                  </a:lnTo>
                  <a:lnTo>
                    <a:pt x="110" y="80"/>
                  </a:lnTo>
                  <a:lnTo>
                    <a:pt x="104" y="82"/>
                  </a:lnTo>
                  <a:lnTo>
                    <a:pt x="98" y="82"/>
                  </a:lnTo>
                  <a:lnTo>
                    <a:pt x="98" y="86"/>
                  </a:lnTo>
                  <a:lnTo>
                    <a:pt x="96" y="86"/>
                  </a:lnTo>
                  <a:lnTo>
                    <a:pt x="60" y="74"/>
                  </a:lnTo>
                  <a:lnTo>
                    <a:pt x="52" y="84"/>
                  </a:lnTo>
                  <a:lnTo>
                    <a:pt x="52" y="92"/>
                  </a:lnTo>
                  <a:lnTo>
                    <a:pt x="52" y="92"/>
                  </a:lnTo>
                  <a:lnTo>
                    <a:pt x="40" y="96"/>
                  </a:lnTo>
                  <a:lnTo>
                    <a:pt x="32" y="98"/>
                  </a:lnTo>
                  <a:lnTo>
                    <a:pt x="24" y="98"/>
                  </a:lnTo>
                  <a:lnTo>
                    <a:pt x="20" y="104"/>
                  </a:lnTo>
                  <a:lnTo>
                    <a:pt x="20" y="104"/>
                  </a:lnTo>
                  <a:lnTo>
                    <a:pt x="12" y="98"/>
                  </a:lnTo>
                  <a:lnTo>
                    <a:pt x="4" y="88"/>
                  </a:lnTo>
                  <a:lnTo>
                    <a:pt x="0" y="76"/>
                  </a:lnTo>
                  <a:lnTo>
                    <a:pt x="0" y="66"/>
                  </a:lnTo>
                  <a:lnTo>
                    <a:pt x="10" y="46"/>
                  </a:lnTo>
                  <a:lnTo>
                    <a:pt x="10" y="46"/>
                  </a:lnTo>
                  <a:lnTo>
                    <a:pt x="20" y="44"/>
                  </a:lnTo>
                  <a:lnTo>
                    <a:pt x="32" y="40"/>
                  </a:lnTo>
                  <a:lnTo>
                    <a:pt x="56" y="30"/>
                  </a:lnTo>
                  <a:lnTo>
                    <a:pt x="54" y="26"/>
                  </a:lnTo>
                  <a:lnTo>
                    <a:pt x="88" y="8"/>
                  </a:lnTo>
                  <a:lnTo>
                    <a:pt x="88" y="6"/>
                  </a:lnTo>
                  <a:lnTo>
                    <a:pt x="90" y="2"/>
                  </a:lnTo>
                  <a:lnTo>
                    <a:pt x="98" y="0"/>
                  </a:lnTo>
                  <a:lnTo>
                    <a:pt x="110" y="16"/>
                  </a:lnTo>
                  <a:lnTo>
                    <a:pt x="108" y="26"/>
                  </a:lnTo>
                  <a:lnTo>
                    <a:pt x="108" y="26"/>
                  </a:lnTo>
                  <a:lnTo>
                    <a:pt x="134" y="48"/>
                  </a:lnTo>
                  <a:lnTo>
                    <a:pt x="150" y="62"/>
                  </a:lnTo>
                  <a:lnTo>
                    <a:pt x="154" y="68"/>
                  </a:lnTo>
                  <a:lnTo>
                    <a:pt x="156" y="74"/>
                  </a:lnTo>
                  <a:lnTo>
                    <a:pt x="156" y="74"/>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717" name="Freeform 1610"/>
            <p:cNvSpPr>
              <a:spLocks/>
            </p:cNvSpPr>
            <p:nvPr/>
          </p:nvSpPr>
          <p:spPr bwMode="auto">
            <a:xfrm>
              <a:off x="1962130" y="5948226"/>
              <a:ext cx="8655" cy="12921"/>
            </a:xfrm>
            <a:custGeom>
              <a:avLst/>
              <a:gdLst/>
              <a:ahLst/>
              <a:cxnLst>
                <a:cxn ang="0">
                  <a:pos x="4" y="18"/>
                </a:cxn>
                <a:cxn ang="0">
                  <a:pos x="2" y="16"/>
                </a:cxn>
                <a:cxn ang="0">
                  <a:pos x="2" y="8"/>
                </a:cxn>
                <a:cxn ang="0">
                  <a:pos x="0" y="8"/>
                </a:cxn>
                <a:cxn ang="0">
                  <a:pos x="6" y="0"/>
                </a:cxn>
                <a:cxn ang="0">
                  <a:pos x="10" y="0"/>
                </a:cxn>
                <a:cxn ang="0">
                  <a:pos x="12" y="2"/>
                </a:cxn>
                <a:cxn ang="0">
                  <a:pos x="12" y="2"/>
                </a:cxn>
                <a:cxn ang="0">
                  <a:pos x="8" y="10"/>
                </a:cxn>
                <a:cxn ang="0">
                  <a:pos x="6" y="16"/>
                </a:cxn>
                <a:cxn ang="0">
                  <a:pos x="4" y="18"/>
                </a:cxn>
              </a:cxnLst>
              <a:rect l="0" t="0" r="r" b="b"/>
              <a:pathLst>
                <a:path w="12" h="18">
                  <a:moveTo>
                    <a:pt x="4" y="18"/>
                  </a:moveTo>
                  <a:lnTo>
                    <a:pt x="2" y="16"/>
                  </a:lnTo>
                  <a:lnTo>
                    <a:pt x="2" y="8"/>
                  </a:lnTo>
                  <a:lnTo>
                    <a:pt x="0" y="8"/>
                  </a:lnTo>
                  <a:lnTo>
                    <a:pt x="6" y="0"/>
                  </a:lnTo>
                  <a:lnTo>
                    <a:pt x="10" y="0"/>
                  </a:lnTo>
                  <a:lnTo>
                    <a:pt x="12" y="2"/>
                  </a:lnTo>
                  <a:lnTo>
                    <a:pt x="12" y="2"/>
                  </a:lnTo>
                  <a:lnTo>
                    <a:pt x="8" y="10"/>
                  </a:lnTo>
                  <a:lnTo>
                    <a:pt x="6" y="16"/>
                  </a:lnTo>
                  <a:lnTo>
                    <a:pt x="4" y="18"/>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718" name="Freeform 1611"/>
            <p:cNvSpPr>
              <a:spLocks/>
            </p:cNvSpPr>
            <p:nvPr/>
          </p:nvSpPr>
          <p:spPr bwMode="auto">
            <a:xfrm>
              <a:off x="1934000" y="5886494"/>
              <a:ext cx="48326" cy="57425"/>
            </a:xfrm>
            <a:custGeom>
              <a:avLst/>
              <a:gdLst/>
              <a:ahLst/>
              <a:cxnLst>
                <a:cxn ang="0">
                  <a:pos x="30" y="0"/>
                </a:cxn>
                <a:cxn ang="0">
                  <a:pos x="30" y="14"/>
                </a:cxn>
                <a:cxn ang="0">
                  <a:pos x="8" y="16"/>
                </a:cxn>
                <a:cxn ang="0">
                  <a:pos x="6" y="22"/>
                </a:cxn>
                <a:cxn ang="0">
                  <a:pos x="12" y="28"/>
                </a:cxn>
                <a:cxn ang="0">
                  <a:pos x="6" y="26"/>
                </a:cxn>
                <a:cxn ang="0">
                  <a:pos x="0" y="40"/>
                </a:cxn>
                <a:cxn ang="0">
                  <a:pos x="0" y="40"/>
                </a:cxn>
                <a:cxn ang="0">
                  <a:pos x="12" y="62"/>
                </a:cxn>
                <a:cxn ang="0">
                  <a:pos x="20" y="72"/>
                </a:cxn>
                <a:cxn ang="0">
                  <a:pos x="28" y="80"/>
                </a:cxn>
                <a:cxn ang="0">
                  <a:pos x="28" y="74"/>
                </a:cxn>
                <a:cxn ang="0">
                  <a:pos x="34" y="74"/>
                </a:cxn>
                <a:cxn ang="0">
                  <a:pos x="34" y="62"/>
                </a:cxn>
                <a:cxn ang="0">
                  <a:pos x="47" y="52"/>
                </a:cxn>
                <a:cxn ang="0">
                  <a:pos x="63" y="58"/>
                </a:cxn>
                <a:cxn ang="0">
                  <a:pos x="63" y="58"/>
                </a:cxn>
                <a:cxn ang="0">
                  <a:pos x="65" y="44"/>
                </a:cxn>
                <a:cxn ang="0">
                  <a:pos x="65" y="36"/>
                </a:cxn>
                <a:cxn ang="0">
                  <a:pos x="63" y="30"/>
                </a:cxn>
                <a:cxn ang="0">
                  <a:pos x="67" y="14"/>
                </a:cxn>
                <a:cxn ang="0">
                  <a:pos x="57" y="8"/>
                </a:cxn>
                <a:cxn ang="0">
                  <a:pos x="55" y="14"/>
                </a:cxn>
                <a:cxn ang="0">
                  <a:pos x="53" y="14"/>
                </a:cxn>
                <a:cxn ang="0">
                  <a:pos x="53" y="14"/>
                </a:cxn>
                <a:cxn ang="0">
                  <a:pos x="53" y="6"/>
                </a:cxn>
                <a:cxn ang="0">
                  <a:pos x="55" y="0"/>
                </a:cxn>
                <a:cxn ang="0">
                  <a:pos x="30" y="0"/>
                </a:cxn>
              </a:cxnLst>
              <a:rect l="0" t="0" r="r" b="b"/>
              <a:pathLst>
                <a:path w="67" h="80">
                  <a:moveTo>
                    <a:pt x="30" y="0"/>
                  </a:moveTo>
                  <a:lnTo>
                    <a:pt x="30" y="14"/>
                  </a:lnTo>
                  <a:lnTo>
                    <a:pt x="8" y="16"/>
                  </a:lnTo>
                  <a:lnTo>
                    <a:pt x="6" y="22"/>
                  </a:lnTo>
                  <a:lnTo>
                    <a:pt x="12" y="28"/>
                  </a:lnTo>
                  <a:lnTo>
                    <a:pt x="6" y="26"/>
                  </a:lnTo>
                  <a:lnTo>
                    <a:pt x="0" y="40"/>
                  </a:lnTo>
                  <a:lnTo>
                    <a:pt x="0" y="40"/>
                  </a:lnTo>
                  <a:lnTo>
                    <a:pt x="12" y="62"/>
                  </a:lnTo>
                  <a:lnTo>
                    <a:pt x="20" y="72"/>
                  </a:lnTo>
                  <a:lnTo>
                    <a:pt x="28" y="80"/>
                  </a:lnTo>
                  <a:lnTo>
                    <a:pt x="28" y="74"/>
                  </a:lnTo>
                  <a:lnTo>
                    <a:pt x="34" y="74"/>
                  </a:lnTo>
                  <a:lnTo>
                    <a:pt x="34" y="62"/>
                  </a:lnTo>
                  <a:lnTo>
                    <a:pt x="47" y="52"/>
                  </a:lnTo>
                  <a:lnTo>
                    <a:pt x="63" y="58"/>
                  </a:lnTo>
                  <a:lnTo>
                    <a:pt x="63" y="58"/>
                  </a:lnTo>
                  <a:lnTo>
                    <a:pt x="65" y="44"/>
                  </a:lnTo>
                  <a:lnTo>
                    <a:pt x="65" y="36"/>
                  </a:lnTo>
                  <a:lnTo>
                    <a:pt x="63" y="30"/>
                  </a:lnTo>
                  <a:lnTo>
                    <a:pt x="67" y="14"/>
                  </a:lnTo>
                  <a:lnTo>
                    <a:pt x="57" y="8"/>
                  </a:lnTo>
                  <a:lnTo>
                    <a:pt x="55" y="14"/>
                  </a:lnTo>
                  <a:lnTo>
                    <a:pt x="53" y="14"/>
                  </a:lnTo>
                  <a:lnTo>
                    <a:pt x="53" y="14"/>
                  </a:lnTo>
                  <a:lnTo>
                    <a:pt x="53" y="6"/>
                  </a:lnTo>
                  <a:lnTo>
                    <a:pt x="55" y="0"/>
                  </a:lnTo>
                  <a:lnTo>
                    <a:pt x="30" y="0"/>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719" name="Freeform 1612"/>
            <p:cNvSpPr>
              <a:spLocks/>
            </p:cNvSpPr>
            <p:nvPr/>
          </p:nvSpPr>
          <p:spPr bwMode="auto">
            <a:xfrm>
              <a:off x="1954196" y="5873574"/>
              <a:ext cx="65636" cy="80395"/>
            </a:xfrm>
            <a:custGeom>
              <a:avLst/>
              <a:gdLst/>
              <a:ahLst/>
              <a:cxnLst>
                <a:cxn ang="0">
                  <a:pos x="91" y="0"/>
                </a:cxn>
                <a:cxn ang="0">
                  <a:pos x="91" y="0"/>
                </a:cxn>
                <a:cxn ang="0">
                  <a:pos x="79" y="2"/>
                </a:cxn>
                <a:cxn ang="0">
                  <a:pos x="65" y="4"/>
                </a:cxn>
                <a:cxn ang="0">
                  <a:pos x="61" y="10"/>
                </a:cxn>
                <a:cxn ang="0">
                  <a:pos x="61" y="10"/>
                </a:cxn>
                <a:cxn ang="0">
                  <a:pos x="61" y="18"/>
                </a:cxn>
                <a:cxn ang="0">
                  <a:pos x="59" y="24"/>
                </a:cxn>
                <a:cxn ang="0">
                  <a:pos x="59" y="26"/>
                </a:cxn>
                <a:cxn ang="0">
                  <a:pos x="59" y="26"/>
                </a:cxn>
                <a:cxn ang="0">
                  <a:pos x="51" y="22"/>
                </a:cxn>
                <a:cxn ang="0">
                  <a:pos x="43" y="20"/>
                </a:cxn>
                <a:cxn ang="0">
                  <a:pos x="35" y="18"/>
                </a:cxn>
                <a:cxn ang="0">
                  <a:pos x="27" y="20"/>
                </a:cxn>
                <a:cxn ang="0">
                  <a:pos x="27" y="20"/>
                </a:cxn>
                <a:cxn ang="0">
                  <a:pos x="25" y="26"/>
                </a:cxn>
                <a:cxn ang="0">
                  <a:pos x="25" y="32"/>
                </a:cxn>
                <a:cxn ang="0">
                  <a:pos x="27" y="32"/>
                </a:cxn>
                <a:cxn ang="0">
                  <a:pos x="29" y="26"/>
                </a:cxn>
                <a:cxn ang="0">
                  <a:pos x="39" y="32"/>
                </a:cxn>
                <a:cxn ang="0">
                  <a:pos x="35" y="48"/>
                </a:cxn>
                <a:cxn ang="0">
                  <a:pos x="35" y="48"/>
                </a:cxn>
                <a:cxn ang="0">
                  <a:pos x="37" y="54"/>
                </a:cxn>
                <a:cxn ang="0">
                  <a:pos x="37" y="62"/>
                </a:cxn>
                <a:cxn ang="0">
                  <a:pos x="35" y="76"/>
                </a:cxn>
                <a:cxn ang="0">
                  <a:pos x="19" y="70"/>
                </a:cxn>
                <a:cxn ang="0">
                  <a:pos x="6" y="80"/>
                </a:cxn>
                <a:cxn ang="0">
                  <a:pos x="6" y="92"/>
                </a:cxn>
                <a:cxn ang="0">
                  <a:pos x="0" y="92"/>
                </a:cxn>
                <a:cxn ang="0">
                  <a:pos x="0" y="98"/>
                </a:cxn>
                <a:cxn ang="0">
                  <a:pos x="11" y="112"/>
                </a:cxn>
                <a:cxn ang="0">
                  <a:pos x="17" y="104"/>
                </a:cxn>
                <a:cxn ang="0">
                  <a:pos x="21" y="104"/>
                </a:cxn>
                <a:cxn ang="0">
                  <a:pos x="23" y="106"/>
                </a:cxn>
                <a:cxn ang="0">
                  <a:pos x="27" y="108"/>
                </a:cxn>
                <a:cxn ang="0">
                  <a:pos x="39" y="102"/>
                </a:cxn>
                <a:cxn ang="0">
                  <a:pos x="39" y="108"/>
                </a:cxn>
                <a:cxn ang="0">
                  <a:pos x="61" y="88"/>
                </a:cxn>
                <a:cxn ang="0">
                  <a:pos x="69" y="66"/>
                </a:cxn>
                <a:cxn ang="0">
                  <a:pos x="79" y="56"/>
                </a:cxn>
                <a:cxn ang="0">
                  <a:pos x="79" y="56"/>
                </a:cxn>
                <a:cxn ang="0">
                  <a:pos x="81" y="38"/>
                </a:cxn>
                <a:cxn ang="0">
                  <a:pos x="83" y="22"/>
                </a:cxn>
                <a:cxn ang="0">
                  <a:pos x="83" y="22"/>
                </a:cxn>
                <a:cxn ang="0">
                  <a:pos x="89" y="12"/>
                </a:cxn>
                <a:cxn ang="0">
                  <a:pos x="91" y="6"/>
                </a:cxn>
                <a:cxn ang="0">
                  <a:pos x="91" y="0"/>
                </a:cxn>
                <a:cxn ang="0">
                  <a:pos x="91" y="0"/>
                </a:cxn>
              </a:cxnLst>
              <a:rect l="0" t="0" r="r" b="b"/>
              <a:pathLst>
                <a:path w="91" h="112">
                  <a:moveTo>
                    <a:pt x="91" y="0"/>
                  </a:moveTo>
                  <a:lnTo>
                    <a:pt x="91" y="0"/>
                  </a:lnTo>
                  <a:lnTo>
                    <a:pt x="79" y="2"/>
                  </a:lnTo>
                  <a:lnTo>
                    <a:pt x="65" y="4"/>
                  </a:lnTo>
                  <a:lnTo>
                    <a:pt x="61" y="10"/>
                  </a:lnTo>
                  <a:lnTo>
                    <a:pt x="61" y="10"/>
                  </a:lnTo>
                  <a:lnTo>
                    <a:pt x="61" y="18"/>
                  </a:lnTo>
                  <a:lnTo>
                    <a:pt x="59" y="24"/>
                  </a:lnTo>
                  <a:lnTo>
                    <a:pt x="59" y="26"/>
                  </a:lnTo>
                  <a:lnTo>
                    <a:pt x="59" y="26"/>
                  </a:lnTo>
                  <a:lnTo>
                    <a:pt x="51" y="22"/>
                  </a:lnTo>
                  <a:lnTo>
                    <a:pt x="43" y="20"/>
                  </a:lnTo>
                  <a:lnTo>
                    <a:pt x="35" y="18"/>
                  </a:lnTo>
                  <a:lnTo>
                    <a:pt x="27" y="20"/>
                  </a:lnTo>
                  <a:lnTo>
                    <a:pt x="27" y="20"/>
                  </a:lnTo>
                  <a:lnTo>
                    <a:pt x="25" y="26"/>
                  </a:lnTo>
                  <a:lnTo>
                    <a:pt x="25" y="32"/>
                  </a:lnTo>
                  <a:lnTo>
                    <a:pt x="27" y="32"/>
                  </a:lnTo>
                  <a:lnTo>
                    <a:pt x="29" y="26"/>
                  </a:lnTo>
                  <a:lnTo>
                    <a:pt x="39" y="32"/>
                  </a:lnTo>
                  <a:lnTo>
                    <a:pt x="35" y="48"/>
                  </a:lnTo>
                  <a:lnTo>
                    <a:pt x="35" y="48"/>
                  </a:lnTo>
                  <a:lnTo>
                    <a:pt x="37" y="54"/>
                  </a:lnTo>
                  <a:lnTo>
                    <a:pt x="37" y="62"/>
                  </a:lnTo>
                  <a:lnTo>
                    <a:pt x="35" y="76"/>
                  </a:lnTo>
                  <a:lnTo>
                    <a:pt x="19" y="70"/>
                  </a:lnTo>
                  <a:lnTo>
                    <a:pt x="6" y="80"/>
                  </a:lnTo>
                  <a:lnTo>
                    <a:pt x="6" y="92"/>
                  </a:lnTo>
                  <a:lnTo>
                    <a:pt x="0" y="92"/>
                  </a:lnTo>
                  <a:lnTo>
                    <a:pt x="0" y="98"/>
                  </a:lnTo>
                  <a:lnTo>
                    <a:pt x="11" y="112"/>
                  </a:lnTo>
                  <a:lnTo>
                    <a:pt x="17" y="104"/>
                  </a:lnTo>
                  <a:lnTo>
                    <a:pt x="21" y="104"/>
                  </a:lnTo>
                  <a:lnTo>
                    <a:pt x="23" y="106"/>
                  </a:lnTo>
                  <a:lnTo>
                    <a:pt x="27" y="108"/>
                  </a:lnTo>
                  <a:lnTo>
                    <a:pt x="39" y="102"/>
                  </a:lnTo>
                  <a:lnTo>
                    <a:pt x="39" y="108"/>
                  </a:lnTo>
                  <a:lnTo>
                    <a:pt x="61" y="88"/>
                  </a:lnTo>
                  <a:lnTo>
                    <a:pt x="69" y="66"/>
                  </a:lnTo>
                  <a:lnTo>
                    <a:pt x="79" y="56"/>
                  </a:lnTo>
                  <a:lnTo>
                    <a:pt x="79" y="56"/>
                  </a:lnTo>
                  <a:lnTo>
                    <a:pt x="81" y="38"/>
                  </a:lnTo>
                  <a:lnTo>
                    <a:pt x="83" y="22"/>
                  </a:lnTo>
                  <a:lnTo>
                    <a:pt x="83" y="22"/>
                  </a:lnTo>
                  <a:lnTo>
                    <a:pt x="89" y="12"/>
                  </a:lnTo>
                  <a:lnTo>
                    <a:pt x="91" y="6"/>
                  </a:lnTo>
                  <a:lnTo>
                    <a:pt x="91" y="0"/>
                  </a:lnTo>
                  <a:lnTo>
                    <a:pt x="91" y="0"/>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720" name="Freeform 1613"/>
            <p:cNvSpPr>
              <a:spLocks/>
            </p:cNvSpPr>
            <p:nvPr/>
          </p:nvSpPr>
          <p:spPr bwMode="auto">
            <a:xfrm>
              <a:off x="2110713" y="5928127"/>
              <a:ext cx="14426" cy="18663"/>
            </a:xfrm>
            <a:custGeom>
              <a:avLst/>
              <a:gdLst/>
              <a:ahLst/>
              <a:cxnLst>
                <a:cxn ang="0">
                  <a:pos x="4" y="26"/>
                </a:cxn>
                <a:cxn ang="0">
                  <a:pos x="4" y="26"/>
                </a:cxn>
                <a:cxn ang="0">
                  <a:pos x="2" y="20"/>
                </a:cxn>
                <a:cxn ang="0">
                  <a:pos x="2" y="14"/>
                </a:cxn>
                <a:cxn ang="0">
                  <a:pos x="2" y="8"/>
                </a:cxn>
                <a:cxn ang="0">
                  <a:pos x="0" y="6"/>
                </a:cxn>
                <a:cxn ang="0">
                  <a:pos x="2" y="2"/>
                </a:cxn>
                <a:cxn ang="0">
                  <a:pos x="2" y="2"/>
                </a:cxn>
                <a:cxn ang="0">
                  <a:pos x="4" y="6"/>
                </a:cxn>
                <a:cxn ang="0">
                  <a:pos x="8" y="6"/>
                </a:cxn>
                <a:cxn ang="0">
                  <a:pos x="10" y="0"/>
                </a:cxn>
                <a:cxn ang="0">
                  <a:pos x="16" y="0"/>
                </a:cxn>
                <a:cxn ang="0">
                  <a:pos x="18" y="2"/>
                </a:cxn>
                <a:cxn ang="0">
                  <a:pos x="16" y="6"/>
                </a:cxn>
                <a:cxn ang="0">
                  <a:pos x="20" y="12"/>
                </a:cxn>
                <a:cxn ang="0">
                  <a:pos x="12" y="24"/>
                </a:cxn>
                <a:cxn ang="0">
                  <a:pos x="6" y="26"/>
                </a:cxn>
                <a:cxn ang="0">
                  <a:pos x="4" y="26"/>
                </a:cxn>
              </a:cxnLst>
              <a:rect l="0" t="0" r="r" b="b"/>
              <a:pathLst>
                <a:path w="20" h="26">
                  <a:moveTo>
                    <a:pt x="4" y="26"/>
                  </a:moveTo>
                  <a:lnTo>
                    <a:pt x="4" y="26"/>
                  </a:lnTo>
                  <a:lnTo>
                    <a:pt x="2" y="20"/>
                  </a:lnTo>
                  <a:lnTo>
                    <a:pt x="2" y="14"/>
                  </a:lnTo>
                  <a:lnTo>
                    <a:pt x="2" y="8"/>
                  </a:lnTo>
                  <a:lnTo>
                    <a:pt x="0" y="6"/>
                  </a:lnTo>
                  <a:lnTo>
                    <a:pt x="2" y="2"/>
                  </a:lnTo>
                  <a:lnTo>
                    <a:pt x="2" y="2"/>
                  </a:lnTo>
                  <a:lnTo>
                    <a:pt x="4" y="6"/>
                  </a:lnTo>
                  <a:lnTo>
                    <a:pt x="8" y="6"/>
                  </a:lnTo>
                  <a:lnTo>
                    <a:pt x="10" y="0"/>
                  </a:lnTo>
                  <a:lnTo>
                    <a:pt x="16" y="0"/>
                  </a:lnTo>
                  <a:lnTo>
                    <a:pt x="18" y="2"/>
                  </a:lnTo>
                  <a:lnTo>
                    <a:pt x="16" y="6"/>
                  </a:lnTo>
                  <a:lnTo>
                    <a:pt x="20" y="12"/>
                  </a:lnTo>
                  <a:lnTo>
                    <a:pt x="12" y="24"/>
                  </a:lnTo>
                  <a:lnTo>
                    <a:pt x="6" y="26"/>
                  </a:lnTo>
                  <a:lnTo>
                    <a:pt x="4" y="26"/>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721" name="Freeform 1614"/>
            <p:cNvSpPr>
              <a:spLocks/>
            </p:cNvSpPr>
            <p:nvPr/>
          </p:nvSpPr>
          <p:spPr bwMode="auto">
            <a:xfrm>
              <a:off x="1962130" y="5948226"/>
              <a:ext cx="8655" cy="12921"/>
            </a:xfrm>
            <a:custGeom>
              <a:avLst/>
              <a:gdLst/>
              <a:ahLst/>
              <a:cxnLst>
                <a:cxn ang="0">
                  <a:pos x="4" y="18"/>
                </a:cxn>
                <a:cxn ang="0">
                  <a:pos x="2" y="16"/>
                </a:cxn>
                <a:cxn ang="0">
                  <a:pos x="2" y="8"/>
                </a:cxn>
                <a:cxn ang="0">
                  <a:pos x="0" y="8"/>
                </a:cxn>
                <a:cxn ang="0">
                  <a:pos x="6" y="0"/>
                </a:cxn>
                <a:cxn ang="0">
                  <a:pos x="10" y="0"/>
                </a:cxn>
                <a:cxn ang="0">
                  <a:pos x="12" y="2"/>
                </a:cxn>
                <a:cxn ang="0">
                  <a:pos x="12" y="2"/>
                </a:cxn>
                <a:cxn ang="0">
                  <a:pos x="8" y="10"/>
                </a:cxn>
                <a:cxn ang="0">
                  <a:pos x="6" y="16"/>
                </a:cxn>
                <a:cxn ang="0">
                  <a:pos x="4" y="18"/>
                </a:cxn>
              </a:cxnLst>
              <a:rect l="0" t="0" r="r" b="b"/>
              <a:pathLst>
                <a:path w="12" h="18">
                  <a:moveTo>
                    <a:pt x="4" y="18"/>
                  </a:moveTo>
                  <a:lnTo>
                    <a:pt x="2" y="16"/>
                  </a:lnTo>
                  <a:lnTo>
                    <a:pt x="2" y="8"/>
                  </a:lnTo>
                  <a:lnTo>
                    <a:pt x="0" y="8"/>
                  </a:lnTo>
                  <a:lnTo>
                    <a:pt x="6" y="0"/>
                  </a:lnTo>
                  <a:lnTo>
                    <a:pt x="10" y="0"/>
                  </a:lnTo>
                  <a:lnTo>
                    <a:pt x="12" y="2"/>
                  </a:lnTo>
                  <a:lnTo>
                    <a:pt x="12" y="2"/>
                  </a:lnTo>
                  <a:lnTo>
                    <a:pt x="8" y="10"/>
                  </a:lnTo>
                  <a:lnTo>
                    <a:pt x="6" y="16"/>
                  </a:lnTo>
                  <a:lnTo>
                    <a:pt x="4" y="18"/>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722" name="Freeform 1615"/>
            <p:cNvSpPr>
              <a:spLocks/>
            </p:cNvSpPr>
            <p:nvPr/>
          </p:nvSpPr>
          <p:spPr bwMode="auto">
            <a:xfrm>
              <a:off x="1938327" y="5886494"/>
              <a:ext cx="17311" cy="11485"/>
            </a:xfrm>
            <a:custGeom>
              <a:avLst/>
              <a:gdLst/>
              <a:ahLst/>
              <a:cxnLst>
                <a:cxn ang="0">
                  <a:pos x="24" y="0"/>
                </a:cxn>
                <a:cxn ang="0">
                  <a:pos x="4" y="2"/>
                </a:cxn>
                <a:cxn ang="0">
                  <a:pos x="4" y="2"/>
                </a:cxn>
                <a:cxn ang="0">
                  <a:pos x="2" y="8"/>
                </a:cxn>
                <a:cxn ang="0">
                  <a:pos x="0" y="14"/>
                </a:cxn>
                <a:cxn ang="0">
                  <a:pos x="4" y="16"/>
                </a:cxn>
                <a:cxn ang="0">
                  <a:pos x="2" y="16"/>
                </a:cxn>
                <a:cxn ang="0">
                  <a:pos x="24" y="14"/>
                </a:cxn>
                <a:cxn ang="0">
                  <a:pos x="24" y="0"/>
                </a:cxn>
              </a:cxnLst>
              <a:rect l="0" t="0" r="r" b="b"/>
              <a:pathLst>
                <a:path w="24" h="16">
                  <a:moveTo>
                    <a:pt x="24" y="0"/>
                  </a:moveTo>
                  <a:lnTo>
                    <a:pt x="4" y="2"/>
                  </a:lnTo>
                  <a:lnTo>
                    <a:pt x="4" y="2"/>
                  </a:lnTo>
                  <a:lnTo>
                    <a:pt x="2" y="8"/>
                  </a:lnTo>
                  <a:lnTo>
                    <a:pt x="0" y="14"/>
                  </a:lnTo>
                  <a:lnTo>
                    <a:pt x="4" y="16"/>
                  </a:lnTo>
                  <a:lnTo>
                    <a:pt x="2" y="16"/>
                  </a:lnTo>
                  <a:lnTo>
                    <a:pt x="24" y="14"/>
                  </a:lnTo>
                  <a:lnTo>
                    <a:pt x="24" y="0"/>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723" name="Freeform 1616"/>
            <p:cNvSpPr>
              <a:spLocks/>
            </p:cNvSpPr>
            <p:nvPr/>
          </p:nvSpPr>
          <p:spPr bwMode="auto">
            <a:xfrm>
              <a:off x="2093402" y="6179360"/>
              <a:ext cx="18753" cy="21534"/>
            </a:xfrm>
            <a:custGeom>
              <a:avLst/>
              <a:gdLst/>
              <a:ahLst/>
              <a:cxnLst>
                <a:cxn ang="0">
                  <a:pos x="26" y="14"/>
                </a:cxn>
                <a:cxn ang="0">
                  <a:pos x="22" y="22"/>
                </a:cxn>
                <a:cxn ang="0">
                  <a:pos x="22" y="22"/>
                </a:cxn>
                <a:cxn ang="0">
                  <a:pos x="16" y="26"/>
                </a:cxn>
                <a:cxn ang="0">
                  <a:pos x="12" y="30"/>
                </a:cxn>
                <a:cxn ang="0">
                  <a:pos x="8" y="30"/>
                </a:cxn>
                <a:cxn ang="0">
                  <a:pos x="8" y="30"/>
                </a:cxn>
                <a:cxn ang="0">
                  <a:pos x="2" y="24"/>
                </a:cxn>
                <a:cxn ang="0">
                  <a:pos x="0" y="18"/>
                </a:cxn>
                <a:cxn ang="0">
                  <a:pos x="0" y="18"/>
                </a:cxn>
                <a:cxn ang="0">
                  <a:pos x="2" y="12"/>
                </a:cxn>
                <a:cxn ang="0">
                  <a:pos x="6" y="6"/>
                </a:cxn>
                <a:cxn ang="0">
                  <a:pos x="12" y="2"/>
                </a:cxn>
                <a:cxn ang="0">
                  <a:pos x="18" y="0"/>
                </a:cxn>
                <a:cxn ang="0">
                  <a:pos x="18" y="0"/>
                </a:cxn>
                <a:cxn ang="0">
                  <a:pos x="24" y="6"/>
                </a:cxn>
                <a:cxn ang="0">
                  <a:pos x="26" y="14"/>
                </a:cxn>
                <a:cxn ang="0">
                  <a:pos x="26" y="14"/>
                </a:cxn>
              </a:cxnLst>
              <a:rect l="0" t="0" r="r" b="b"/>
              <a:pathLst>
                <a:path w="26" h="30">
                  <a:moveTo>
                    <a:pt x="26" y="14"/>
                  </a:moveTo>
                  <a:lnTo>
                    <a:pt x="22" y="22"/>
                  </a:lnTo>
                  <a:lnTo>
                    <a:pt x="22" y="22"/>
                  </a:lnTo>
                  <a:lnTo>
                    <a:pt x="16" y="26"/>
                  </a:lnTo>
                  <a:lnTo>
                    <a:pt x="12" y="30"/>
                  </a:lnTo>
                  <a:lnTo>
                    <a:pt x="8" y="30"/>
                  </a:lnTo>
                  <a:lnTo>
                    <a:pt x="8" y="30"/>
                  </a:lnTo>
                  <a:lnTo>
                    <a:pt x="2" y="24"/>
                  </a:lnTo>
                  <a:lnTo>
                    <a:pt x="0" y="18"/>
                  </a:lnTo>
                  <a:lnTo>
                    <a:pt x="0" y="18"/>
                  </a:lnTo>
                  <a:lnTo>
                    <a:pt x="2" y="12"/>
                  </a:lnTo>
                  <a:lnTo>
                    <a:pt x="6" y="6"/>
                  </a:lnTo>
                  <a:lnTo>
                    <a:pt x="12" y="2"/>
                  </a:lnTo>
                  <a:lnTo>
                    <a:pt x="18" y="0"/>
                  </a:lnTo>
                  <a:lnTo>
                    <a:pt x="18" y="0"/>
                  </a:lnTo>
                  <a:lnTo>
                    <a:pt x="24" y="6"/>
                  </a:lnTo>
                  <a:lnTo>
                    <a:pt x="26" y="14"/>
                  </a:lnTo>
                  <a:lnTo>
                    <a:pt x="26" y="14"/>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724" name="Freeform 1617"/>
            <p:cNvSpPr>
              <a:spLocks/>
            </p:cNvSpPr>
            <p:nvPr/>
          </p:nvSpPr>
          <p:spPr bwMode="auto">
            <a:xfrm>
              <a:off x="2125138" y="6150648"/>
              <a:ext cx="10098" cy="15792"/>
            </a:xfrm>
            <a:custGeom>
              <a:avLst/>
              <a:gdLst/>
              <a:ahLst/>
              <a:cxnLst>
                <a:cxn ang="0">
                  <a:pos x="14" y="14"/>
                </a:cxn>
                <a:cxn ang="0">
                  <a:pos x="14" y="2"/>
                </a:cxn>
                <a:cxn ang="0">
                  <a:pos x="12" y="4"/>
                </a:cxn>
                <a:cxn ang="0">
                  <a:pos x="8" y="0"/>
                </a:cxn>
                <a:cxn ang="0">
                  <a:pos x="4" y="2"/>
                </a:cxn>
                <a:cxn ang="0">
                  <a:pos x="0" y="12"/>
                </a:cxn>
                <a:cxn ang="0">
                  <a:pos x="2" y="20"/>
                </a:cxn>
                <a:cxn ang="0">
                  <a:pos x="2" y="20"/>
                </a:cxn>
                <a:cxn ang="0">
                  <a:pos x="10" y="22"/>
                </a:cxn>
                <a:cxn ang="0">
                  <a:pos x="14" y="14"/>
                </a:cxn>
              </a:cxnLst>
              <a:rect l="0" t="0" r="r" b="b"/>
              <a:pathLst>
                <a:path w="14" h="22">
                  <a:moveTo>
                    <a:pt x="14" y="14"/>
                  </a:moveTo>
                  <a:lnTo>
                    <a:pt x="14" y="2"/>
                  </a:lnTo>
                  <a:lnTo>
                    <a:pt x="12" y="4"/>
                  </a:lnTo>
                  <a:lnTo>
                    <a:pt x="8" y="0"/>
                  </a:lnTo>
                  <a:lnTo>
                    <a:pt x="4" y="2"/>
                  </a:lnTo>
                  <a:lnTo>
                    <a:pt x="0" y="12"/>
                  </a:lnTo>
                  <a:lnTo>
                    <a:pt x="2" y="20"/>
                  </a:lnTo>
                  <a:lnTo>
                    <a:pt x="2" y="20"/>
                  </a:lnTo>
                  <a:lnTo>
                    <a:pt x="10" y="22"/>
                  </a:lnTo>
                  <a:lnTo>
                    <a:pt x="14" y="14"/>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725" name="Freeform 1618"/>
            <p:cNvSpPr>
              <a:spLocks/>
            </p:cNvSpPr>
            <p:nvPr/>
          </p:nvSpPr>
          <p:spPr bwMode="auto">
            <a:xfrm>
              <a:off x="1783974" y="5807535"/>
              <a:ext cx="53374" cy="60296"/>
            </a:xfrm>
            <a:custGeom>
              <a:avLst/>
              <a:gdLst/>
              <a:ahLst/>
              <a:cxnLst>
                <a:cxn ang="0">
                  <a:pos x="6" y="12"/>
                </a:cxn>
                <a:cxn ang="0">
                  <a:pos x="8" y="18"/>
                </a:cxn>
                <a:cxn ang="0">
                  <a:pos x="8" y="30"/>
                </a:cxn>
                <a:cxn ang="0">
                  <a:pos x="4" y="30"/>
                </a:cxn>
                <a:cxn ang="0">
                  <a:pos x="4" y="34"/>
                </a:cxn>
                <a:cxn ang="0">
                  <a:pos x="8" y="36"/>
                </a:cxn>
                <a:cxn ang="0">
                  <a:pos x="4" y="42"/>
                </a:cxn>
                <a:cxn ang="0">
                  <a:pos x="2" y="42"/>
                </a:cxn>
                <a:cxn ang="0">
                  <a:pos x="4" y="48"/>
                </a:cxn>
                <a:cxn ang="0">
                  <a:pos x="0" y="56"/>
                </a:cxn>
                <a:cxn ang="0">
                  <a:pos x="0" y="56"/>
                </a:cxn>
                <a:cxn ang="0">
                  <a:pos x="8" y="58"/>
                </a:cxn>
                <a:cxn ang="0">
                  <a:pos x="14" y="64"/>
                </a:cxn>
                <a:cxn ang="0">
                  <a:pos x="14" y="70"/>
                </a:cxn>
                <a:cxn ang="0">
                  <a:pos x="12" y="74"/>
                </a:cxn>
                <a:cxn ang="0">
                  <a:pos x="12" y="82"/>
                </a:cxn>
                <a:cxn ang="0">
                  <a:pos x="16" y="84"/>
                </a:cxn>
                <a:cxn ang="0">
                  <a:pos x="16" y="84"/>
                </a:cxn>
                <a:cxn ang="0">
                  <a:pos x="26" y="78"/>
                </a:cxn>
                <a:cxn ang="0">
                  <a:pos x="40" y="74"/>
                </a:cxn>
                <a:cxn ang="0">
                  <a:pos x="56" y="72"/>
                </a:cxn>
                <a:cxn ang="0">
                  <a:pos x="62" y="74"/>
                </a:cxn>
                <a:cxn ang="0">
                  <a:pos x="66" y="74"/>
                </a:cxn>
                <a:cxn ang="0">
                  <a:pos x="68" y="72"/>
                </a:cxn>
                <a:cxn ang="0">
                  <a:pos x="68" y="72"/>
                </a:cxn>
                <a:cxn ang="0">
                  <a:pos x="66" y="64"/>
                </a:cxn>
                <a:cxn ang="0">
                  <a:pos x="66" y="52"/>
                </a:cxn>
                <a:cxn ang="0">
                  <a:pos x="68" y="40"/>
                </a:cxn>
                <a:cxn ang="0">
                  <a:pos x="70" y="36"/>
                </a:cxn>
                <a:cxn ang="0">
                  <a:pos x="74" y="34"/>
                </a:cxn>
                <a:cxn ang="0">
                  <a:pos x="72" y="22"/>
                </a:cxn>
                <a:cxn ang="0">
                  <a:pos x="70" y="22"/>
                </a:cxn>
                <a:cxn ang="0">
                  <a:pos x="72" y="20"/>
                </a:cxn>
                <a:cxn ang="0">
                  <a:pos x="70" y="16"/>
                </a:cxn>
                <a:cxn ang="0">
                  <a:pos x="68" y="16"/>
                </a:cxn>
                <a:cxn ang="0">
                  <a:pos x="64" y="10"/>
                </a:cxn>
                <a:cxn ang="0">
                  <a:pos x="64" y="12"/>
                </a:cxn>
                <a:cxn ang="0">
                  <a:pos x="64" y="12"/>
                </a:cxn>
                <a:cxn ang="0">
                  <a:pos x="60" y="12"/>
                </a:cxn>
                <a:cxn ang="0">
                  <a:pos x="54" y="12"/>
                </a:cxn>
                <a:cxn ang="0">
                  <a:pos x="46" y="14"/>
                </a:cxn>
                <a:cxn ang="0">
                  <a:pos x="40" y="6"/>
                </a:cxn>
                <a:cxn ang="0">
                  <a:pos x="28" y="8"/>
                </a:cxn>
                <a:cxn ang="0">
                  <a:pos x="28" y="0"/>
                </a:cxn>
                <a:cxn ang="0">
                  <a:pos x="24" y="2"/>
                </a:cxn>
                <a:cxn ang="0">
                  <a:pos x="22" y="6"/>
                </a:cxn>
                <a:cxn ang="0">
                  <a:pos x="14" y="8"/>
                </a:cxn>
                <a:cxn ang="0">
                  <a:pos x="12" y="4"/>
                </a:cxn>
                <a:cxn ang="0">
                  <a:pos x="12" y="4"/>
                </a:cxn>
                <a:cxn ang="0">
                  <a:pos x="8" y="8"/>
                </a:cxn>
                <a:cxn ang="0">
                  <a:pos x="6" y="12"/>
                </a:cxn>
                <a:cxn ang="0">
                  <a:pos x="6" y="12"/>
                </a:cxn>
              </a:cxnLst>
              <a:rect l="0" t="0" r="r" b="b"/>
              <a:pathLst>
                <a:path w="74" h="84">
                  <a:moveTo>
                    <a:pt x="6" y="12"/>
                  </a:moveTo>
                  <a:lnTo>
                    <a:pt x="8" y="18"/>
                  </a:lnTo>
                  <a:lnTo>
                    <a:pt x="8" y="30"/>
                  </a:lnTo>
                  <a:lnTo>
                    <a:pt x="4" y="30"/>
                  </a:lnTo>
                  <a:lnTo>
                    <a:pt x="4" y="34"/>
                  </a:lnTo>
                  <a:lnTo>
                    <a:pt x="8" y="36"/>
                  </a:lnTo>
                  <a:lnTo>
                    <a:pt x="4" y="42"/>
                  </a:lnTo>
                  <a:lnTo>
                    <a:pt x="2" y="42"/>
                  </a:lnTo>
                  <a:lnTo>
                    <a:pt x="4" y="48"/>
                  </a:lnTo>
                  <a:lnTo>
                    <a:pt x="0" y="56"/>
                  </a:lnTo>
                  <a:lnTo>
                    <a:pt x="0" y="56"/>
                  </a:lnTo>
                  <a:lnTo>
                    <a:pt x="8" y="58"/>
                  </a:lnTo>
                  <a:lnTo>
                    <a:pt x="14" y="64"/>
                  </a:lnTo>
                  <a:lnTo>
                    <a:pt x="14" y="70"/>
                  </a:lnTo>
                  <a:lnTo>
                    <a:pt x="12" y="74"/>
                  </a:lnTo>
                  <a:lnTo>
                    <a:pt x="12" y="82"/>
                  </a:lnTo>
                  <a:lnTo>
                    <a:pt x="16" y="84"/>
                  </a:lnTo>
                  <a:lnTo>
                    <a:pt x="16" y="84"/>
                  </a:lnTo>
                  <a:lnTo>
                    <a:pt x="26" y="78"/>
                  </a:lnTo>
                  <a:lnTo>
                    <a:pt x="40" y="74"/>
                  </a:lnTo>
                  <a:lnTo>
                    <a:pt x="56" y="72"/>
                  </a:lnTo>
                  <a:lnTo>
                    <a:pt x="62" y="74"/>
                  </a:lnTo>
                  <a:lnTo>
                    <a:pt x="66" y="74"/>
                  </a:lnTo>
                  <a:lnTo>
                    <a:pt x="68" y="72"/>
                  </a:lnTo>
                  <a:lnTo>
                    <a:pt x="68" y="72"/>
                  </a:lnTo>
                  <a:lnTo>
                    <a:pt x="66" y="64"/>
                  </a:lnTo>
                  <a:lnTo>
                    <a:pt x="66" y="52"/>
                  </a:lnTo>
                  <a:lnTo>
                    <a:pt x="68" y="40"/>
                  </a:lnTo>
                  <a:lnTo>
                    <a:pt x="70" y="36"/>
                  </a:lnTo>
                  <a:lnTo>
                    <a:pt x="74" y="34"/>
                  </a:lnTo>
                  <a:lnTo>
                    <a:pt x="72" y="22"/>
                  </a:lnTo>
                  <a:lnTo>
                    <a:pt x="70" y="22"/>
                  </a:lnTo>
                  <a:lnTo>
                    <a:pt x="72" y="20"/>
                  </a:lnTo>
                  <a:lnTo>
                    <a:pt x="70" y="16"/>
                  </a:lnTo>
                  <a:lnTo>
                    <a:pt x="68" y="16"/>
                  </a:lnTo>
                  <a:lnTo>
                    <a:pt x="64" y="10"/>
                  </a:lnTo>
                  <a:lnTo>
                    <a:pt x="64" y="12"/>
                  </a:lnTo>
                  <a:lnTo>
                    <a:pt x="64" y="12"/>
                  </a:lnTo>
                  <a:lnTo>
                    <a:pt x="60" y="12"/>
                  </a:lnTo>
                  <a:lnTo>
                    <a:pt x="54" y="12"/>
                  </a:lnTo>
                  <a:lnTo>
                    <a:pt x="46" y="14"/>
                  </a:lnTo>
                  <a:lnTo>
                    <a:pt x="40" y="6"/>
                  </a:lnTo>
                  <a:lnTo>
                    <a:pt x="28" y="8"/>
                  </a:lnTo>
                  <a:lnTo>
                    <a:pt x="28" y="0"/>
                  </a:lnTo>
                  <a:lnTo>
                    <a:pt x="24" y="2"/>
                  </a:lnTo>
                  <a:lnTo>
                    <a:pt x="22" y="6"/>
                  </a:lnTo>
                  <a:lnTo>
                    <a:pt x="14" y="8"/>
                  </a:lnTo>
                  <a:lnTo>
                    <a:pt x="12" y="4"/>
                  </a:lnTo>
                  <a:lnTo>
                    <a:pt x="12" y="4"/>
                  </a:lnTo>
                  <a:lnTo>
                    <a:pt x="8" y="8"/>
                  </a:lnTo>
                  <a:lnTo>
                    <a:pt x="6" y="12"/>
                  </a:lnTo>
                  <a:lnTo>
                    <a:pt x="6" y="12"/>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726" name="Freeform 1619"/>
            <p:cNvSpPr>
              <a:spLocks/>
            </p:cNvSpPr>
            <p:nvPr/>
          </p:nvSpPr>
          <p:spPr bwMode="auto">
            <a:xfrm>
              <a:off x="1864757" y="5793179"/>
              <a:ext cx="25966" cy="57425"/>
            </a:xfrm>
            <a:custGeom>
              <a:avLst/>
              <a:gdLst/>
              <a:ahLst/>
              <a:cxnLst>
                <a:cxn ang="0">
                  <a:pos x="14" y="80"/>
                </a:cxn>
                <a:cxn ang="0">
                  <a:pos x="6" y="32"/>
                </a:cxn>
                <a:cxn ang="0">
                  <a:pos x="0" y="26"/>
                </a:cxn>
                <a:cxn ang="0">
                  <a:pos x="2" y="18"/>
                </a:cxn>
                <a:cxn ang="0">
                  <a:pos x="8" y="12"/>
                </a:cxn>
                <a:cxn ang="0">
                  <a:pos x="14" y="12"/>
                </a:cxn>
                <a:cxn ang="0">
                  <a:pos x="14" y="12"/>
                </a:cxn>
                <a:cxn ang="0">
                  <a:pos x="18" y="8"/>
                </a:cxn>
                <a:cxn ang="0">
                  <a:pos x="20" y="4"/>
                </a:cxn>
                <a:cxn ang="0">
                  <a:pos x="20" y="2"/>
                </a:cxn>
                <a:cxn ang="0">
                  <a:pos x="24" y="0"/>
                </a:cxn>
                <a:cxn ang="0">
                  <a:pos x="34" y="8"/>
                </a:cxn>
                <a:cxn ang="0">
                  <a:pos x="32" y="12"/>
                </a:cxn>
                <a:cxn ang="0">
                  <a:pos x="36" y="24"/>
                </a:cxn>
                <a:cxn ang="0">
                  <a:pos x="34" y="26"/>
                </a:cxn>
                <a:cxn ang="0">
                  <a:pos x="34" y="30"/>
                </a:cxn>
                <a:cxn ang="0">
                  <a:pos x="34" y="30"/>
                </a:cxn>
                <a:cxn ang="0">
                  <a:pos x="26" y="54"/>
                </a:cxn>
                <a:cxn ang="0">
                  <a:pos x="24" y="68"/>
                </a:cxn>
                <a:cxn ang="0">
                  <a:pos x="24" y="74"/>
                </a:cxn>
                <a:cxn ang="0">
                  <a:pos x="24" y="78"/>
                </a:cxn>
                <a:cxn ang="0">
                  <a:pos x="14" y="80"/>
                </a:cxn>
              </a:cxnLst>
              <a:rect l="0" t="0" r="r" b="b"/>
              <a:pathLst>
                <a:path w="36" h="80">
                  <a:moveTo>
                    <a:pt x="14" y="80"/>
                  </a:moveTo>
                  <a:lnTo>
                    <a:pt x="6" y="32"/>
                  </a:lnTo>
                  <a:lnTo>
                    <a:pt x="0" y="26"/>
                  </a:lnTo>
                  <a:lnTo>
                    <a:pt x="2" y="18"/>
                  </a:lnTo>
                  <a:lnTo>
                    <a:pt x="8" y="12"/>
                  </a:lnTo>
                  <a:lnTo>
                    <a:pt x="14" y="12"/>
                  </a:lnTo>
                  <a:lnTo>
                    <a:pt x="14" y="12"/>
                  </a:lnTo>
                  <a:lnTo>
                    <a:pt x="18" y="8"/>
                  </a:lnTo>
                  <a:lnTo>
                    <a:pt x="20" y="4"/>
                  </a:lnTo>
                  <a:lnTo>
                    <a:pt x="20" y="2"/>
                  </a:lnTo>
                  <a:lnTo>
                    <a:pt x="24" y="0"/>
                  </a:lnTo>
                  <a:lnTo>
                    <a:pt x="34" y="8"/>
                  </a:lnTo>
                  <a:lnTo>
                    <a:pt x="32" y="12"/>
                  </a:lnTo>
                  <a:lnTo>
                    <a:pt x="36" y="24"/>
                  </a:lnTo>
                  <a:lnTo>
                    <a:pt x="34" y="26"/>
                  </a:lnTo>
                  <a:lnTo>
                    <a:pt x="34" y="30"/>
                  </a:lnTo>
                  <a:lnTo>
                    <a:pt x="34" y="30"/>
                  </a:lnTo>
                  <a:lnTo>
                    <a:pt x="26" y="54"/>
                  </a:lnTo>
                  <a:lnTo>
                    <a:pt x="24" y="68"/>
                  </a:lnTo>
                  <a:lnTo>
                    <a:pt x="24" y="74"/>
                  </a:lnTo>
                  <a:lnTo>
                    <a:pt x="24" y="78"/>
                  </a:lnTo>
                  <a:lnTo>
                    <a:pt x="14" y="80"/>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727" name="Freeform 1620"/>
            <p:cNvSpPr>
              <a:spLocks/>
            </p:cNvSpPr>
            <p:nvPr/>
          </p:nvSpPr>
          <p:spPr bwMode="auto">
            <a:xfrm>
              <a:off x="1759451" y="5829070"/>
              <a:ext cx="34621" cy="37326"/>
            </a:xfrm>
            <a:custGeom>
              <a:avLst/>
              <a:gdLst/>
              <a:ahLst/>
              <a:cxnLst>
                <a:cxn ang="0">
                  <a:pos x="0" y="20"/>
                </a:cxn>
                <a:cxn ang="0">
                  <a:pos x="0" y="20"/>
                </a:cxn>
                <a:cxn ang="0">
                  <a:pos x="2" y="16"/>
                </a:cxn>
                <a:cxn ang="0">
                  <a:pos x="6" y="12"/>
                </a:cxn>
                <a:cxn ang="0">
                  <a:pos x="10" y="8"/>
                </a:cxn>
                <a:cxn ang="0">
                  <a:pos x="14" y="4"/>
                </a:cxn>
                <a:cxn ang="0">
                  <a:pos x="14" y="2"/>
                </a:cxn>
                <a:cxn ang="0">
                  <a:pos x="16" y="0"/>
                </a:cxn>
                <a:cxn ang="0">
                  <a:pos x="20" y="0"/>
                </a:cxn>
                <a:cxn ang="0">
                  <a:pos x="22" y="2"/>
                </a:cxn>
                <a:cxn ang="0">
                  <a:pos x="24" y="10"/>
                </a:cxn>
                <a:cxn ang="0">
                  <a:pos x="24" y="14"/>
                </a:cxn>
                <a:cxn ang="0">
                  <a:pos x="30" y="16"/>
                </a:cxn>
                <a:cxn ang="0">
                  <a:pos x="32" y="10"/>
                </a:cxn>
                <a:cxn ang="0">
                  <a:pos x="32" y="10"/>
                </a:cxn>
                <a:cxn ang="0">
                  <a:pos x="36" y="14"/>
                </a:cxn>
                <a:cxn ang="0">
                  <a:pos x="38" y="18"/>
                </a:cxn>
                <a:cxn ang="0">
                  <a:pos x="34" y="26"/>
                </a:cxn>
                <a:cxn ang="0">
                  <a:pos x="34" y="26"/>
                </a:cxn>
                <a:cxn ang="0">
                  <a:pos x="42" y="28"/>
                </a:cxn>
                <a:cxn ang="0">
                  <a:pos x="48" y="34"/>
                </a:cxn>
                <a:cxn ang="0">
                  <a:pos x="48" y="40"/>
                </a:cxn>
                <a:cxn ang="0">
                  <a:pos x="46" y="44"/>
                </a:cxn>
                <a:cxn ang="0">
                  <a:pos x="46" y="52"/>
                </a:cxn>
                <a:cxn ang="0">
                  <a:pos x="46" y="52"/>
                </a:cxn>
                <a:cxn ang="0">
                  <a:pos x="36" y="48"/>
                </a:cxn>
                <a:cxn ang="0">
                  <a:pos x="22" y="40"/>
                </a:cxn>
                <a:cxn ang="0">
                  <a:pos x="8" y="28"/>
                </a:cxn>
                <a:cxn ang="0">
                  <a:pos x="0" y="20"/>
                </a:cxn>
                <a:cxn ang="0">
                  <a:pos x="0" y="20"/>
                </a:cxn>
              </a:cxnLst>
              <a:rect l="0" t="0" r="r" b="b"/>
              <a:pathLst>
                <a:path w="48" h="52">
                  <a:moveTo>
                    <a:pt x="0" y="20"/>
                  </a:moveTo>
                  <a:lnTo>
                    <a:pt x="0" y="20"/>
                  </a:lnTo>
                  <a:lnTo>
                    <a:pt x="2" y="16"/>
                  </a:lnTo>
                  <a:lnTo>
                    <a:pt x="6" y="12"/>
                  </a:lnTo>
                  <a:lnTo>
                    <a:pt x="10" y="8"/>
                  </a:lnTo>
                  <a:lnTo>
                    <a:pt x="14" y="4"/>
                  </a:lnTo>
                  <a:lnTo>
                    <a:pt x="14" y="2"/>
                  </a:lnTo>
                  <a:lnTo>
                    <a:pt x="16" y="0"/>
                  </a:lnTo>
                  <a:lnTo>
                    <a:pt x="20" y="0"/>
                  </a:lnTo>
                  <a:lnTo>
                    <a:pt x="22" y="2"/>
                  </a:lnTo>
                  <a:lnTo>
                    <a:pt x="24" y="10"/>
                  </a:lnTo>
                  <a:lnTo>
                    <a:pt x="24" y="14"/>
                  </a:lnTo>
                  <a:lnTo>
                    <a:pt x="30" y="16"/>
                  </a:lnTo>
                  <a:lnTo>
                    <a:pt x="32" y="10"/>
                  </a:lnTo>
                  <a:lnTo>
                    <a:pt x="32" y="10"/>
                  </a:lnTo>
                  <a:lnTo>
                    <a:pt x="36" y="14"/>
                  </a:lnTo>
                  <a:lnTo>
                    <a:pt x="38" y="18"/>
                  </a:lnTo>
                  <a:lnTo>
                    <a:pt x="34" y="26"/>
                  </a:lnTo>
                  <a:lnTo>
                    <a:pt x="34" y="26"/>
                  </a:lnTo>
                  <a:lnTo>
                    <a:pt x="42" y="28"/>
                  </a:lnTo>
                  <a:lnTo>
                    <a:pt x="48" y="34"/>
                  </a:lnTo>
                  <a:lnTo>
                    <a:pt x="48" y="40"/>
                  </a:lnTo>
                  <a:lnTo>
                    <a:pt x="46" y="44"/>
                  </a:lnTo>
                  <a:lnTo>
                    <a:pt x="46" y="52"/>
                  </a:lnTo>
                  <a:lnTo>
                    <a:pt x="46" y="52"/>
                  </a:lnTo>
                  <a:lnTo>
                    <a:pt x="36" y="48"/>
                  </a:lnTo>
                  <a:lnTo>
                    <a:pt x="22" y="40"/>
                  </a:lnTo>
                  <a:lnTo>
                    <a:pt x="8" y="28"/>
                  </a:lnTo>
                  <a:lnTo>
                    <a:pt x="0" y="20"/>
                  </a:lnTo>
                  <a:lnTo>
                    <a:pt x="0" y="20"/>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728" name="Freeform 1621"/>
            <p:cNvSpPr>
              <a:spLocks/>
            </p:cNvSpPr>
            <p:nvPr/>
          </p:nvSpPr>
          <p:spPr bwMode="auto">
            <a:xfrm>
              <a:off x="1857544" y="5806100"/>
              <a:ext cx="17311" cy="45940"/>
            </a:xfrm>
            <a:custGeom>
              <a:avLst/>
              <a:gdLst/>
              <a:ahLst/>
              <a:cxnLst>
                <a:cxn ang="0">
                  <a:pos x="24" y="62"/>
                </a:cxn>
                <a:cxn ang="0">
                  <a:pos x="16" y="64"/>
                </a:cxn>
                <a:cxn ang="0">
                  <a:pos x="8" y="54"/>
                </a:cxn>
                <a:cxn ang="0">
                  <a:pos x="8" y="54"/>
                </a:cxn>
                <a:cxn ang="0">
                  <a:pos x="8" y="28"/>
                </a:cxn>
                <a:cxn ang="0">
                  <a:pos x="4" y="14"/>
                </a:cxn>
                <a:cxn ang="0">
                  <a:pos x="2" y="8"/>
                </a:cxn>
                <a:cxn ang="0">
                  <a:pos x="0" y="4"/>
                </a:cxn>
                <a:cxn ang="0">
                  <a:pos x="0" y="0"/>
                </a:cxn>
                <a:cxn ang="0">
                  <a:pos x="0" y="0"/>
                </a:cxn>
                <a:cxn ang="0">
                  <a:pos x="0" y="0"/>
                </a:cxn>
                <a:cxn ang="0">
                  <a:pos x="0" y="0"/>
                </a:cxn>
                <a:cxn ang="0">
                  <a:pos x="0" y="0"/>
                </a:cxn>
                <a:cxn ang="0">
                  <a:pos x="6" y="0"/>
                </a:cxn>
                <a:cxn ang="0">
                  <a:pos x="12" y="0"/>
                </a:cxn>
                <a:cxn ang="0">
                  <a:pos x="10" y="8"/>
                </a:cxn>
                <a:cxn ang="0">
                  <a:pos x="16" y="14"/>
                </a:cxn>
                <a:cxn ang="0">
                  <a:pos x="24" y="62"/>
                </a:cxn>
              </a:cxnLst>
              <a:rect l="0" t="0" r="r" b="b"/>
              <a:pathLst>
                <a:path w="24" h="64">
                  <a:moveTo>
                    <a:pt x="24" y="62"/>
                  </a:moveTo>
                  <a:lnTo>
                    <a:pt x="16" y="64"/>
                  </a:lnTo>
                  <a:lnTo>
                    <a:pt x="8" y="54"/>
                  </a:lnTo>
                  <a:lnTo>
                    <a:pt x="8" y="54"/>
                  </a:lnTo>
                  <a:lnTo>
                    <a:pt x="8" y="28"/>
                  </a:lnTo>
                  <a:lnTo>
                    <a:pt x="4" y="14"/>
                  </a:lnTo>
                  <a:lnTo>
                    <a:pt x="2" y="8"/>
                  </a:lnTo>
                  <a:lnTo>
                    <a:pt x="0" y="4"/>
                  </a:lnTo>
                  <a:lnTo>
                    <a:pt x="0" y="0"/>
                  </a:lnTo>
                  <a:lnTo>
                    <a:pt x="0" y="0"/>
                  </a:lnTo>
                  <a:lnTo>
                    <a:pt x="0" y="0"/>
                  </a:lnTo>
                  <a:lnTo>
                    <a:pt x="0" y="0"/>
                  </a:lnTo>
                  <a:lnTo>
                    <a:pt x="0" y="0"/>
                  </a:lnTo>
                  <a:lnTo>
                    <a:pt x="6" y="0"/>
                  </a:lnTo>
                  <a:lnTo>
                    <a:pt x="12" y="0"/>
                  </a:lnTo>
                  <a:lnTo>
                    <a:pt x="10" y="8"/>
                  </a:lnTo>
                  <a:lnTo>
                    <a:pt x="16" y="14"/>
                  </a:lnTo>
                  <a:lnTo>
                    <a:pt x="24" y="62"/>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729" name="Freeform 1622"/>
            <p:cNvSpPr>
              <a:spLocks/>
            </p:cNvSpPr>
            <p:nvPr/>
          </p:nvSpPr>
          <p:spPr bwMode="auto">
            <a:xfrm>
              <a:off x="1727715" y="5790308"/>
              <a:ext cx="62030" cy="50247"/>
            </a:xfrm>
            <a:custGeom>
              <a:avLst/>
              <a:gdLst/>
              <a:ahLst/>
              <a:cxnLst>
                <a:cxn ang="0">
                  <a:pos x="16" y="0"/>
                </a:cxn>
                <a:cxn ang="0">
                  <a:pos x="24" y="0"/>
                </a:cxn>
                <a:cxn ang="0">
                  <a:pos x="24" y="2"/>
                </a:cxn>
                <a:cxn ang="0">
                  <a:pos x="24" y="2"/>
                </a:cxn>
                <a:cxn ang="0">
                  <a:pos x="34" y="4"/>
                </a:cxn>
                <a:cxn ang="0">
                  <a:pos x="46" y="2"/>
                </a:cxn>
                <a:cxn ang="0">
                  <a:pos x="44" y="6"/>
                </a:cxn>
                <a:cxn ang="0">
                  <a:pos x="46" y="8"/>
                </a:cxn>
                <a:cxn ang="0">
                  <a:pos x="50" y="6"/>
                </a:cxn>
                <a:cxn ang="0">
                  <a:pos x="54" y="10"/>
                </a:cxn>
                <a:cxn ang="0">
                  <a:pos x="58" y="6"/>
                </a:cxn>
                <a:cxn ang="0">
                  <a:pos x="72" y="2"/>
                </a:cxn>
                <a:cxn ang="0">
                  <a:pos x="72" y="2"/>
                </a:cxn>
                <a:cxn ang="0">
                  <a:pos x="78" y="18"/>
                </a:cxn>
                <a:cxn ang="0">
                  <a:pos x="82" y="26"/>
                </a:cxn>
                <a:cxn ang="0">
                  <a:pos x="86" y="32"/>
                </a:cxn>
                <a:cxn ang="0">
                  <a:pos x="84" y="36"/>
                </a:cxn>
                <a:cxn ang="0">
                  <a:pos x="86" y="42"/>
                </a:cxn>
                <a:cxn ang="0">
                  <a:pos x="86" y="54"/>
                </a:cxn>
                <a:cxn ang="0">
                  <a:pos x="82" y="54"/>
                </a:cxn>
                <a:cxn ang="0">
                  <a:pos x="82" y="58"/>
                </a:cxn>
                <a:cxn ang="0">
                  <a:pos x="86" y="60"/>
                </a:cxn>
                <a:cxn ang="0">
                  <a:pos x="82" y="66"/>
                </a:cxn>
                <a:cxn ang="0">
                  <a:pos x="80" y="66"/>
                </a:cxn>
                <a:cxn ang="0">
                  <a:pos x="76" y="64"/>
                </a:cxn>
                <a:cxn ang="0">
                  <a:pos x="74" y="70"/>
                </a:cxn>
                <a:cxn ang="0">
                  <a:pos x="68" y="68"/>
                </a:cxn>
                <a:cxn ang="0">
                  <a:pos x="68" y="64"/>
                </a:cxn>
                <a:cxn ang="0">
                  <a:pos x="66" y="56"/>
                </a:cxn>
                <a:cxn ang="0">
                  <a:pos x="64" y="54"/>
                </a:cxn>
                <a:cxn ang="0">
                  <a:pos x="60" y="54"/>
                </a:cxn>
                <a:cxn ang="0">
                  <a:pos x="58" y="56"/>
                </a:cxn>
                <a:cxn ang="0">
                  <a:pos x="54" y="52"/>
                </a:cxn>
                <a:cxn ang="0">
                  <a:pos x="54" y="52"/>
                </a:cxn>
                <a:cxn ang="0">
                  <a:pos x="54" y="52"/>
                </a:cxn>
                <a:cxn ang="0">
                  <a:pos x="52" y="42"/>
                </a:cxn>
                <a:cxn ang="0">
                  <a:pos x="46" y="34"/>
                </a:cxn>
                <a:cxn ang="0">
                  <a:pos x="32" y="36"/>
                </a:cxn>
                <a:cxn ang="0">
                  <a:pos x="26" y="46"/>
                </a:cxn>
                <a:cxn ang="0">
                  <a:pos x="22" y="46"/>
                </a:cxn>
                <a:cxn ang="0">
                  <a:pos x="22" y="46"/>
                </a:cxn>
                <a:cxn ang="0">
                  <a:pos x="18" y="42"/>
                </a:cxn>
                <a:cxn ang="0">
                  <a:pos x="14" y="36"/>
                </a:cxn>
                <a:cxn ang="0">
                  <a:pos x="8" y="34"/>
                </a:cxn>
                <a:cxn ang="0">
                  <a:pos x="6" y="26"/>
                </a:cxn>
                <a:cxn ang="0">
                  <a:pos x="2" y="24"/>
                </a:cxn>
                <a:cxn ang="0">
                  <a:pos x="0" y="22"/>
                </a:cxn>
                <a:cxn ang="0">
                  <a:pos x="6" y="14"/>
                </a:cxn>
                <a:cxn ang="0">
                  <a:pos x="16" y="12"/>
                </a:cxn>
                <a:cxn ang="0">
                  <a:pos x="14" y="6"/>
                </a:cxn>
                <a:cxn ang="0">
                  <a:pos x="18" y="4"/>
                </a:cxn>
                <a:cxn ang="0">
                  <a:pos x="16" y="0"/>
                </a:cxn>
              </a:cxnLst>
              <a:rect l="0" t="0" r="r" b="b"/>
              <a:pathLst>
                <a:path w="86" h="70">
                  <a:moveTo>
                    <a:pt x="16" y="0"/>
                  </a:moveTo>
                  <a:lnTo>
                    <a:pt x="24" y="0"/>
                  </a:lnTo>
                  <a:lnTo>
                    <a:pt x="24" y="2"/>
                  </a:lnTo>
                  <a:lnTo>
                    <a:pt x="24" y="2"/>
                  </a:lnTo>
                  <a:lnTo>
                    <a:pt x="34" y="4"/>
                  </a:lnTo>
                  <a:lnTo>
                    <a:pt x="46" y="2"/>
                  </a:lnTo>
                  <a:lnTo>
                    <a:pt x="44" y="6"/>
                  </a:lnTo>
                  <a:lnTo>
                    <a:pt x="46" y="8"/>
                  </a:lnTo>
                  <a:lnTo>
                    <a:pt x="50" y="6"/>
                  </a:lnTo>
                  <a:lnTo>
                    <a:pt x="54" y="10"/>
                  </a:lnTo>
                  <a:lnTo>
                    <a:pt x="58" y="6"/>
                  </a:lnTo>
                  <a:lnTo>
                    <a:pt x="72" y="2"/>
                  </a:lnTo>
                  <a:lnTo>
                    <a:pt x="72" y="2"/>
                  </a:lnTo>
                  <a:lnTo>
                    <a:pt x="78" y="18"/>
                  </a:lnTo>
                  <a:lnTo>
                    <a:pt x="82" y="26"/>
                  </a:lnTo>
                  <a:lnTo>
                    <a:pt x="86" y="32"/>
                  </a:lnTo>
                  <a:lnTo>
                    <a:pt x="84" y="36"/>
                  </a:lnTo>
                  <a:lnTo>
                    <a:pt x="86" y="42"/>
                  </a:lnTo>
                  <a:lnTo>
                    <a:pt x="86" y="54"/>
                  </a:lnTo>
                  <a:lnTo>
                    <a:pt x="82" y="54"/>
                  </a:lnTo>
                  <a:lnTo>
                    <a:pt x="82" y="58"/>
                  </a:lnTo>
                  <a:lnTo>
                    <a:pt x="86" y="60"/>
                  </a:lnTo>
                  <a:lnTo>
                    <a:pt x="82" y="66"/>
                  </a:lnTo>
                  <a:lnTo>
                    <a:pt x="80" y="66"/>
                  </a:lnTo>
                  <a:lnTo>
                    <a:pt x="76" y="64"/>
                  </a:lnTo>
                  <a:lnTo>
                    <a:pt x="74" y="70"/>
                  </a:lnTo>
                  <a:lnTo>
                    <a:pt x="68" y="68"/>
                  </a:lnTo>
                  <a:lnTo>
                    <a:pt x="68" y="64"/>
                  </a:lnTo>
                  <a:lnTo>
                    <a:pt x="66" y="56"/>
                  </a:lnTo>
                  <a:lnTo>
                    <a:pt x="64" y="54"/>
                  </a:lnTo>
                  <a:lnTo>
                    <a:pt x="60" y="54"/>
                  </a:lnTo>
                  <a:lnTo>
                    <a:pt x="58" y="56"/>
                  </a:lnTo>
                  <a:lnTo>
                    <a:pt x="54" y="52"/>
                  </a:lnTo>
                  <a:lnTo>
                    <a:pt x="54" y="52"/>
                  </a:lnTo>
                  <a:lnTo>
                    <a:pt x="54" y="52"/>
                  </a:lnTo>
                  <a:lnTo>
                    <a:pt x="52" y="42"/>
                  </a:lnTo>
                  <a:lnTo>
                    <a:pt x="46" y="34"/>
                  </a:lnTo>
                  <a:lnTo>
                    <a:pt x="32" y="36"/>
                  </a:lnTo>
                  <a:lnTo>
                    <a:pt x="26" y="46"/>
                  </a:lnTo>
                  <a:lnTo>
                    <a:pt x="22" y="46"/>
                  </a:lnTo>
                  <a:lnTo>
                    <a:pt x="22" y="46"/>
                  </a:lnTo>
                  <a:lnTo>
                    <a:pt x="18" y="42"/>
                  </a:lnTo>
                  <a:lnTo>
                    <a:pt x="14" y="36"/>
                  </a:lnTo>
                  <a:lnTo>
                    <a:pt x="8" y="34"/>
                  </a:lnTo>
                  <a:lnTo>
                    <a:pt x="6" y="26"/>
                  </a:lnTo>
                  <a:lnTo>
                    <a:pt x="2" y="24"/>
                  </a:lnTo>
                  <a:lnTo>
                    <a:pt x="0" y="22"/>
                  </a:lnTo>
                  <a:lnTo>
                    <a:pt x="6" y="14"/>
                  </a:lnTo>
                  <a:lnTo>
                    <a:pt x="16" y="12"/>
                  </a:lnTo>
                  <a:lnTo>
                    <a:pt x="14" y="6"/>
                  </a:lnTo>
                  <a:lnTo>
                    <a:pt x="18" y="4"/>
                  </a:lnTo>
                  <a:lnTo>
                    <a:pt x="16" y="0"/>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730" name="Freeform 1623"/>
            <p:cNvSpPr>
              <a:spLocks/>
            </p:cNvSpPr>
            <p:nvPr/>
          </p:nvSpPr>
          <p:spPr bwMode="auto">
            <a:xfrm>
              <a:off x="1831579" y="5806100"/>
              <a:ext cx="37506" cy="58860"/>
            </a:xfrm>
            <a:custGeom>
              <a:avLst/>
              <a:gdLst/>
              <a:ahLst/>
              <a:cxnLst>
                <a:cxn ang="0">
                  <a:pos x="52" y="64"/>
                </a:cxn>
                <a:cxn ang="0">
                  <a:pos x="44" y="54"/>
                </a:cxn>
                <a:cxn ang="0">
                  <a:pos x="44" y="54"/>
                </a:cxn>
                <a:cxn ang="0">
                  <a:pos x="44" y="28"/>
                </a:cxn>
                <a:cxn ang="0">
                  <a:pos x="40" y="14"/>
                </a:cxn>
                <a:cxn ang="0">
                  <a:pos x="38" y="8"/>
                </a:cxn>
                <a:cxn ang="0">
                  <a:pos x="36" y="4"/>
                </a:cxn>
                <a:cxn ang="0">
                  <a:pos x="36" y="0"/>
                </a:cxn>
                <a:cxn ang="0">
                  <a:pos x="36" y="0"/>
                </a:cxn>
                <a:cxn ang="0">
                  <a:pos x="36" y="0"/>
                </a:cxn>
                <a:cxn ang="0">
                  <a:pos x="36" y="0"/>
                </a:cxn>
                <a:cxn ang="0">
                  <a:pos x="36" y="0"/>
                </a:cxn>
                <a:cxn ang="0">
                  <a:pos x="20" y="0"/>
                </a:cxn>
                <a:cxn ang="0">
                  <a:pos x="2" y="0"/>
                </a:cxn>
                <a:cxn ang="0">
                  <a:pos x="2" y="4"/>
                </a:cxn>
                <a:cxn ang="0">
                  <a:pos x="2" y="4"/>
                </a:cxn>
                <a:cxn ang="0">
                  <a:pos x="4" y="12"/>
                </a:cxn>
                <a:cxn ang="0">
                  <a:pos x="6" y="22"/>
                </a:cxn>
                <a:cxn ang="0">
                  <a:pos x="4" y="24"/>
                </a:cxn>
                <a:cxn ang="0">
                  <a:pos x="6" y="24"/>
                </a:cxn>
                <a:cxn ang="0">
                  <a:pos x="8" y="36"/>
                </a:cxn>
                <a:cxn ang="0">
                  <a:pos x="8" y="36"/>
                </a:cxn>
                <a:cxn ang="0">
                  <a:pos x="4" y="38"/>
                </a:cxn>
                <a:cxn ang="0">
                  <a:pos x="2" y="42"/>
                </a:cxn>
                <a:cxn ang="0">
                  <a:pos x="0" y="54"/>
                </a:cxn>
                <a:cxn ang="0">
                  <a:pos x="0" y="66"/>
                </a:cxn>
                <a:cxn ang="0">
                  <a:pos x="2" y="74"/>
                </a:cxn>
                <a:cxn ang="0">
                  <a:pos x="0" y="76"/>
                </a:cxn>
                <a:cxn ang="0">
                  <a:pos x="14" y="82"/>
                </a:cxn>
                <a:cxn ang="0">
                  <a:pos x="14" y="82"/>
                </a:cxn>
                <a:cxn ang="0">
                  <a:pos x="30" y="72"/>
                </a:cxn>
                <a:cxn ang="0">
                  <a:pos x="40" y="68"/>
                </a:cxn>
                <a:cxn ang="0">
                  <a:pos x="48" y="68"/>
                </a:cxn>
                <a:cxn ang="0">
                  <a:pos x="52" y="64"/>
                </a:cxn>
              </a:cxnLst>
              <a:rect l="0" t="0" r="r" b="b"/>
              <a:pathLst>
                <a:path w="52" h="82">
                  <a:moveTo>
                    <a:pt x="52" y="64"/>
                  </a:moveTo>
                  <a:lnTo>
                    <a:pt x="44" y="54"/>
                  </a:lnTo>
                  <a:lnTo>
                    <a:pt x="44" y="54"/>
                  </a:lnTo>
                  <a:lnTo>
                    <a:pt x="44" y="28"/>
                  </a:lnTo>
                  <a:lnTo>
                    <a:pt x="40" y="14"/>
                  </a:lnTo>
                  <a:lnTo>
                    <a:pt x="38" y="8"/>
                  </a:lnTo>
                  <a:lnTo>
                    <a:pt x="36" y="4"/>
                  </a:lnTo>
                  <a:lnTo>
                    <a:pt x="36" y="0"/>
                  </a:lnTo>
                  <a:lnTo>
                    <a:pt x="36" y="0"/>
                  </a:lnTo>
                  <a:lnTo>
                    <a:pt x="36" y="0"/>
                  </a:lnTo>
                  <a:lnTo>
                    <a:pt x="36" y="0"/>
                  </a:lnTo>
                  <a:lnTo>
                    <a:pt x="36" y="0"/>
                  </a:lnTo>
                  <a:lnTo>
                    <a:pt x="20" y="0"/>
                  </a:lnTo>
                  <a:lnTo>
                    <a:pt x="2" y="0"/>
                  </a:lnTo>
                  <a:lnTo>
                    <a:pt x="2" y="4"/>
                  </a:lnTo>
                  <a:lnTo>
                    <a:pt x="2" y="4"/>
                  </a:lnTo>
                  <a:lnTo>
                    <a:pt x="4" y="12"/>
                  </a:lnTo>
                  <a:lnTo>
                    <a:pt x="6" y="22"/>
                  </a:lnTo>
                  <a:lnTo>
                    <a:pt x="4" y="24"/>
                  </a:lnTo>
                  <a:lnTo>
                    <a:pt x="6" y="24"/>
                  </a:lnTo>
                  <a:lnTo>
                    <a:pt x="8" y="36"/>
                  </a:lnTo>
                  <a:lnTo>
                    <a:pt x="8" y="36"/>
                  </a:lnTo>
                  <a:lnTo>
                    <a:pt x="4" y="38"/>
                  </a:lnTo>
                  <a:lnTo>
                    <a:pt x="2" y="42"/>
                  </a:lnTo>
                  <a:lnTo>
                    <a:pt x="0" y="54"/>
                  </a:lnTo>
                  <a:lnTo>
                    <a:pt x="0" y="66"/>
                  </a:lnTo>
                  <a:lnTo>
                    <a:pt x="2" y="74"/>
                  </a:lnTo>
                  <a:lnTo>
                    <a:pt x="0" y="76"/>
                  </a:lnTo>
                  <a:lnTo>
                    <a:pt x="14" y="82"/>
                  </a:lnTo>
                  <a:lnTo>
                    <a:pt x="14" y="82"/>
                  </a:lnTo>
                  <a:lnTo>
                    <a:pt x="30" y="72"/>
                  </a:lnTo>
                  <a:lnTo>
                    <a:pt x="40" y="68"/>
                  </a:lnTo>
                  <a:lnTo>
                    <a:pt x="48" y="68"/>
                  </a:lnTo>
                  <a:lnTo>
                    <a:pt x="52" y="64"/>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731" name="Freeform 1624"/>
            <p:cNvSpPr>
              <a:spLocks/>
            </p:cNvSpPr>
            <p:nvPr/>
          </p:nvSpPr>
          <p:spPr bwMode="auto">
            <a:xfrm>
              <a:off x="1713289" y="5777387"/>
              <a:ext cx="25966" cy="10049"/>
            </a:xfrm>
            <a:custGeom>
              <a:avLst/>
              <a:gdLst/>
              <a:ahLst/>
              <a:cxnLst>
                <a:cxn ang="0">
                  <a:pos x="2" y="6"/>
                </a:cxn>
                <a:cxn ang="0">
                  <a:pos x="14" y="4"/>
                </a:cxn>
                <a:cxn ang="0">
                  <a:pos x="16" y="2"/>
                </a:cxn>
                <a:cxn ang="0">
                  <a:pos x="20" y="0"/>
                </a:cxn>
                <a:cxn ang="0">
                  <a:pos x="28" y="6"/>
                </a:cxn>
                <a:cxn ang="0">
                  <a:pos x="36" y="4"/>
                </a:cxn>
                <a:cxn ang="0">
                  <a:pos x="36" y="8"/>
                </a:cxn>
                <a:cxn ang="0">
                  <a:pos x="32" y="12"/>
                </a:cxn>
                <a:cxn ang="0">
                  <a:pos x="16" y="8"/>
                </a:cxn>
                <a:cxn ang="0">
                  <a:pos x="12" y="12"/>
                </a:cxn>
                <a:cxn ang="0">
                  <a:pos x="12" y="14"/>
                </a:cxn>
                <a:cxn ang="0">
                  <a:pos x="0" y="12"/>
                </a:cxn>
                <a:cxn ang="0">
                  <a:pos x="0" y="12"/>
                </a:cxn>
                <a:cxn ang="0">
                  <a:pos x="0" y="8"/>
                </a:cxn>
                <a:cxn ang="0">
                  <a:pos x="2" y="8"/>
                </a:cxn>
                <a:cxn ang="0">
                  <a:pos x="2" y="6"/>
                </a:cxn>
              </a:cxnLst>
              <a:rect l="0" t="0" r="r" b="b"/>
              <a:pathLst>
                <a:path w="36" h="14">
                  <a:moveTo>
                    <a:pt x="2" y="6"/>
                  </a:moveTo>
                  <a:lnTo>
                    <a:pt x="14" y="4"/>
                  </a:lnTo>
                  <a:lnTo>
                    <a:pt x="16" y="2"/>
                  </a:lnTo>
                  <a:lnTo>
                    <a:pt x="20" y="0"/>
                  </a:lnTo>
                  <a:lnTo>
                    <a:pt x="28" y="6"/>
                  </a:lnTo>
                  <a:lnTo>
                    <a:pt x="36" y="4"/>
                  </a:lnTo>
                  <a:lnTo>
                    <a:pt x="36" y="8"/>
                  </a:lnTo>
                  <a:lnTo>
                    <a:pt x="32" y="12"/>
                  </a:lnTo>
                  <a:lnTo>
                    <a:pt x="16" y="8"/>
                  </a:lnTo>
                  <a:lnTo>
                    <a:pt x="12" y="12"/>
                  </a:lnTo>
                  <a:lnTo>
                    <a:pt x="12" y="14"/>
                  </a:lnTo>
                  <a:lnTo>
                    <a:pt x="0" y="12"/>
                  </a:lnTo>
                  <a:lnTo>
                    <a:pt x="0" y="12"/>
                  </a:lnTo>
                  <a:lnTo>
                    <a:pt x="0" y="8"/>
                  </a:lnTo>
                  <a:lnTo>
                    <a:pt x="2" y="8"/>
                  </a:lnTo>
                  <a:lnTo>
                    <a:pt x="2" y="6"/>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732" name="Freeform 1625"/>
            <p:cNvSpPr>
              <a:spLocks/>
            </p:cNvSpPr>
            <p:nvPr/>
          </p:nvSpPr>
          <p:spPr bwMode="auto">
            <a:xfrm>
              <a:off x="1713289" y="5790308"/>
              <a:ext cx="27409" cy="15792"/>
            </a:xfrm>
            <a:custGeom>
              <a:avLst/>
              <a:gdLst/>
              <a:ahLst/>
              <a:cxnLst>
                <a:cxn ang="0">
                  <a:pos x="20" y="22"/>
                </a:cxn>
                <a:cxn ang="0">
                  <a:pos x="26" y="14"/>
                </a:cxn>
                <a:cxn ang="0">
                  <a:pos x="36" y="12"/>
                </a:cxn>
                <a:cxn ang="0">
                  <a:pos x="34" y="6"/>
                </a:cxn>
                <a:cxn ang="0">
                  <a:pos x="38" y="4"/>
                </a:cxn>
                <a:cxn ang="0">
                  <a:pos x="36" y="0"/>
                </a:cxn>
                <a:cxn ang="0">
                  <a:pos x="36" y="0"/>
                </a:cxn>
                <a:cxn ang="0">
                  <a:pos x="16" y="2"/>
                </a:cxn>
                <a:cxn ang="0">
                  <a:pos x="0" y="2"/>
                </a:cxn>
                <a:cxn ang="0">
                  <a:pos x="2" y="6"/>
                </a:cxn>
                <a:cxn ang="0">
                  <a:pos x="6" y="6"/>
                </a:cxn>
                <a:cxn ang="0">
                  <a:pos x="6" y="10"/>
                </a:cxn>
                <a:cxn ang="0">
                  <a:pos x="10" y="12"/>
                </a:cxn>
                <a:cxn ang="0">
                  <a:pos x="20" y="10"/>
                </a:cxn>
                <a:cxn ang="0">
                  <a:pos x="20" y="10"/>
                </a:cxn>
                <a:cxn ang="0">
                  <a:pos x="16" y="14"/>
                </a:cxn>
                <a:cxn ang="0">
                  <a:pos x="18" y="20"/>
                </a:cxn>
                <a:cxn ang="0">
                  <a:pos x="20" y="22"/>
                </a:cxn>
              </a:cxnLst>
              <a:rect l="0" t="0" r="r" b="b"/>
              <a:pathLst>
                <a:path w="38" h="22">
                  <a:moveTo>
                    <a:pt x="20" y="22"/>
                  </a:moveTo>
                  <a:lnTo>
                    <a:pt x="26" y="14"/>
                  </a:lnTo>
                  <a:lnTo>
                    <a:pt x="36" y="12"/>
                  </a:lnTo>
                  <a:lnTo>
                    <a:pt x="34" y="6"/>
                  </a:lnTo>
                  <a:lnTo>
                    <a:pt x="38" y="4"/>
                  </a:lnTo>
                  <a:lnTo>
                    <a:pt x="36" y="0"/>
                  </a:lnTo>
                  <a:lnTo>
                    <a:pt x="36" y="0"/>
                  </a:lnTo>
                  <a:lnTo>
                    <a:pt x="16" y="2"/>
                  </a:lnTo>
                  <a:lnTo>
                    <a:pt x="0" y="2"/>
                  </a:lnTo>
                  <a:lnTo>
                    <a:pt x="2" y="6"/>
                  </a:lnTo>
                  <a:lnTo>
                    <a:pt x="6" y="6"/>
                  </a:lnTo>
                  <a:lnTo>
                    <a:pt x="6" y="10"/>
                  </a:lnTo>
                  <a:lnTo>
                    <a:pt x="10" y="12"/>
                  </a:lnTo>
                  <a:lnTo>
                    <a:pt x="20" y="10"/>
                  </a:lnTo>
                  <a:lnTo>
                    <a:pt x="20" y="10"/>
                  </a:lnTo>
                  <a:lnTo>
                    <a:pt x="16" y="14"/>
                  </a:lnTo>
                  <a:lnTo>
                    <a:pt x="18" y="20"/>
                  </a:lnTo>
                  <a:lnTo>
                    <a:pt x="20" y="22"/>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733" name="Freeform 1626"/>
            <p:cNvSpPr>
              <a:spLocks/>
            </p:cNvSpPr>
            <p:nvPr/>
          </p:nvSpPr>
          <p:spPr bwMode="auto">
            <a:xfrm>
              <a:off x="1743583" y="5814713"/>
              <a:ext cx="25966" cy="28712"/>
            </a:xfrm>
            <a:custGeom>
              <a:avLst/>
              <a:gdLst/>
              <a:ahLst/>
              <a:cxnLst>
                <a:cxn ang="0">
                  <a:pos x="22" y="40"/>
                </a:cxn>
                <a:cxn ang="0">
                  <a:pos x="22" y="40"/>
                </a:cxn>
                <a:cxn ang="0">
                  <a:pos x="24" y="36"/>
                </a:cxn>
                <a:cxn ang="0">
                  <a:pos x="28" y="32"/>
                </a:cxn>
                <a:cxn ang="0">
                  <a:pos x="32" y="28"/>
                </a:cxn>
                <a:cxn ang="0">
                  <a:pos x="36" y="24"/>
                </a:cxn>
                <a:cxn ang="0">
                  <a:pos x="36" y="22"/>
                </a:cxn>
                <a:cxn ang="0">
                  <a:pos x="32" y="18"/>
                </a:cxn>
                <a:cxn ang="0">
                  <a:pos x="32" y="18"/>
                </a:cxn>
                <a:cxn ang="0">
                  <a:pos x="32" y="18"/>
                </a:cxn>
                <a:cxn ang="0">
                  <a:pos x="30" y="8"/>
                </a:cxn>
                <a:cxn ang="0">
                  <a:pos x="24" y="0"/>
                </a:cxn>
                <a:cxn ang="0">
                  <a:pos x="10" y="2"/>
                </a:cxn>
                <a:cxn ang="0">
                  <a:pos x="4" y="12"/>
                </a:cxn>
                <a:cxn ang="0">
                  <a:pos x="0" y="12"/>
                </a:cxn>
                <a:cxn ang="0">
                  <a:pos x="0" y="12"/>
                </a:cxn>
                <a:cxn ang="0">
                  <a:pos x="6" y="24"/>
                </a:cxn>
                <a:cxn ang="0">
                  <a:pos x="10" y="34"/>
                </a:cxn>
                <a:cxn ang="0">
                  <a:pos x="22" y="40"/>
                </a:cxn>
              </a:cxnLst>
              <a:rect l="0" t="0" r="r" b="b"/>
              <a:pathLst>
                <a:path w="36" h="40">
                  <a:moveTo>
                    <a:pt x="22" y="40"/>
                  </a:moveTo>
                  <a:lnTo>
                    <a:pt x="22" y="40"/>
                  </a:lnTo>
                  <a:lnTo>
                    <a:pt x="24" y="36"/>
                  </a:lnTo>
                  <a:lnTo>
                    <a:pt x="28" y="32"/>
                  </a:lnTo>
                  <a:lnTo>
                    <a:pt x="32" y="28"/>
                  </a:lnTo>
                  <a:lnTo>
                    <a:pt x="36" y="24"/>
                  </a:lnTo>
                  <a:lnTo>
                    <a:pt x="36" y="22"/>
                  </a:lnTo>
                  <a:lnTo>
                    <a:pt x="32" y="18"/>
                  </a:lnTo>
                  <a:lnTo>
                    <a:pt x="32" y="18"/>
                  </a:lnTo>
                  <a:lnTo>
                    <a:pt x="32" y="18"/>
                  </a:lnTo>
                  <a:lnTo>
                    <a:pt x="30" y="8"/>
                  </a:lnTo>
                  <a:lnTo>
                    <a:pt x="24" y="0"/>
                  </a:lnTo>
                  <a:lnTo>
                    <a:pt x="10" y="2"/>
                  </a:lnTo>
                  <a:lnTo>
                    <a:pt x="4" y="12"/>
                  </a:lnTo>
                  <a:lnTo>
                    <a:pt x="0" y="12"/>
                  </a:lnTo>
                  <a:lnTo>
                    <a:pt x="0" y="12"/>
                  </a:lnTo>
                  <a:lnTo>
                    <a:pt x="6" y="24"/>
                  </a:lnTo>
                  <a:lnTo>
                    <a:pt x="10" y="34"/>
                  </a:lnTo>
                  <a:lnTo>
                    <a:pt x="22" y="40"/>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734" name="Freeform 1627"/>
            <p:cNvSpPr>
              <a:spLocks/>
            </p:cNvSpPr>
            <p:nvPr/>
          </p:nvSpPr>
          <p:spPr bwMode="auto">
            <a:xfrm>
              <a:off x="1706076" y="5751546"/>
              <a:ext cx="54817" cy="41633"/>
            </a:xfrm>
            <a:custGeom>
              <a:avLst/>
              <a:gdLst/>
              <a:ahLst/>
              <a:cxnLst>
                <a:cxn ang="0">
                  <a:pos x="10" y="56"/>
                </a:cxn>
                <a:cxn ang="0">
                  <a:pos x="10" y="48"/>
                </a:cxn>
                <a:cxn ang="0">
                  <a:pos x="10" y="48"/>
                </a:cxn>
                <a:cxn ang="0">
                  <a:pos x="22" y="50"/>
                </a:cxn>
                <a:cxn ang="0">
                  <a:pos x="22" y="48"/>
                </a:cxn>
                <a:cxn ang="0">
                  <a:pos x="26" y="44"/>
                </a:cxn>
                <a:cxn ang="0">
                  <a:pos x="42" y="48"/>
                </a:cxn>
                <a:cxn ang="0">
                  <a:pos x="46" y="44"/>
                </a:cxn>
                <a:cxn ang="0">
                  <a:pos x="46" y="40"/>
                </a:cxn>
                <a:cxn ang="0">
                  <a:pos x="38" y="42"/>
                </a:cxn>
                <a:cxn ang="0">
                  <a:pos x="30" y="36"/>
                </a:cxn>
                <a:cxn ang="0">
                  <a:pos x="26" y="38"/>
                </a:cxn>
                <a:cxn ang="0">
                  <a:pos x="24" y="40"/>
                </a:cxn>
                <a:cxn ang="0">
                  <a:pos x="12" y="42"/>
                </a:cxn>
                <a:cxn ang="0">
                  <a:pos x="4" y="26"/>
                </a:cxn>
                <a:cxn ang="0">
                  <a:pos x="2" y="28"/>
                </a:cxn>
                <a:cxn ang="0">
                  <a:pos x="0" y="26"/>
                </a:cxn>
                <a:cxn ang="0">
                  <a:pos x="0" y="26"/>
                </a:cxn>
                <a:cxn ang="0">
                  <a:pos x="4" y="26"/>
                </a:cxn>
                <a:cxn ang="0">
                  <a:pos x="6" y="22"/>
                </a:cxn>
                <a:cxn ang="0">
                  <a:pos x="10" y="16"/>
                </a:cxn>
                <a:cxn ang="0">
                  <a:pos x="12" y="8"/>
                </a:cxn>
                <a:cxn ang="0">
                  <a:pos x="16" y="2"/>
                </a:cxn>
                <a:cxn ang="0">
                  <a:pos x="30" y="0"/>
                </a:cxn>
                <a:cxn ang="0">
                  <a:pos x="30" y="0"/>
                </a:cxn>
                <a:cxn ang="0">
                  <a:pos x="40" y="4"/>
                </a:cxn>
                <a:cxn ang="0">
                  <a:pos x="48" y="12"/>
                </a:cxn>
                <a:cxn ang="0">
                  <a:pos x="66" y="26"/>
                </a:cxn>
                <a:cxn ang="0">
                  <a:pos x="68" y="40"/>
                </a:cxn>
                <a:cxn ang="0">
                  <a:pos x="68" y="40"/>
                </a:cxn>
                <a:cxn ang="0">
                  <a:pos x="72" y="44"/>
                </a:cxn>
                <a:cxn ang="0">
                  <a:pos x="76" y="50"/>
                </a:cxn>
                <a:cxn ang="0">
                  <a:pos x="76" y="56"/>
                </a:cxn>
                <a:cxn ang="0">
                  <a:pos x="76" y="56"/>
                </a:cxn>
                <a:cxn ang="0">
                  <a:pos x="64" y="58"/>
                </a:cxn>
                <a:cxn ang="0">
                  <a:pos x="54" y="56"/>
                </a:cxn>
                <a:cxn ang="0">
                  <a:pos x="54" y="54"/>
                </a:cxn>
                <a:cxn ang="0">
                  <a:pos x="54" y="54"/>
                </a:cxn>
                <a:cxn ang="0">
                  <a:pos x="44" y="52"/>
                </a:cxn>
                <a:cxn ang="0">
                  <a:pos x="34" y="54"/>
                </a:cxn>
                <a:cxn ang="0">
                  <a:pos x="12" y="58"/>
                </a:cxn>
                <a:cxn ang="0">
                  <a:pos x="10" y="56"/>
                </a:cxn>
              </a:cxnLst>
              <a:rect l="0" t="0" r="r" b="b"/>
              <a:pathLst>
                <a:path w="76" h="58">
                  <a:moveTo>
                    <a:pt x="10" y="56"/>
                  </a:moveTo>
                  <a:lnTo>
                    <a:pt x="10" y="48"/>
                  </a:lnTo>
                  <a:lnTo>
                    <a:pt x="10" y="48"/>
                  </a:lnTo>
                  <a:lnTo>
                    <a:pt x="22" y="50"/>
                  </a:lnTo>
                  <a:lnTo>
                    <a:pt x="22" y="48"/>
                  </a:lnTo>
                  <a:lnTo>
                    <a:pt x="26" y="44"/>
                  </a:lnTo>
                  <a:lnTo>
                    <a:pt x="42" y="48"/>
                  </a:lnTo>
                  <a:lnTo>
                    <a:pt x="46" y="44"/>
                  </a:lnTo>
                  <a:lnTo>
                    <a:pt x="46" y="40"/>
                  </a:lnTo>
                  <a:lnTo>
                    <a:pt x="38" y="42"/>
                  </a:lnTo>
                  <a:lnTo>
                    <a:pt x="30" y="36"/>
                  </a:lnTo>
                  <a:lnTo>
                    <a:pt x="26" y="38"/>
                  </a:lnTo>
                  <a:lnTo>
                    <a:pt x="24" y="40"/>
                  </a:lnTo>
                  <a:lnTo>
                    <a:pt x="12" y="42"/>
                  </a:lnTo>
                  <a:lnTo>
                    <a:pt x="4" y="26"/>
                  </a:lnTo>
                  <a:lnTo>
                    <a:pt x="2" y="28"/>
                  </a:lnTo>
                  <a:lnTo>
                    <a:pt x="0" y="26"/>
                  </a:lnTo>
                  <a:lnTo>
                    <a:pt x="0" y="26"/>
                  </a:lnTo>
                  <a:lnTo>
                    <a:pt x="4" y="26"/>
                  </a:lnTo>
                  <a:lnTo>
                    <a:pt x="6" y="22"/>
                  </a:lnTo>
                  <a:lnTo>
                    <a:pt x="10" y="16"/>
                  </a:lnTo>
                  <a:lnTo>
                    <a:pt x="12" y="8"/>
                  </a:lnTo>
                  <a:lnTo>
                    <a:pt x="16" y="2"/>
                  </a:lnTo>
                  <a:lnTo>
                    <a:pt x="30" y="0"/>
                  </a:lnTo>
                  <a:lnTo>
                    <a:pt x="30" y="0"/>
                  </a:lnTo>
                  <a:lnTo>
                    <a:pt x="40" y="4"/>
                  </a:lnTo>
                  <a:lnTo>
                    <a:pt x="48" y="12"/>
                  </a:lnTo>
                  <a:lnTo>
                    <a:pt x="66" y="26"/>
                  </a:lnTo>
                  <a:lnTo>
                    <a:pt x="68" y="40"/>
                  </a:lnTo>
                  <a:lnTo>
                    <a:pt x="68" y="40"/>
                  </a:lnTo>
                  <a:lnTo>
                    <a:pt x="72" y="44"/>
                  </a:lnTo>
                  <a:lnTo>
                    <a:pt x="76" y="50"/>
                  </a:lnTo>
                  <a:lnTo>
                    <a:pt x="76" y="56"/>
                  </a:lnTo>
                  <a:lnTo>
                    <a:pt x="76" y="56"/>
                  </a:lnTo>
                  <a:lnTo>
                    <a:pt x="64" y="58"/>
                  </a:lnTo>
                  <a:lnTo>
                    <a:pt x="54" y="56"/>
                  </a:lnTo>
                  <a:lnTo>
                    <a:pt x="54" y="54"/>
                  </a:lnTo>
                  <a:lnTo>
                    <a:pt x="54" y="54"/>
                  </a:lnTo>
                  <a:lnTo>
                    <a:pt x="44" y="52"/>
                  </a:lnTo>
                  <a:lnTo>
                    <a:pt x="34" y="54"/>
                  </a:lnTo>
                  <a:lnTo>
                    <a:pt x="12" y="58"/>
                  </a:lnTo>
                  <a:lnTo>
                    <a:pt x="10" y="56"/>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735" name="Freeform 1628"/>
            <p:cNvSpPr>
              <a:spLocks/>
            </p:cNvSpPr>
            <p:nvPr/>
          </p:nvSpPr>
          <p:spPr bwMode="auto">
            <a:xfrm>
              <a:off x="1936885" y="5585015"/>
              <a:ext cx="137764" cy="140691"/>
            </a:xfrm>
            <a:custGeom>
              <a:avLst/>
              <a:gdLst/>
              <a:ahLst/>
              <a:cxnLst>
                <a:cxn ang="0">
                  <a:pos x="83" y="142"/>
                </a:cxn>
                <a:cxn ang="0">
                  <a:pos x="67" y="148"/>
                </a:cxn>
                <a:cxn ang="0">
                  <a:pos x="30" y="140"/>
                </a:cxn>
                <a:cxn ang="0">
                  <a:pos x="12" y="126"/>
                </a:cxn>
                <a:cxn ang="0">
                  <a:pos x="10" y="122"/>
                </a:cxn>
                <a:cxn ang="0">
                  <a:pos x="6" y="110"/>
                </a:cxn>
                <a:cxn ang="0">
                  <a:pos x="6" y="98"/>
                </a:cxn>
                <a:cxn ang="0">
                  <a:pos x="0" y="48"/>
                </a:cxn>
                <a:cxn ang="0">
                  <a:pos x="0" y="46"/>
                </a:cxn>
                <a:cxn ang="0">
                  <a:pos x="12" y="36"/>
                </a:cxn>
                <a:cxn ang="0">
                  <a:pos x="10" y="30"/>
                </a:cxn>
                <a:cxn ang="0">
                  <a:pos x="26" y="12"/>
                </a:cxn>
                <a:cxn ang="0">
                  <a:pos x="26" y="0"/>
                </a:cxn>
                <a:cxn ang="0">
                  <a:pos x="41" y="6"/>
                </a:cxn>
                <a:cxn ang="0">
                  <a:pos x="55" y="6"/>
                </a:cxn>
                <a:cxn ang="0">
                  <a:pos x="75" y="22"/>
                </a:cxn>
                <a:cxn ang="0">
                  <a:pos x="79" y="28"/>
                </a:cxn>
                <a:cxn ang="0">
                  <a:pos x="103" y="34"/>
                </a:cxn>
                <a:cxn ang="0">
                  <a:pos x="109" y="36"/>
                </a:cxn>
                <a:cxn ang="0">
                  <a:pos x="115" y="42"/>
                </a:cxn>
                <a:cxn ang="0">
                  <a:pos x="117" y="44"/>
                </a:cxn>
                <a:cxn ang="0">
                  <a:pos x="125" y="40"/>
                </a:cxn>
                <a:cxn ang="0">
                  <a:pos x="131" y="30"/>
                </a:cxn>
                <a:cxn ang="0">
                  <a:pos x="129" y="24"/>
                </a:cxn>
                <a:cxn ang="0">
                  <a:pos x="141" y="6"/>
                </a:cxn>
                <a:cxn ang="0">
                  <a:pos x="147" y="4"/>
                </a:cxn>
                <a:cxn ang="0">
                  <a:pos x="161" y="6"/>
                </a:cxn>
                <a:cxn ang="0">
                  <a:pos x="165" y="12"/>
                </a:cxn>
                <a:cxn ang="0">
                  <a:pos x="167" y="14"/>
                </a:cxn>
                <a:cxn ang="0">
                  <a:pos x="191" y="24"/>
                </a:cxn>
                <a:cxn ang="0">
                  <a:pos x="187" y="28"/>
                </a:cxn>
                <a:cxn ang="0">
                  <a:pos x="185" y="46"/>
                </a:cxn>
                <a:cxn ang="0">
                  <a:pos x="187" y="50"/>
                </a:cxn>
                <a:cxn ang="0">
                  <a:pos x="187" y="58"/>
                </a:cxn>
                <a:cxn ang="0">
                  <a:pos x="191" y="62"/>
                </a:cxn>
                <a:cxn ang="0">
                  <a:pos x="179" y="188"/>
                </a:cxn>
              </a:cxnLst>
              <a:rect l="0" t="0" r="r" b="b"/>
              <a:pathLst>
                <a:path w="191" h="196">
                  <a:moveTo>
                    <a:pt x="179" y="196"/>
                  </a:moveTo>
                  <a:lnTo>
                    <a:pt x="83" y="142"/>
                  </a:lnTo>
                  <a:lnTo>
                    <a:pt x="83" y="142"/>
                  </a:lnTo>
                  <a:lnTo>
                    <a:pt x="67" y="148"/>
                  </a:lnTo>
                  <a:lnTo>
                    <a:pt x="59" y="140"/>
                  </a:lnTo>
                  <a:lnTo>
                    <a:pt x="30" y="140"/>
                  </a:lnTo>
                  <a:lnTo>
                    <a:pt x="26" y="128"/>
                  </a:lnTo>
                  <a:lnTo>
                    <a:pt x="12" y="126"/>
                  </a:lnTo>
                  <a:lnTo>
                    <a:pt x="10" y="122"/>
                  </a:lnTo>
                  <a:lnTo>
                    <a:pt x="10" y="122"/>
                  </a:lnTo>
                  <a:lnTo>
                    <a:pt x="8" y="116"/>
                  </a:lnTo>
                  <a:lnTo>
                    <a:pt x="6" y="110"/>
                  </a:lnTo>
                  <a:lnTo>
                    <a:pt x="2" y="100"/>
                  </a:lnTo>
                  <a:lnTo>
                    <a:pt x="6" y="98"/>
                  </a:lnTo>
                  <a:lnTo>
                    <a:pt x="6" y="58"/>
                  </a:lnTo>
                  <a:lnTo>
                    <a:pt x="0" y="48"/>
                  </a:lnTo>
                  <a:lnTo>
                    <a:pt x="0" y="46"/>
                  </a:lnTo>
                  <a:lnTo>
                    <a:pt x="0" y="46"/>
                  </a:lnTo>
                  <a:lnTo>
                    <a:pt x="6" y="40"/>
                  </a:lnTo>
                  <a:lnTo>
                    <a:pt x="12" y="36"/>
                  </a:lnTo>
                  <a:lnTo>
                    <a:pt x="12" y="36"/>
                  </a:lnTo>
                  <a:lnTo>
                    <a:pt x="10" y="30"/>
                  </a:lnTo>
                  <a:lnTo>
                    <a:pt x="12" y="24"/>
                  </a:lnTo>
                  <a:lnTo>
                    <a:pt x="26" y="12"/>
                  </a:lnTo>
                  <a:lnTo>
                    <a:pt x="26" y="0"/>
                  </a:lnTo>
                  <a:lnTo>
                    <a:pt x="26" y="0"/>
                  </a:lnTo>
                  <a:lnTo>
                    <a:pt x="33" y="4"/>
                  </a:lnTo>
                  <a:lnTo>
                    <a:pt x="41" y="6"/>
                  </a:lnTo>
                  <a:lnTo>
                    <a:pt x="55" y="6"/>
                  </a:lnTo>
                  <a:lnTo>
                    <a:pt x="55" y="6"/>
                  </a:lnTo>
                  <a:lnTo>
                    <a:pt x="69" y="16"/>
                  </a:lnTo>
                  <a:lnTo>
                    <a:pt x="75" y="22"/>
                  </a:lnTo>
                  <a:lnTo>
                    <a:pt x="79" y="28"/>
                  </a:lnTo>
                  <a:lnTo>
                    <a:pt x="79" y="28"/>
                  </a:lnTo>
                  <a:lnTo>
                    <a:pt x="95" y="32"/>
                  </a:lnTo>
                  <a:lnTo>
                    <a:pt x="103" y="34"/>
                  </a:lnTo>
                  <a:lnTo>
                    <a:pt x="109" y="36"/>
                  </a:lnTo>
                  <a:lnTo>
                    <a:pt x="109" y="36"/>
                  </a:lnTo>
                  <a:lnTo>
                    <a:pt x="113" y="40"/>
                  </a:lnTo>
                  <a:lnTo>
                    <a:pt x="115" y="42"/>
                  </a:lnTo>
                  <a:lnTo>
                    <a:pt x="117" y="44"/>
                  </a:lnTo>
                  <a:lnTo>
                    <a:pt x="117" y="44"/>
                  </a:lnTo>
                  <a:lnTo>
                    <a:pt x="121" y="42"/>
                  </a:lnTo>
                  <a:lnTo>
                    <a:pt x="125" y="40"/>
                  </a:lnTo>
                  <a:lnTo>
                    <a:pt x="129" y="36"/>
                  </a:lnTo>
                  <a:lnTo>
                    <a:pt x="131" y="30"/>
                  </a:lnTo>
                  <a:lnTo>
                    <a:pt x="131" y="30"/>
                  </a:lnTo>
                  <a:lnTo>
                    <a:pt x="129" y="24"/>
                  </a:lnTo>
                  <a:lnTo>
                    <a:pt x="129" y="16"/>
                  </a:lnTo>
                  <a:lnTo>
                    <a:pt x="141" y="6"/>
                  </a:lnTo>
                  <a:lnTo>
                    <a:pt x="141" y="6"/>
                  </a:lnTo>
                  <a:lnTo>
                    <a:pt x="147" y="4"/>
                  </a:lnTo>
                  <a:lnTo>
                    <a:pt x="155" y="4"/>
                  </a:lnTo>
                  <a:lnTo>
                    <a:pt x="161" y="6"/>
                  </a:lnTo>
                  <a:lnTo>
                    <a:pt x="167" y="8"/>
                  </a:lnTo>
                  <a:lnTo>
                    <a:pt x="165" y="12"/>
                  </a:lnTo>
                  <a:lnTo>
                    <a:pt x="167" y="14"/>
                  </a:lnTo>
                  <a:lnTo>
                    <a:pt x="167" y="14"/>
                  </a:lnTo>
                  <a:lnTo>
                    <a:pt x="189" y="18"/>
                  </a:lnTo>
                  <a:lnTo>
                    <a:pt x="191" y="24"/>
                  </a:lnTo>
                  <a:lnTo>
                    <a:pt x="189" y="24"/>
                  </a:lnTo>
                  <a:lnTo>
                    <a:pt x="187" y="28"/>
                  </a:lnTo>
                  <a:lnTo>
                    <a:pt x="189" y="42"/>
                  </a:lnTo>
                  <a:lnTo>
                    <a:pt x="185" y="46"/>
                  </a:lnTo>
                  <a:lnTo>
                    <a:pt x="185" y="46"/>
                  </a:lnTo>
                  <a:lnTo>
                    <a:pt x="187" y="50"/>
                  </a:lnTo>
                  <a:lnTo>
                    <a:pt x="189" y="54"/>
                  </a:lnTo>
                  <a:lnTo>
                    <a:pt x="187" y="58"/>
                  </a:lnTo>
                  <a:lnTo>
                    <a:pt x="191" y="62"/>
                  </a:lnTo>
                  <a:lnTo>
                    <a:pt x="191" y="62"/>
                  </a:lnTo>
                  <a:lnTo>
                    <a:pt x="191" y="188"/>
                  </a:lnTo>
                  <a:lnTo>
                    <a:pt x="179" y="188"/>
                  </a:lnTo>
                  <a:lnTo>
                    <a:pt x="179" y="196"/>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736" name="Freeform 1629"/>
            <p:cNvSpPr>
              <a:spLocks/>
            </p:cNvSpPr>
            <p:nvPr/>
          </p:nvSpPr>
          <p:spPr bwMode="auto">
            <a:xfrm>
              <a:off x="1975113" y="5686943"/>
              <a:ext cx="90881" cy="152175"/>
            </a:xfrm>
            <a:custGeom>
              <a:avLst/>
              <a:gdLst/>
              <a:ahLst/>
              <a:cxnLst>
                <a:cxn ang="0">
                  <a:pos x="126" y="54"/>
                </a:cxn>
                <a:cxn ang="0">
                  <a:pos x="126" y="104"/>
                </a:cxn>
                <a:cxn ang="0">
                  <a:pos x="114" y="104"/>
                </a:cxn>
                <a:cxn ang="0">
                  <a:pos x="100" y="144"/>
                </a:cxn>
                <a:cxn ang="0">
                  <a:pos x="106" y="142"/>
                </a:cxn>
                <a:cxn ang="0">
                  <a:pos x="106" y="142"/>
                </a:cxn>
                <a:cxn ang="0">
                  <a:pos x="108" y="152"/>
                </a:cxn>
                <a:cxn ang="0">
                  <a:pos x="112" y="162"/>
                </a:cxn>
                <a:cxn ang="0">
                  <a:pos x="110" y="166"/>
                </a:cxn>
                <a:cxn ang="0">
                  <a:pos x="102" y="168"/>
                </a:cxn>
                <a:cxn ang="0">
                  <a:pos x="100" y="172"/>
                </a:cxn>
                <a:cxn ang="0">
                  <a:pos x="100" y="174"/>
                </a:cxn>
                <a:cxn ang="0">
                  <a:pos x="66" y="192"/>
                </a:cxn>
                <a:cxn ang="0">
                  <a:pos x="68" y="196"/>
                </a:cxn>
                <a:cxn ang="0">
                  <a:pos x="68" y="196"/>
                </a:cxn>
                <a:cxn ang="0">
                  <a:pos x="44" y="206"/>
                </a:cxn>
                <a:cxn ang="0">
                  <a:pos x="32" y="210"/>
                </a:cxn>
                <a:cxn ang="0">
                  <a:pos x="22" y="212"/>
                </a:cxn>
                <a:cxn ang="0">
                  <a:pos x="6" y="184"/>
                </a:cxn>
                <a:cxn ang="0">
                  <a:pos x="8" y="178"/>
                </a:cxn>
                <a:cxn ang="0">
                  <a:pos x="20" y="180"/>
                </a:cxn>
                <a:cxn ang="0">
                  <a:pos x="20" y="180"/>
                </a:cxn>
                <a:cxn ang="0">
                  <a:pos x="20" y="172"/>
                </a:cxn>
                <a:cxn ang="0">
                  <a:pos x="18" y="158"/>
                </a:cxn>
                <a:cxn ang="0">
                  <a:pos x="10" y="138"/>
                </a:cxn>
                <a:cxn ang="0">
                  <a:pos x="8" y="138"/>
                </a:cxn>
                <a:cxn ang="0">
                  <a:pos x="0" y="128"/>
                </a:cxn>
                <a:cxn ang="0">
                  <a:pos x="2" y="112"/>
                </a:cxn>
                <a:cxn ang="0">
                  <a:pos x="22" y="88"/>
                </a:cxn>
                <a:cxn ang="0">
                  <a:pos x="22" y="88"/>
                </a:cxn>
                <a:cxn ang="0">
                  <a:pos x="24" y="62"/>
                </a:cxn>
                <a:cxn ang="0">
                  <a:pos x="26" y="48"/>
                </a:cxn>
                <a:cxn ang="0">
                  <a:pos x="28" y="44"/>
                </a:cxn>
                <a:cxn ang="0">
                  <a:pos x="30" y="40"/>
                </a:cxn>
                <a:cxn ang="0">
                  <a:pos x="18" y="26"/>
                </a:cxn>
                <a:cxn ang="0">
                  <a:pos x="18" y="4"/>
                </a:cxn>
                <a:cxn ang="0">
                  <a:pos x="30" y="0"/>
                </a:cxn>
                <a:cxn ang="0">
                  <a:pos x="126" y="54"/>
                </a:cxn>
              </a:cxnLst>
              <a:rect l="0" t="0" r="r" b="b"/>
              <a:pathLst>
                <a:path w="126" h="212">
                  <a:moveTo>
                    <a:pt x="126" y="54"/>
                  </a:moveTo>
                  <a:lnTo>
                    <a:pt x="126" y="104"/>
                  </a:lnTo>
                  <a:lnTo>
                    <a:pt x="114" y="104"/>
                  </a:lnTo>
                  <a:lnTo>
                    <a:pt x="100" y="144"/>
                  </a:lnTo>
                  <a:lnTo>
                    <a:pt x="106" y="142"/>
                  </a:lnTo>
                  <a:lnTo>
                    <a:pt x="106" y="142"/>
                  </a:lnTo>
                  <a:lnTo>
                    <a:pt x="108" y="152"/>
                  </a:lnTo>
                  <a:lnTo>
                    <a:pt x="112" y="162"/>
                  </a:lnTo>
                  <a:lnTo>
                    <a:pt x="110" y="166"/>
                  </a:lnTo>
                  <a:lnTo>
                    <a:pt x="102" y="168"/>
                  </a:lnTo>
                  <a:lnTo>
                    <a:pt x="100" y="172"/>
                  </a:lnTo>
                  <a:lnTo>
                    <a:pt x="100" y="174"/>
                  </a:lnTo>
                  <a:lnTo>
                    <a:pt x="66" y="192"/>
                  </a:lnTo>
                  <a:lnTo>
                    <a:pt x="68" y="196"/>
                  </a:lnTo>
                  <a:lnTo>
                    <a:pt x="68" y="196"/>
                  </a:lnTo>
                  <a:lnTo>
                    <a:pt x="44" y="206"/>
                  </a:lnTo>
                  <a:lnTo>
                    <a:pt x="32" y="210"/>
                  </a:lnTo>
                  <a:lnTo>
                    <a:pt x="22" y="212"/>
                  </a:lnTo>
                  <a:lnTo>
                    <a:pt x="6" y="184"/>
                  </a:lnTo>
                  <a:lnTo>
                    <a:pt x="8" y="178"/>
                  </a:lnTo>
                  <a:lnTo>
                    <a:pt x="20" y="180"/>
                  </a:lnTo>
                  <a:lnTo>
                    <a:pt x="20" y="180"/>
                  </a:lnTo>
                  <a:lnTo>
                    <a:pt x="20" y="172"/>
                  </a:lnTo>
                  <a:lnTo>
                    <a:pt x="18" y="158"/>
                  </a:lnTo>
                  <a:lnTo>
                    <a:pt x="10" y="138"/>
                  </a:lnTo>
                  <a:lnTo>
                    <a:pt x="8" y="138"/>
                  </a:lnTo>
                  <a:lnTo>
                    <a:pt x="0" y="128"/>
                  </a:lnTo>
                  <a:lnTo>
                    <a:pt x="2" y="112"/>
                  </a:lnTo>
                  <a:lnTo>
                    <a:pt x="22" y="88"/>
                  </a:lnTo>
                  <a:lnTo>
                    <a:pt x="22" y="88"/>
                  </a:lnTo>
                  <a:lnTo>
                    <a:pt x="24" y="62"/>
                  </a:lnTo>
                  <a:lnTo>
                    <a:pt x="26" y="48"/>
                  </a:lnTo>
                  <a:lnTo>
                    <a:pt x="28" y="44"/>
                  </a:lnTo>
                  <a:lnTo>
                    <a:pt x="30" y="40"/>
                  </a:lnTo>
                  <a:lnTo>
                    <a:pt x="18" y="26"/>
                  </a:lnTo>
                  <a:lnTo>
                    <a:pt x="18" y="4"/>
                  </a:lnTo>
                  <a:lnTo>
                    <a:pt x="30" y="0"/>
                  </a:lnTo>
                  <a:lnTo>
                    <a:pt x="126" y="54"/>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737" name="Freeform 1630"/>
            <p:cNvSpPr>
              <a:spLocks/>
            </p:cNvSpPr>
            <p:nvPr/>
          </p:nvSpPr>
          <p:spPr bwMode="auto">
            <a:xfrm>
              <a:off x="1746468" y="5554867"/>
              <a:ext cx="102421" cy="87573"/>
            </a:xfrm>
            <a:custGeom>
              <a:avLst/>
              <a:gdLst/>
              <a:ahLst/>
              <a:cxnLst>
                <a:cxn ang="0">
                  <a:pos x="52" y="122"/>
                </a:cxn>
                <a:cxn ang="0">
                  <a:pos x="0" y="122"/>
                </a:cxn>
                <a:cxn ang="0">
                  <a:pos x="0" y="120"/>
                </a:cxn>
                <a:cxn ang="0">
                  <a:pos x="0" y="120"/>
                </a:cxn>
                <a:cxn ang="0">
                  <a:pos x="12" y="116"/>
                </a:cxn>
                <a:cxn ang="0">
                  <a:pos x="24" y="110"/>
                </a:cxn>
                <a:cxn ang="0">
                  <a:pos x="34" y="100"/>
                </a:cxn>
                <a:cxn ang="0">
                  <a:pos x="40" y="88"/>
                </a:cxn>
                <a:cxn ang="0">
                  <a:pos x="36" y="80"/>
                </a:cxn>
                <a:cxn ang="0">
                  <a:pos x="36" y="80"/>
                </a:cxn>
                <a:cxn ang="0">
                  <a:pos x="42" y="62"/>
                </a:cxn>
                <a:cxn ang="0">
                  <a:pos x="48" y="48"/>
                </a:cxn>
                <a:cxn ang="0">
                  <a:pos x="54" y="42"/>
                </a:cxn>
                <a:cxn ang="0">
                  <a:pos x="60" y="36"/>
                </a:cxn>
                <a:cxn ang="0">
                  <a:pos x="76" y="28"/>
                </a:cxn>
                <a:cxn ang="0">
                  <a:pos x="86" y="2"/>
                </a:cxn>
                <a:cxn ang="0">
                  <a:pos x="90" y="0"/>
                </a:cxn>
                <a:cxn ang="0">
                  <a:pos x="104" y="12"/>
                </a:cxn>
                <a:cxn ang="0">
                  <a:pos x="104" y="12"/>
                </a:cxn>
                <a:cxn ang="0">
                  <a:pos x="114" y="10"/>
                </a:cxn>
                <a:cxn ang="0">
                  <a:pos x="120" y="10"/>
                </a:cxn>
                <a:cxn ang="0">
                  <a:pos x="126" y="12"/>
                </a:cxn>
                <a:cxn ang="0">
                  <a:pos x="132" y="12"/>
                </a:cxn>
                <a:cxn ang="0">
                  <a:pos x="132" y="12"/>
                </a:cxn>
                <a:cxn ang="0">
                  <a:pos x="130" y="14"/>
                </a:cxn>
                <a:cxn ang="0">
                  <a:pos x="134" y="18"/>
                </a:cxn>
                <a:cxn ang="0">
                  <a:pos x="132" y="18"/>
                </a:cxn>
                <a:cxn ang="0">
                  <a:pos x="134" y="20"/>
                </a:cxn>
                <a:cxn ang="0">
                  <a:pos x="134" y="22"/>
                </a:cxn>
                <a:cxn ang="0">
                  <a:pos x="134" y="22"/>
                </a:cxn>
                <a:cxn ang="0">
                  <a:pos x="134" y="28"/>
                </a:cxn>
                <a:cxn ang="0">
                  <a:pos x="134" y="32"/>
                </a:cxn>
                <a:cxn ang="0">
                  <a:pos x="136" y="36"/>
                </a:cxn>
                <a:cxn ang="0">
                  <a:pos x="136" y="36"/>
                </a:cxn>
                <a:cxn ang="0">
                  <a:pos x="136" y="40"/>
                </a:cxn>
                <a:cxn ang="0">
                  <a:pos x="136" y="44"/>
                </a:cxn>
                <a:cxn ang="0">
                  <a:pos x="140" y="48"/>
                </a:cxn>
                <a:cxn ang="0">
                  <a:pos x="142" y="50"/>
                </a:cxn>
                <a:cxn ang="0">
                  <a:pos x="140" y="54"/>
                </a:cxn>
                <a:cxn ang="0">
                  <a:pos x="140" y="56"/>
                </a:cxn>
                <a:cxn ang="0">
                  <a:pos x="120" y="58"/>
                </a:cxn>
                <a:cxn ang="0">
                  <a:pos x="120" y="62"/>
                </a:cxn>
                <a:cxn ang="0">
                  <a:pos x="110" y="64"/>
                </a:cxn>
                <a:cxn ang="0">
                  <a:pos x="108" y="66"/>
                </a:cxn>
                <a:cxn ang="0">
                  <a:pos x="110" y="68"/>
                </a:cxn>
                <a:cxn ang="0">
                  <a:pos x="110" y="72"/>
                </a:cxn>
                <a:cxn ang="0">
                  <a:pos x="112" y="72"/>
                </a:cxn>
                <a:cxn ang="0">
                  <a:pos x="112" y="74"/>
                </a:cxn>
                <a:cxn ang="0">
                  <a:pos x="96" y="80"/>
                </a:cxn>
                <a:cxn ang="0">
                  <a:pos x="92" y="88"/>
                </a:cxn>
                <a:cxn ang="0">
                  <a:pos x="76" y="92"/>
                </a:cxn>
                <a:cxn ang="0">
                  <a:pos x="76" y="94"/>
                </a:cxn>
                <a:cxn ang="0">
                  <a:pos x="52" y="106"/>
                </a:cxn>
                <a:cxn ang="0">
                  <a:pos x="52" y="122"/>
                </a:cxn>
              </a:cxnLst>
              <a:rect l="0" t="0" r="r" b="b"/>
              <a:pathLst>
                <a:path w="142" h="122">
                  <a:moveTo>
                    <a:pt x="52" y="122"/>
                  </a:moveTo>
                  <a:lnTo>
                    <a:pt x="0" y="122"/>
                  </a:lnTo>
                  <a:lnTo>
                    <a:pt x="0" y="120"/>
                  </a:lnTo>
                  <a:lnTo>
                    <a:pt x="0" y="120"/>
                  </a:lnTo>
                  <a:lnTo>
                    <a:pt x="12" y="116"/>
                  </a:lnTo>
                  <a:lnTo>
                    <a:pt x="24" y="110"/>
                  </a:lnTo>
                  <a:lnTo>
                    <a:pt x="34" y="100"/>
                  </a:lnTo>
                  <a:lnTo>
                    <a:pt x="40" y="88"/>
                  </a:lnTo>
                  <a:lnTo>
                    <a:pt x="36" y="80"/>
                  </a:lnTo>
                  <a:lnTo>
                    <a:pt x="36" y="80"/>
                  </a:lnTo>
                  <a:lnTo>
                    <a:pt x="42" y="62"/>
                  </a:lnTo>
                  <a:lnTo>
                    <a:pt x="48" y="48"/>
                  </a:lnTo>
                  <a:lnTo>
                    <a:pt x="54" y="42"/>
                  </a:lnTo>
                  <a:lnTo>
                    <a:pt x="60" y="36"/>
                  </a:lnTo>
                  <a:lnTo>
                    <a:pt x="76" y="28"/>
                  </a:lnTo>
                  <a:lnTo>
                    <a:pt x="86" y="2"/>
                  </a:lnTo>
                  <a:lnTo>
                    <a:pt x="90" y="0"/>
                  </a:lnTo>
                  <a:lnTo>
                    <a:pt x="104" y="12"/>
                  </a:lnTo>
                  <a:lnTo>
                    <a:pt x="104" y="12"/>
                  </a:lnTo>
                  <a:lnTo>
                    <a:pt x="114" y="10"/>
                  </a:lnTo>
                  <a:lnTo>
                    <a:pt x="120" y="10"/>
                  </a:lnTo>
                  <a:lnTo>
                    <a:pt x="126" y="12"/>
                  </a:lnTo>
                  <a:lnTo>
                    <a:pt x="132" y="12"/>
                  </a:lnTo>
                  <a:lnTo>
                    <a:pt x="132" y="12"/>
                  </a:lnTo>
                  <a:lnTo>
                    <a:pt x="130" y="14"/>
                  </a:lnTo>
                  <a:lnTo>
                    <a:pt x="134" y="18"/>
                  </a:lnTo>
                  <a:lnTo>
                    <a:pt x="132" y="18"/>
                  </a:lnTo>
                  <a:lnTo>
                    <a:pt x="134" y="20"/>
                  </a:lnTo>
                  <a:lnTo>
                    <a:pt x="134" y="22"/>
                  </a:lnTo>
                  <a:lnTo>
                    <a:pt x="134" y="22"/>
                  </a:lnTo>
                  <a:lnTo>
                    <a:pt x="134" y="28"/>
                  </a:lnTo>
                  <a:lnTo>
                    <a:pt x="134" y="32"/>
                  </a:lnTo>
                  <a:lnTo>
                    <a:pt x="136" y="36"/>
                  </a:lnTo>
                  <a:lnTo>
                    <a:pt x="136" y="36"/>
                  </a:lnTo>
                  <a:lnTo>
                    <a:pt x="136" y="40"/>
                  </a:lnTo>
                  <a:lnTo>
                    <a:pt x="136" y="44"/>
                  </a:lnTo>
                  <a:lnTo>
                    <a:pt x="140" y="48"/>
                  </a:lnTo>
                  <a:lnTo>
                    <a:pt x="142" y="50"/>
                  </a:lnTo>
                  <a:lnTo>
                    <a:pt x="140" y="54"/>
                  </a:lnTo>
                  <a:lnTo>
                    <a:pt x="140" y="56"/>
                  </a:lnTo>
                  <a:lnTo>
                    <a:pt x="120" y="58"/>
                  </a:lnTo>
                  <a:lnTo>
                    <a:pt x="120" y="62"/>
                  </a:lnTo>
                  <a:lnTo>
                    <a:pt x="110" y="64"/>
                  </a:lnTo>
                  <a:lnTo>
                    <a:pt x="108" y="66"/>
                  </a:lnTo>
                  <a:lnTo>
                    <a:pt x="110" y="68"/>
                  </a:lnTo>
                  <a:lnTo>
                    <a:pt x="110" y="72"/>
                  </a:lnTo>
                  <a:lnTo>
                    <a:pt x="112" y="72"/>
                  </a:lnTo>
                  <a:lnTo>
                    <a:pt x="112" y="74"/>
                  </a:lnTo>
                  <a:lnTo>
                    <a:pt x="96" y="80"/>
                  </a:lnTo>
                  <a:lnTo>
                    <a:pt x="92" y="88"/>
                  </a:lnTo>
                  <a:lnTo>
                    <a:pt x="76" y="92"/>
                  </a:lnTo>
                  <a:lnTo>
                    <a:pt x="76" y="94"/>
                  </a:lnTo>
                  <a:lnTo>
                    <a:pt x="52" y="106"/>
                  </a:lnTo>
                  <a:lnTo>
                    <a:pt x="52" y="122"/>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738" name="Freeform 1631"/>
            <p:cNvSpPr>
              <a:spLocks/>
            </p:cNvSpPr>
            <p:nvPr/>
          </p:nvSpPr>
          <p:spPr bwMode="auto">
            <a:xfrm>
              <a:off x="1711847" y="5648182"/>
              <a:ext cx="103864" cy="122027"/>
            </a:xfrm>
            <a:custGeom>
              <a:avLst/>
              <a:gdLst/>
              <a:ahLst/>
              <a:cxnLst>
                <a:cxn ang="0">
                  <a:pos x="82" y="160"/>
                </a:cxn>
                <a:cxn ang="0">
                  <a:pos x="136" y="160"/>
                </a:cxn>
                <a:cxn ang="0">
                  <a:pos x="140" y="150"/>
                </a:cxn>
                <a:cxn ang="0">
                  <a:pos x="134" y="148"/>
                </a:cxn>
                <a:cxn ang="0">
                  <a:pos x="124" y="32"/>
                </a:cxn>
                <a:cxn ang="0">
                  <a:pos x="144" y="32"/>
                </a:cxn>
                <a:cxn ang="0">
                  <a:pos x="100" y="0"/>
                </a:cxn>
                <a:cxn ang="0">
                  <a:pos x="100" y="16"/>
                </a:cxn>
                <a:cxn ang="0">
                  <a:pos x="62" y="16"/>
                </a:cxn>
                <a:cxn ang="0">
                  <a:pos x="62" y="52"/>
                </a:cxn>
                <a:cxn ang="0">
                  <a:pos x="50" y="56"/>
                </a:cxn>
                <a:cxn ang="0">
                  <a:pos x="46" y="60"/>
                </a:cxn>
                <a:cxn ang="0">
                  <a:pos x="48" y="80"/>
                </a:cxn>
                <a:cxn ang="0">
                  <a:pos x="4" y="82"/>
                </a:cxn>
                <a:cxn ang="0">
                  <a:pos x="0" y="86"/>
                </a:cxn>
                <a:cxn ang="0">
                  <a:pos x="4" y="92"/>
                </a:cxn>
                <a:cxn ang="0">
                  <a:pos x="6" y="92"/>
                </a:cxn>
                <a:cxn ang="0">
                  <a:pos x="8" y="102"/>
                </a:cxn>
                <a:cxn ang="0">
                  <a:pos x="6" y="108"/>
                </a:cxn>
                <a:cxn ang="0">
                  <a:pos x="10" y="120"/>
                </a:cxn>
                <a:cxn ang="0">
                  <a:pos x="4" y="152"/>
                </a:cxn>
                <a:cxn ang="0">
                  <a:pos x="8" y="146"/>
                </a:cxn>
                <a:cxn ang="0">
                  <a:pos x="22" y="144"/>
                </a:cxn>
                <a:cxn ang="0">
                  <a:pos x="22" y="144"/>
                </a:cxn>
                <a:cxn ang="0">
                  <a:pos x="32" y="148"/>
                </a:cxn>
                <a:cxn ang="0">
                  <a:pos x="40" y="156"/>
                </a:cxn>
                <a:cxn ang="0">
                  <a:pos x="58" y="170"/>
                </a:cxn>
                <a:cxn ang="0">
                  <a:pos x="58" y="170"/>
                </a:cxn>
                <a:cxn ang="0">
                  <a:pos x="62" y="164"/>
                </a:cxn>
                <a:cxn ang="0">
                  <a:pos x="66" y="156"/>
                </a:cxn>
                <a:cxn ang="0">
                  <a:pos x="70" y="156"/>
                </a:cxn>
                <a:cxn ang="0">
                  <a:pos x="72" y="164"/>
                </a:cxn>
                <a:cxn ang="0">
                  <a:pos x="76" y="164"/>
                </a:cxn>
                <a:cxn ang="0">
                  <a:pos x="82" y="160"/>
                </a:cxn>
              </a:cxnLst>
              <a:rect l="0" t="0" r="r" b="b"/>
              <a:pathLst>
                <a:path w="144" h="170">
                  <a:moveTo>
                    <a:pt x="82" y="160"/>
                  </a:moveTo>
                  <a:lnTo>
                    <a:pt x="136" y="160"/>
                  </a:lnTo>
                  <a:lnTo>
                    <a:pt x="140" y="150"/>
                  </a:lnTo>
                  <a:lnTo>
                    <a:pt x="134" y="148"/>
                  </a:lnTo>
                  <a:lnTo>
                    <a:pt x="124" y="32"/>
                  </a:lnTo>
                  <a:lnTo>
                    <a:pt x="144" y="32"/>
                  </a:lnTo>
                  <a:lnTo>
                    <a:pt x="100" y="0"/>
                  </a:lnTo>
                  <a:lnTo>
                    <a:pt x="100" y="16"/>
                  </a:lnTo>
                  <a:lnTo>
                    <a:pt x="62" y="16"/>
                  </a:lnTo>
                  <a:lnTo>
                    <a:pt x="62" y="52"/>
                  </a:lnTo>
                  <a:lnTo>
                    <a:pt x="50" y="56"/>
                  </a:lnTo>
                  <a:lnTo>
                    <a:pt x="46" y="60"/>
                  </a:lnTo>
                  <a:lnTo>
                    <a:pt x="48" y="80"/>
                  </a:lnTo>
                  <a:lnTo>
                    <a:pt x="4" y="82"/>
                  </a:lnTo>
                  <a:lnTo>
                    <a:pt x="0" y="86"/>
                  </a:lnTo>
                  <a:lnTo>
                    <a:pt x="4" y="92"/>
                  </a:lnTo>
                  <a:lnTo>
                    <a:pt x="6" y="92"/>
                  </a:lnTo>
                  <a:lnTo>
                    <a:pt x="8" y="102"/>
                  </a:lnTo>
                  <a:lnTo>
                    <a:pt x="6" y="108"/>
                  </a:lnTo>
                  <a:lnTo>
                    <a:pt x="10" y="120"/>
                  </a:lnTo>
                  <a:lnTo>
                    <a:pt x="4" y="152"/>
                  </a:lnTo>
                  <a:lnTo>
                    <a:pt x="8" y="146"/>
                  </a:lnTo>
                  <a:lnTo>
                    <a:pt x="22" y="144"/>
                  </a:lnTo>
                  <a:lnTo>
                    <a:pt x="22" y="144"/>
                  </a:lnTo>
                  <a:lnTo>
                    <a:pt x="32" y="148"/>
                  </a:lnTo>
                  <a:lnTo>
                    <a:pt x="40" y="156"/>
                  </a:lnTo>
                  <a:lnTo>
                    <a:pt x="58" y="170"/>
                  </a:lnTo>
                  <a:lnTo>
                    <a:pt x="58" y="170"/>
                  </a:lnTo>
                  <a:lnTo>
                    <a:pt x="62" y="164"/>
                  </a:lnTo>
                  <a:lnTo>
                    <a:pt x="66" y="156"/>
                  </a:lnTo>
                  <a:lnTo>
                    <a:pt x="70" y="156"/>
                  </a:lnTo>
                  <a:lnTo>
                    <a:pt x="72" y="164"/>
                  </a:lnTo>
                  <a:lnTo>
                    <a:pt x="76" y="164"/>
                  </a:lnTo>
                  <a:lnTo>
                    <a:pt x="82" y="160"/>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739" name="Freeform 1632"/>
            <p:cNvSpPr>
              <a:spLocks/>
            </p:cNvSpPr>
            <p:nvPr/>
          </p:nvSpPr>
          <p:spPr bwMode="auto">
            <a:xfrm>
              <a:off x="1711847" y="5642439"/>
              <a:ext cx="72128" cy="67474"/>
            </a:xfrm>
            <a:custGeom>
              <a:avLst/>
              <a:gdLst/>
              <a:ahLst/>
              <a:cxnLst>
                <a:cxn ang="0">
                  <a:pos x="100" y="24"/>
                </a:cxn>
                <a:cxn ang="0">
                  <a:pos x="62" y="24"/>
                </a:cxn>
                <a:cxn ang="0">
                  <a:pos x="62" y="60"/>
                </a:cxn>
                <a:cxn ang="0">
                  <a:pos x="50" y="64"/>
                </a:cxn>
                <a:cxn ang="0">
                  <a:pos x="46" y="68"/>
                </a:cxn>
                <a:cxn ang="0">
                  <a:pos x="48" y="88"/>
                </a:cxn>
                <a:cxn ang="0">
                  <a:pos x="4" y="90"/>
                </a:cxn>
                <a:cxn ang="0">
                  <a:pos x="0" y="94"/>
                </a:cxn>
                <a:cxn ang="0">
                  <a:pos x="0" y="94"/>
                </a:cxn>
                <a:cxn ang="0">
                  <a:pos x="2" y="86"/>
                </a:cxn>
                <a:cxn ang="0">
                  <a:pos x="6" y="76"/>
                </a:cxn>
                <a:cxn ang="0">
                  <a:pos x="16" y="58"/>
                </a:cxn>
                <a:cxn ang="0">
                  <a:pos x="26" y="40"/>
                </a:cxn>
                <a:cxn ang="0">
                  <a:pos x="28" y="32"/>
                </a:cxn>
                <a:cxn ang="0">
                  <a:pos x="30" y="24"/>
                </a:cxn>
                <a:cxn ang="0">
                  <a:pos x="30" y="24"/>
                </a:cxn>
                <a:cxn ang="0">
                  <a:pos x="36" y="20"/>
                </a:cxn>
                <a:cxn ang="0">
                  <a:pos x="40" y="14"/>
                </a:cxn>
                <a:cxn ang="0">
                  <a:pos x="44" y="8"/>
                </a:cxn>
                <a:cxn ang="0">
                  <a:pos x="48" y="0"/>
                </a:cxn>
                <a:cxn ang="0">
                  <a:pos x="100" y="0"/>
                </a:cxn>
                <a:cxn ang="0">
                  <a:pos x="100" y="0"/>
                </a:cxn>
                <a:cxn ang="0">
                  <a:pos x="100" y="24"/>
                </a:cxn>
                <a:cxn ang="0">
                  <a:pos x="100" y="24"/>
                </a:cxn>
              </a:cxnLst>
              <a:rect l="0" t="0" r="r" b="b"/>
              <a:pathLst>
                <a:path w="100" h="94">
                  <a:moveTo>
                    <a:pt x="100" y="24"/>
                  </a:moveTo>
                  <a:lnTo>
                    <a:pt x="62" y="24"/>
                  </a:lnTo>
                  <a:lnTo>
                    <a:pt x="62" y="60"/>
                  </a:lnTo>
                  <a:lnTo>
                    <a:pt x="50" y="64"/>
                  </a:lnTo>
                  <a:lnTo>
                    <a:pt x="46" y="68"/>
                  </a:lnTo>
                  <a:lnTo>
                    <a:pt x="48" y="88"/>
                  </a:lnTo>
                  <a:lnTo>
                    <a:pt x="4" y="90"/>
                  </a:lnTo>
                  <a:lnTo>
                    <a:pt x="0" y="94"/>
                  </a:lnTo>
                  <a:lnTo>
                    <a:pt x="0" y="94"/>
                  </a:lnTo>
                  <a:lnTo>
                    <a:pt x="2" y="86"/>
                  </a:lnTo>
                  <a:lnTo>
                    <a:pt x="6" y="76"/>
                  </a:lnTo>
                  <a:lnTo>
                    <a:pt x="16" y="58"/>
                  </a:lnTo>
                  <a:lnTo>
                    <a:pt x="26" y="40"/>
                  </a:lnTo>
                  <a:lnTo>
                    <a:pt x="28" y="32"/>
                  </a:lnTo>
                  <a:lnTo>
                    <a:pt x="30" y="24"/>
                  </a:lnTo>
                  <a:lnTo>
                    <a:pt x="30" y="24"/>
                  </a:lnTo>
                  <a:lnTo>
                    <a:pt x="36" y="20"/>
                  </a:lnTo>
                  <a:lnTo>
                    <a:pt x="40" y="14"/>
                  </a:lnTo>
                  <a:lnTo>
                    <a:pt x="44" y="8"/>
                  </a:lnTo>
                  <a:lnTo>
                    <a:pt x="48" y="0"/>
                  </a:lnTo>
                  <a:lnTo>
                    <a:pt x="100" y="0"/>
                  </a:lnTo>
                  <a:lnTo>
                    <a:pt x="100" y="0"/>
                  </a:lnTo>
                  <a:lnTo>
                    <a:pt x="100" y="24"/>
                  </a:lnTo>
                  <a:lnTo>
                    <a:pt x="100" y="24"/>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740" name="Freeform 1633"/>
            <p:cNvSpPr>
              <a:spLocks/>
            </p:cNvSpPr>
            <p:nvPr/>
          </p:nvSpPr>
          <p:spPr bwMode="auto">
            <a:xfrm>
              <a:off x="1783974" y="5540510"/>
              <a:ext cx="174549" cy="189501"/>
            </a:xfrm>
            <a:custGeom>
              <a:avLst/>
              <a:gdLst/>
              <a:ahLst/>
              <a:cxnLst>
                <a:cxn ang="0">
                  <a:pos x="0" y="150"/>
                </a:cxn>
                <a:cxn ang="0">
                  <a:pos x="116" y="238"/>
                </a:cxn>
                <a:cxn ang="0">
                  <a:pos x="128" y="246"/>
                </a:cxn>
                <a:cxn ang="0">
                  <a:pos x="140" y="252"/>
                </a:cxn>
                <a:cxn ang="0">
                  <a:pos x="142" y="264"/>
                </a:cxn>
                <a:cxn ang="0">
                  <a:pos x="170" y="256"/>
                </a:cxn>
                <a:cxn ang="0">
                  <a:pos x="238" y="190"/>
                </a:cxn>
                <a:cxn ang="0">
                  <a:pos x="222" y="184"/>
                </a:cxn>
                <a:cxn ang="0">
                  <a:pos x="220" y="178"/>
                </a:cxn>
                <a:cxn ang="0">
                  <a:pos x="214" y="162"/>
                </a:cxn>
                <a:cxn ang="0">
                  <a:pos x="218" y="120"/>
                </a:cxn>
                <a:cxn ang="0">
                  <a:pos x="212" y="108"/>
                </a:cxn>
                <a:cxn ang="0">
                  <a:pos x="210" y="78"/>
                </a:cxn>
                <a:cxn ang="0">
                  <a:pos x="198" y="64"/>
                </a:cxn>
                <a:cxn ang="0">
                  <a:pos x="190" y="50"/>
                </a:cxn>
                <a:cxn ang="0">
                  <a:pos x="202" y="40"/>
                </a:cxn>
                <a:cxn ang="0">
                  <a:pos x="202" y="26"/>
                </a:cxn>
                <a:cxn ang="0">
                  <a:pos x="204" y="10"/>
                </a:cxn>
                <a:cxn ang="0">
                  <a:pos x="206" y="2"/>
                </a:cxn>
                <a:cxn ang="0">
                  <a:pos x="190" y="0"/>
                </a:cxn>
                <a:cxn ang="0">
                  <a:pos x="178" y="0"/>
                </a:cxn>
                <a:cxn ang="0">
                  <a:pos x="162" y="4"/>
                </a:cxn>
                <a:cxn ang="0">
                  <a:pos x="140" y="6"/>
                </a:cxn>
                <a:cxn ang="0">
                  <a:pos x="132" y="8"/>
                </a:cxn>
                <a:cxn ang="0">
                  <a:pos x="110" y="12"/>
                </a:cxn>
                <a:cxn ang="0">
                  <a:pos x="104" y="20"/>
                </a:cxn>
                <a:cxn ang="0">
                  <a:pos x="94" y="22"/>
                </a:cxn>
                <a:cxn ang="0">
                  <a:pos x="84" y="30"/>
                </a:cxn>
                <a:cxn ang="0">
                  <a:pos x="78" y="34"/>
                </a:cxn>
                <a:cxn ang="0">
                  <a:pos x="80" y="38"/>
                </a:cxn>
                <a:cxn ang="0">
                  <a:pos x="82" y="42"/>
                </a:cxn>
                <a:cxn ang="0">
                  <a:pos x="82" y="48"/>
                </a:cxn>
                <a:cxn ang="0">
                  <a:pos x="84" y="56"/>
                </a:cxn>
                <a:cxn ang="0">
                  <a:pos x="84" y="60"/>
                </a:cxn>
                <a:cxn ang="0">
                  <a:pos x="88" y="68"/>
                </a:cxn>
                <a:cxn ang="0">
                  <a:pos x="88" y="74"/>
                </a:cxn>
                <a:cxn ang="0">
                  <a:pos x="68" y="78"/>
                </a:cxn>
                <a:cxn ang="0">
                  <a:pos x="58" y="84"/>
                </a:cxn>
                <a:cxn ang="0">
                  <a:pos x="58" y="88"/>
                </a:cxn>
                <a:cxn ang="0">
                  <a:pos x="60" y="92"/>
                </a:cxn>
                <a:cxn ang="0">
                  <a:pos x="44" y="100"/>
                </a:cxn>
                <a:cxn ang="0">
                  <a:pos x="24" y="112"/>
                </a:cxn>
                <a:cxn ang="0">
                  <a:pos x="0" y="126"/>
                </a:cxn>
                <a:cxn ang="0">
                  <a:pos x="0" y="150"/>
                </a:cxn>
              </a:cxnLst>
              <a:rect l="0" t="0" r="r" b="b"/>
              <a:pathLst>
                <a:path w="242" h="264">
                  <a:moveTo>
                    <a:pt x="0" y="150"/>
                  </a:moveTo>
                  <a:lnTo>
                    <a:pt x="0" y="150"/>
                  </a:lnTo>
                  <a:lnTo>
                    <a:pt x="116" y="234"/>
                  </a:lnTo>
                  <a:lnTo>
                    <a:pt x="116" y="238"/>
                  </a:lnTo>
                  <a:lnTo>
                    <a:pt x="116" y="238"/>
                  </a:lnTo>
                  <a:lnTo>
                    <a:pt x="128" y="246"/>
                  </a:lnTo>
                  <a:lnTo>
                    <a:pt x="134" y="250"/>
                  </a:lnTo>
                  <a:lnTo>
                    <a:pt x="140" y="252"/>
                  </a:lnTo>
                  <a:lnTo>
                    <a:pt x="140" y="262"/>
                  </a:lnTo>
                  <a:lnTo>
                    <a:pt x="142" y="264"/>
                  </a:lnTo>
                  <a:lnTo>
                    <a:pt x="142" y="264"/>
                  </a:lnTo>
                  <a:lnTo>
                    <a:pt x="170" y="256"/>
                  </a:lnTo>
                  <a:lnTo>
                    <a:pt x="242" y="202"/>
                  </a:lnTo>
                  <a:lnTo>
                    <a:pt x="238" y="190"/>
                  </a:lnTo>
                  <a:lnTo>
                    <a:pt x="224" y="188"/>
                  </a:lnTo>
                  <a:lnTo>
                    <a:pt x="222" y="184"/>
                  </a:lnTo>
                  <a:lnTo>
                    <a:pt x="222" y="184"/>
                  </a:lnTo>
                  <a:lnTo>
                    <a:pt x="220" y="178"/>
                  </a:lnTo>
                  <a:lnTo>
                    <a:pt x="218" y="172"/>
                  </a:lnTo>
                  <a:lnTo>
                    <a:pt x="214" y="162"/>
                  </a:lnTo>
                  <a:lnTo>
                    <a:pt x="218" y="160"/>
                  </a:lnTo>
                  <a:lnTo>
                    <a:pt x="218" y="120"/>
                  </a:lnTo>
                  <a:lnTo>
                    <a:pt x="212" y="110"/>
                  </a:lnTo>
                  <a:lnTo>
                    <a:pt x="212" y="108"/>
                  </a:lnTo>
                  <a:lnTo>
                    <a:pt x="214" y="104"/>
                  </a:lnTo>
                  <a:lnTo>
                    <a:pt x="210" y="78"/>
                  </a:lnTo>
                  <a:lnTo>
                    <a:pt x="200" y="72"/>
                  </a:lnTo>
                  <a:lnTo>
                    <a:pt x="198" y="64"/>
                  </a:lnTo>
                  <a:lnTo>
                    <a:pt x="194" y="60"/>
                  </a:lnTo>
                  <a:lnTo>
                    <a:pt x="190" y="50"/>
                  </a:lnTo>
                  <a:lnTo>
                    <a:pt x="202" y="40"/>
                  </a:lnTo>
                  <a:lnTo>
                    <a:pt x="202" y="40"/>
                  </a:lnTo>
                  <a:lnTo>
                    <a:pt x="204" y="32"/>
                  </a:lnTo>
                  <a:lnTo>
                    <a:pt x="202" y="26"/>
                  </a:lnTo>
                  <a:lnTo>
                    <a:pt x="202" y="18"/>
                  </a:lnTo>
                  <a:lnTo>
                    <a:pt x="204" y="10"/>
                  </a:lnTo>
                  <a:lnTo>
                    <a:pt x="202" y="10"/>
                  </a:lnTo>
                  <a:lnTo>
                    <a:pt x="206" y="2"/>
                  </a:lnTo>
                  <a:lnTo>
                    <a:pt x="196" y="4"/>
                  </a:lnTo>
                  <a:lnTo>
                    <a:pt x="190" y="0"/>
                  </a:lnTo>
                  <a:lnTo>
                    <a:pt x="186" y="4"/>
                  </a:lnTo>
                  <a:lnTo>
                    <a:pt x="178" y="0"/>
                  </a:lnTo>
                  <a:lnTo>
                    <a:pt x="166" y="6"/>
                  </a:lnTo>
                  <a:lnTo>
                    <a:pt x="162" y="4"/>
                  </a:lnTo>
                  <a:lnTo>
                    <a:pt x="140" y="6"/>
                  </a:lnTo>
                  <a:lnTo>
                    <a:pt x="140" y="6"/>
                  </a:lnTo>
                  <a:lnTo>
                    <a:pt x="138" y="6"/>
                  </a:lnTo>
                  <a:lnTo>
                    <a:pt x="132" y="8"/>
                  </a:lnTo>
                  <a:lnTo>
                    <a:pt x="122" y="10"/>
                  </a:lnTo>
                  <a:lnTo>
                    <a:pt x="110" y="12"/>
                  </a:lnTo>
                  <a:lnTo>
                    <a:pt x="106" y="16"/>
                  </a:lnTo>
                  <a:lnTo>
                    <a:pt x="104" y="20"/>
                  </a:lnTo>
                  <a:lnTo>
                    <a:pt x="94" y="22"/>
                  </a:lnTo>
                  <a:lnTo>
                    <a:pt x="94" y="22"/>
                  </a:lnTo>
                  <a:lnTo>
                    <a:pt x="90" y="26"/>
                  </a:lnTo>
                  <a:lnTo>
                    <a:pt x="84" y="30"/>
                  </a:lnTo>
                  <a:lnTo>
                    <a:pt x="80" y="32"/>
                  </a:lnTo>
                  <a:lnTo>
                    <a:pt x="78" y="34"/>
                  </a:lnTo>
                  <a:lnTo>
                    <a:pt x="82" y="38"/>
                  </a:lnTo>
                  <a:lnTo>
                    <a:pt x="80" y="38"/>
                  </a:lnTo>
                  <a:lnTo>
                    <a:pt x="82" y="40"/>
                  </a:lnTo>
                  <a:lnTo>
                    <a:pt x="82" y="42"/>
                  </a:lnTo>
                  <a:lnTo>
                    <a:pt x="82" y="42"/>
                  </a:lnTo>
                  <a:lnTo>
                    <a:pt x="82" y="48"/>
                  </a:lnTo>
                  <a:lnTo>
                    <a:pt x="82" y="52"/>
                  </a:lnTo>
                  <a:lnTo>
                    <a:pt x="84" y="56"/>
                  </a:lnTo>
                  <a:lnTo>
                    <a:pt x="84" y="56"/>
                  </a:lnTo>
                  <a:lnTo>
                    <a:pt x="84" y="60"/>
                  </a:lnTo>
                  <a:lnTo>
                    <a:pt x="84" y="64"/>
                  </a:lnTo>
                  <a:lnTo>
                    <a:pt x="88" y="68"/>
                  </a:lnTo>
                  <a:lnTo>
                    <a:pt x="90" y="70"/>
                  </a:lnTo>
                  <a:lnTo>
                    <a:pt x="88" y="74"/>
                  </a:lnTo>
                  <a:lnTo>
                    <a:pt x="88" y="76"/>
                  </a:lnTo>
                  <a:lnTo>
                    <a:pt x="68" y="78"/>
                  </a:lnTo>
                  <a:lnTo>
                    <a:pt x="68" y="82"/>
                  </a:lnTo>
                  <a:lnTo>
                    <a:pt x="58" y="84"/>
                  </a:lnTo>
                  <a:lnTo>
                    <a:pt x="56" y="86"/>
                  </a:lnTo>
                  <a:lnTo>
                    <a:pt x="58" y="88"/>
                  </a:lnTo>
                  <a:lnTo>
                    <a:pt x="58" y="92"/>
                  </a:lnTo>
                  <a:lnTo>
                    <a:pt x="60" y="92"/>
                  </a:lnTo>
                  <a:lnTo>
                    <a:pt x="60" y="94"/>
                  </a:lnTo>
                  <a:lnTo>
                    <a:pt x="44" y="100"/>
                  </a:lnTo>
                  <a:lnTo>
                    <a:pt x="40" y="108"/>
                  </a:lnTo>
                  <a:lnTo>
                    <a:pt x="24" y="112"/>
                  </a:lnTo>
                  <a:lnTo>
                    <a:pt x="24" y="114"/>
                  </a:lnTo>
                  <a:lnTo>
                    <a:pt x="0" y="126"/>
                  </a:lnTo>
                  <a:lnTo>
                    <a:pt x="0" y="126"/>
                  </a:lnTo>
                  <a:lnTo>
                    <a:pt x="0" y="150"/>
                  </a:lnTo>
                  <a:lnTo>
                    <a:pt x="0" y="150"/>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741" name="Freeform 1634"/>
            <p:cNvSpPr>
              <a:spLocks/>
            </p:cNvSpPr>
            <p:nvPr/>
          </p:nvSpPr>
          <p:spPr bwMode="auto">
            <a:xfrm>
              <a:off x="1753681" y="5671152"/>
              <a:ext cx="139928" cy="142126"/>
            </a:xfrm>
            <a:custGeom>
              <a:avLst/>
              <a:gdLst/>
              <a:ahLst/>
              <a:cxnLst>
                <a:cxn ang="0">
                  <a:pos x="78" y="128"/>
                </a:cxn>
                <a:cxn ang="0">
                  <a:pos x="76" y="116"/>
                </a:cxn>
                <a:cxn ang="0">
                  <a:pos x="86" y="0"/>
                </a:cxn>
                <a:cxn ang="0">
                  <a:pos x="158" y="56"/>
                </a:cxn>
                <a:cxn ang="0">
                  <a:pos x="170" y="64"/>
                </a:cxn>
                <a:cxn ang="0">
                  <a:pos x="182" y="70"/>
                </a:cxn>
                <a:cxn ang="0">
                  <a:pos x="184" y="82"/>
                </a:cxn>
                <a:cxn ang="0">
                  <a:pos x="194" y="122"/>
                </a:cxn>
                <a:cxn ang="0">
                  <a:pos x="186" y="130"/>
                </a:cxn>
                <a:cxn ang="0">
                  <a:pos x="154" y="136"/>
                </a:cxn>
                <a:cxn ang="0">
                  <a:pos x="146" y="136"/>
                </a:cxn>
                <a:cxn ang="0">
                  <a:pos x="130" y="142"/>
                </a:cxn>
                <a:cxn ang="0">
                  <a:pos x="114" y="154"/>
                </a:cxn>
                <a:cxn ang="0">
                  <a:pos x="98" y="160"/>
                </a:cxn>
                <a:cxn ang="0">
                  <a:pos x="96" y="164"/>
                </a:cxn>
                <a:cxn ang="0">
                  <a:pos x="88" y="176"/>
                </a:cxn>
                <a:cxn ang="0">
                  <a:pos x="82" y="190"/>
                </a:cxn>
                <a:cxn ang="0">
                  <a:pos x="70" y="198"/>
                </a:cxn>
                <a:cxn ang="0">
                  <a:pos x="66" y="192"/>
                </a:cxn>
                <a:cxn ang="0">
                  <a:pos x="56" y="198"/>
                </a:cxn>
                <a:cxn ang="0">
                  <a:pos x="50" y="198"/>
                </a:cxn>
                <a:cxn ang="0">
                  <a:pos x="46" y="192"/>
                </a:cxn>
                <a:cxn ang="0">
                  <a:pos x="36" y="168"/>
                </a:cxn>
                <a:cxn ang="0">
                  <a:pos x="18" y="176"/>
                </a:cxn>
                <a:cxn ang="0">
                  <a:pos x="10" y="174"/>
                </a:cxn>
                <a:cxn ang="0">
                  <a:pos x="8" y="172"/>
                </a:cxn>
                <a:cxn ang="0">
                  <a:pos x="10" y="162"/>
                </a:cxn>
                <a:cxn ang="0">
                  <a:pos x="6" y="156"/>
                </a:cxn>
                <a:cxn ang="0">
                  <a:pos x="0" y="138"/>
                </a:cxn>
                <a:cxn ang="0">
                  <a:pos x="4" y="132"/>
                </a:cxn>
                <a:cxn ang="0">
                  <a:pos x="12" y="124"/>
                </a:cxn>
                <a:cxn ang="0">
                  <a:pos x="18" y="132"/>
                </a:cxn>
              </a:cxnLst>
              <a:rect l="0" t="0" r="r" b="b"/>
              <a:pathLst>
                <a:path w="194" h="198">
                  <a:moveTo>
                    <a:pt x="24" y="128"/>
                  </a:moveTo>
                  <a:lnTo>
                    <a:pt x="78" y="128"/>
                  </a:lnTo>
                  <a:lnTo>
                    <a:pt x="82" y="118"/>
                  </a:lnTo>
                  <a:lnTo>
                    <a:pt x="76" y="116"/>
                  </a:lnTo>
                  <a:lnTo>
                    <a:pt x="66" y="0"/>
                  </a:lnTo>
                  <a:lnTo>
                    <a:pt x="86" y="0"/>
                  </a:lnTo>
                  <a:lnTo>
                    <a:pt x="158" y="52"/>
                  </a:lnTo>
                  <a:lnTo>
                    <a:pt x="158" y="56"/>
                  </a:lnTo>
                  <a:lnTo>
                    <a:pt x="158" y="56"/>
                  </a:lnTo>
                  <a:lnTo>
                    <a:pt x="170" y="64"/>
                  </a:lnTo>
                  <a:lnTo>
                    <a:pt x="176" y="68"/>
                  </a:lnTo>
                  <a:lnTo>
                    <a:pt x="182" y="70"/>
                  </a:lnTo>
                  <a:lnTo>
                    <a:pt x="182" y="80"/>
                  </a:lnTo>
                  <a:lnTo>
                    <a:pt x="184" y="82"/>
                  </a:lnTo>
                  <a:lnTo>
                    <a:pt x="194" y="80"/>
                  </a:lnTo>
                  <a:lnTo>
                    <a:pt x="194" y="122"/>
                  </a:lnTo>
                  <a:lnTo>
                    <a:pt x="190" y="122"/>
                  </a:lnTo>
                  <a:lnTo>
                    <a:pt x="186" y="130"/>
                  </a:lnTo>
                  <a:lnTo>
                    <a:pt x="160" y="130"/>
                  </a:lnTo>
                  <a:lnTo>
                    <a:pt x="154" y="136"/>
                  </a:lnTo>
                  <a:lnTo>
                    <a:pt x="154" y="136"/>
                  </a:lnTo>
                  <a:lnTo>
                    <a:pt x="146" y="136"/>
                  </a:lnTo>
                  <a:lnTo>
                    <a:pt x="138" y="138"/>
                  </a:lnTo>
                  <a:lnTo>
                    <a:pt x="130" y="142"/>
                  </a:lnTo>
                  <a:lnTo>
                    <a:pt x="124" y="146"/>
                  </a:lnTo>
                  <a:lnTo>
                    <a:pt x="114" y="154"/>
                  </a:lnTo>
                  <a:lnTo>
                    <a:pt x="106" y="158"/>
                  </a:lnTo>
                  <a:lnTo>
                    <a:pt x="98" y="160"/>
                  </a:lnTo>
                  <a:lnTo>
                    <a:pt x="98" y="160"/>
                  </a:lnTo>
                  <a:lnTo>
                    <a:pt x="96" y="164"/>
                  </a:lnTo>
                  <a:lnTo>
                    <a:pt x="94" y="170"/>
                  </a:lnTo>
                  <a:lnTo>
                    <a:pt x="88" y="176"/>
                  </a:lnTo>
                  <a:lnTo>
                    <a:pt x="84" y="186"/>
                  </a:lnTo>
                  <a:lnTo>
                    <a:pt x="82" y="190"/>
                  </a:lnTo>
                  <a:lnTo>
                    <a:pt x="82" y="196"/>
                  </a:lnTo>
                  <a:lnTo>
                    <a:pt x="70" y="198"/>
                  </a:lnTo>
                  <a:lnTo>
                    <a:pt x="70" y="190"/>
                  </a:lnTo>
                  <a:lnTo>
                    <a:pt x="66" y="192"/>
                  </a:lnTo>
                  <a:lnTo>
                    <a:pt x="64" y="196"/>
                  </a:lnTo>
                  <a:lnTo>
                    <a:pt x="56" y="198"/>
                  </a:lnTo>
                  <a:lnTo>
                    <a:pt x="54" y="194"/>
                  </a:lnTo>
                  <a:lnTo>
                    <a:pt x="50" y="198"/>
                  </a:lnTo>
                  <a:lnTo>
                    <a:pt x="50" y="198"/>
                  </a:lnTo>
                  <a:lnTo>
                    <a:pt x="46" y="192"/>
                  </a:lnTo>
                  <a:lnTo>
                    <a:pt x="42" y="184"/>
                  </a:lnTo>
                  <a:lnTo>
                    <a:pt x="36" y="168"/>
                  </a:lnTo>
                  <a:lnTo>
                    <a:pt x="22" y="172"/>
                  </a:lnTo>
                  <a:lnTo>
                    <a:pt x="18" y="176"/>
                  </a:lnTo>
                  <a:lnTo>
                    <a:pt x="14" y="172"/>
                  </a:lnTo>
                  <a:lnTo>
                    <a:pt x="10" y="174"/>
                  </a:lnTo>
                  <a:lnTo>
                    <a:pt x="8" y="172"/>
                  </a:lnTo>
                  <a:lnTo>
                    <a:pt x="8" y="172"/>
                  </a:lnTo>
                  <a:lnTo>
                    <a:pt x="10" y="168"/>
                  </a:lnTo>
                  <a:lnTo>
                    <a:pt x="10" y="162"/>
                  </a:lnTo>
                  <a:lnTo>
                    <a:pt x="10" y="162"/>
                  </a:lnTo>
                  <a:lnTo>
                    <a:pt x="6" y="156"/>
                  </a:lnTo>
                  <a:lnTo>
                    <a:pt x="2" y="152"/>
                  </a:lnTo>
                  <a:lnTo>
                    <a:pt x="0" y="138"/>
                  </a:lnTo>
                  <a:lnTo>
                    <a:pt x="0" y="138"/>
                  </a:lnTo>
                  <a:lnTo>
                    <a:pt x="4" y="132"/>
                  </a:lnTo>
                  <a:lnTo>
                    <a:pt x="8" y="124"/>
                  </a:lnTo>
                  <a:lnTo>
                    <a:pt x="12" y="124"/>
                  </a:lnTo>
                  <a:lnTo>
                    <a:pt x="14" y="132"/>
                  </a:lnTo>
                  <a:lnTo>
                    <a:pt x="18" y="132"/>
                  </a:lnTo>
                  <a:lnTo>
                    <a:pt x="24" y="128"/>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742" name="Freeform 1635"/>
            <p:cNvSpPr>
              <a:spLocks/>
            </p:cNvSpPr>
            <p:nvPr/>
          </p:nvSpPr>
          <p:spPr bwMode="auto">
            <a:xfrm>
              <a:off x="1812825" y="5768774"/>
              <a:ext cx="66357" cy="50247"/>
            </a:xfrm>
            <a:custGeom>
              <a:avLst/>
              <a:gdLst/>
              <a:ahLst/>
              <a:cxnLst>
                <a:cxn ang="0">
                  <a:pos x="30" y="70"/>
                </a:cxn>
                <a:cxn ang="0">
                  <a:pos x="30" y="70"/>
                </a:cxn>
                <a:cxn ang="0">
                  <a:pos x="30" y="62"/>
                </a:cxn>
                <a:cxn ang="0">
                  <a:pos x="28" y="56"/>
                </a:cxn>
                <a:cxn ang="0">
                  <a:pos x="28" y="52"/>
                </a:cxn>
                <a:cxn ang="0">
                  <a:pos x="28" y="52"/>
                </a:cxn>
                <a:cxn ang="0">
                  <a:pos x="50" y="52"/>
                </a:cxn>
                <a:cxn ang="0">
                  <a:pos x="64" y="52"/>
                </a:cxn>
                <a:cxn ang="0">
                  <a:pos x="74" y="52"/>
                </a:cxn>
                <a:cxn ang="0">
                  <a:pos x="80" y="46"/>
                </a:cxn>
                <a:cxn ang="0">
                  <a:pos x="86" y="46"/>
                </a:cxn>
                <a:cxn ang="0">
                  <a:pos x="92" y="40"/>
                </a:cxn>
                <a:cxn ang="0">
                  <a:pos x="88" y="36"/>
                </a:cxn>
                <a:cxn ang="0">
                  <a:pos x="88" y="34"/>
                </a:cxn>
                <a:cxn ang="0">
                  <a:pos x="90" y="32"/>
                </a:cxn>
                <a:cxn ang="0">
                  <a:pos x="88" y="30"/>
                </a:cxn>
                <a:cxn ang="0">
                  <a:pos x="82" y="30"/>
                </a:cxn>
                <a:cxn ang="0">
                  <a:pos x="78" y="28"/>
                </a:cxn>
                <a:cxn ang="0">
                  <a:pos x="78" y="28"/>
                </a:cxn>
                <a:cxn ang="0">
                  <a:pos x="76" y="22"/>
                </a:cxn>
                <a:cxn ang="0">
                  <a:pos x="70" y="18"/>
                </a:cxn>
                <a:cxn ang="0">
                  <a:pos x="66" y="12"/>
                </a:cxn>
                <a:cxn ang="0">
                  <a:pos x="64" y="6"/>
                </a:cxn>
                <a:cxn ang="0">
                  <a:pos x="64" y="0"/>
                </a:cxn>
                <a:cxn ang="0">
                  <a:pos x="64" y="0"/>
                </a:cxn>
                <a:cxn ang="0">
                  <a:pos x="60" y="0"/>
                </a:cxn>
                <a:cxn ang="0">
                  <a:pos x="54" y="2"/>
                </a:cxn>
                <a:cxn ang="0">
                  <a:pos x="42" y="10"/>
                </a:cxn>
                <a:cxn ang="0">
                  <a:pos x="30" y="18"/>
                </a:cxn>
                <a:cxn ang="0">
                  <a:pos x="24" y="22"/>
                </a:cxn>
                <a:cxn ang="0">
                  <a:pos x="16" y="24"/>
                </a:cxn>
                <a:cxn ang="0">
                  <a:pos x="16" y="24"/>
                </a:cxn>
                <a:cxn ang="0">
                  <a:pos x="14" y="28"/>
                </a:cxn>
                <a:cxn ang="0">
                  <a:pos x="12" y="34"/>
                </a:cxn>
                <a:cxn ang="0">
                  <a:pos x="6" y="40"/>
                </a:cxn>
                <a:cxn ang="0">
                  <a:pos x="2" y="50"/>
                </a:cxn>
                <a:cxn ang="0">
                  <a:pos x="0" y="54"/>
                </a:cxn>
                <a:cxn ang="0">
                  <a:pos x="0" y="60"/>
                </a:cxn>
                <a:cxn ang="0">
                  <a:pos x="6" y="68"/>
                </a:cxn>
                <a:cxn ang="0">
                  <a:pos x="6" y="68"/>
                </a:cxn>
                <a:cxn ang="0">
                  <a:pos x="14" y="66"/>
                </a:cxn>
                <a:cxn ang="0">
                  <a:pos x="20" y="66"/>
                </a:cxn>
                <a:cxn ang="0">
                  <a:pos x="24" y="66"/>
                </a:cxn>
                <a:cxn ang="0">
                  <a:pos x="24" y="64"/>
                </a:cxn>
                <a:cxn ang="0">
                  <a:pos x="28" y="70"/>
                </a:cxn>
                <a:cxn ang="0">
                  <a:pos x="30" y="70"/>
                </a:cxn>
              </a:cxnLst>
              <a:rect l="0" t="0" r="r" b="b"/>
              <a:pathLst>
                <a:path w="92" h="70">
                  <a:moveTo>
                    <a:pt x="30" y="70"/>
                  </a:moveTo>
                  <a:lnTo>
                    <a:pt x="30" y="70"/>
                  </a:lnTo>
                  <a:lnTo>
                    <a:pt x="30" y="62"/>
                  </a:lnTo>
                  <a:lnTo>
                    <a:pt x="28" y="56"/>
                  </a:lnTo>
                  <a:lnTo>
                    <a:pt x="28" y="52"/>
                  </a:lnTo>
                  <a:lnTo>
                    <a:pt x="28" y="52"/>
                  </a:lnTo>
                  <a:lnTo>
                    <a:pt x="50" y="52"/>
                  </a:lnTo>
                  <a:lnTo>
                    <a:pt x="64" y="52"/>
                  </a:lnTo>
                  <a:lnTo>
                    <a:pt x="74" y="52"/>
                  </a:lnTo>
                  <a:lnTo>
                    <a:pt x="80" y="46"/>
                  </a:lnTo>
                  <a:lnTo>
                    <a:pt x="86" y="46"/>
                  </a:lnTo>
                  <a:lnTo>
                    <a:pt x="92" y="40"/>
                  </a:lnTo>
                  <a:lnTo>
                    <a:pt x="88" y="36"/>
                  </a:lnTo>
                  <a:lnTo>
                    <a:pt x="88" y="34"/>
                  </a:lnTo>
                  <a:lnTo>
                    <a:pt x="90" y="32"/>
                  </a:lnTo>
                  <a:lnTo>
                    <a:pt x="88" y="30"/>
                  </a:lnTo>
                  <a:lnTo>
                    <a:pt x="82" y="30"/>
                  </a:lnTo>
                  <a:lnTo>
                    <a:pt x="78" y="28"/>
                  </a:lnTo>
                  <a:lnTo>
                    <a:pt x="78" y="28"/>
                  </a:lnTo>
                  <a:lnTo>
                    <a:pt x="76" y="22"/>
                  </a:lnTo>
                  <a:lnTo>
                    <a:pt x="70" y="18"/>
                  </a:lnTo>
                  <a:lnTo>
                    <a:pt x="66" y="12"/>
                  </a:lnTo>
                  <a:lnTo>
                    <a:pt x="64" y="6"/>
                  </a:lnTo>
                  <a:lnTo>
                    <a:pt x="64" y="0"/>
                  </a:lnTo>
                  <a:lnTo>
                    <a:pt x="64" y="0"/>
                  </a:lnTo>
                  <a:lnTo>
                    <a:pt x="60" y="0"/>
                  </a:lnTo>
                  <a:lnTo>
                    <a:pt x="54" y="2"/>
                  </a:lnTo>
                  <a:lnTo>
                    <a:pt x="42" y="10"/>
                  </a:lnTo>
                  <a:lnTo>
                    <a:pt x="30" y="18"/>
                  </a:lnTo>
                  <a:lnTo>
                    <a:pt x="24" y="22"/>
                  </a:lnTo>
                  <a:lnTo>
                    <a:pt x="16" y="24"/>
                  </a:lnTo>
                  <a:lnTo>
                    <a:pt x="16" y="24"/>
                  </a:lnTo>
                  <a:lnTo>
                    <a:pt x="14" y="28"/>
                  </a:lnTo>
                  <a:lnTo>
                    <a:pt x="12" y="34"/>
                  </a:lnTo>
                  <a:lnTo>
                    <a:pt x="6" y="40"/>
                  </a:lnTo>
                  <a:lnTo>
                    <a:pt x="2" y="50"/>
                  </a:lnTo>
                  <a:lnTo>
                    <a:pt x="0" y="54"/>
                  </a:lnTo>
                  <a:lnTo>
                    <a:pt x="0" y="60"/>
                  </a:lnTo>
                  <a:lnTo>
                    <a:pt x="6" y="68"/>
                  </a:lnTo>
                  <a:lnTo>
                    <a:pt x="6" y="68"/>
                  </a:lnTo>
                  <a:lnTo>
                    <a:pt x="14" y="66"/>
                  </a:lnTo>
                  <a:lnTo>
                    <a:pt x="20" y="66"/>
                  </a:lnTo>
                  <a:lnTo>
                    <a:pt x="24" y="66"/>
                  </a:lnTo>
                  <a:lnTo>
                    <a:pt x="24" y="64"/>
                  </a:lnTo>
                  <a:lnTo>
                    <a:pt x="28" y="70"/>
                  </a:lnTo>
                  <a:lnTo>
                    <a:pt x="30" y="70"/>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743" name="Freeform 1636"/>
            <p:cNvSpPr>
              <a:spLocks/>
            </p:cNvSpPr>
            <p:nvPr/>
          </p:nvSpPr>
          <p:spPr bwMode="auto">
            <a:xfrm>
              <a:off x="2115040" y="5869267"/>
              <a:ext cx="46162" cy="50247"/>
            </a:xfrm>
            <a:custGeom>
              <a:avLst/>
              <a:gdLst/>
              <a:ahLst/>
              <a:cxnLst>
                <a:cxn ang="0">
                  <a:pos x="10" y="38"/>
                </a:cxn>
                <a:cxn ang="0">
                  <a:pos x="10" y="40"/>
                </a:cxn>
                <a:cxn ang="0">
                  <a:pos x="12" y="40"/>
                </a:cxn>
                <a:cxn ang="0">
                  <a:pos x="20" y="32"/>
                </a:cxn>
                <a:cxn ang="0">
                  <a:pos x="22" y="24"/>
                </a:cxn>
                <a:cxn ang="0">
                  <a:pos x="20" y="24"/>
                </a:cxn>
                <a:cxn ang="0">
                  <a:pos x="14" y="18"/>
                </a:cxn>
                <a:cxn ang="0">
                  <a:pos x="16" y="6"/>
                </a:cxn>
                <a:cxn ang="0">
                  <a:pos x="16" y="6"/>
                </a:cxn>
                <a:cxn ang="0">
                  <a:pos x="28" y="6"/>
                </a:cxn>
                <a:cxn ang="0">
                  <a:pos x="28" y="6"/>
                </a:cxn>
                <a:cxn ang="0">
                  <a:pos x="28" y="6"/>
                </a:cxn>
                <a:cxn ang="0">
                  <a:pos x="40" y="6"/>
                </a:cxn>
                <a:cxn ang="0">
                  <a:pos x="48" y="4"/>
                </a:cxn>
                <a:cxn ang="0">
                  <a:pos x="52" y="0"/>
                </a:cxn>
                <a:cxn ang="0">
                  <a:pos x="56" y="2"/>
                </a:cxn>
                <a:cxn ang="0">
                  <a:pos x="58" y="14"/>
                </a:cxn>
                <a:cxn ang="0">
                  <a:pos x="64" y="18"/>
                </a:cxn>
                <a:cxn ang="0">
                  <a:pos x="64" y="34"/>
                </a:cxn>
                <a:cxn ang="0">
                  <a:pos x="64" y="34"/>
                </a:cxn>
                <a:cxn ang="0">
                  <a:pos x="52" y="50"/>
                </a:cxn>
                <a:cxn ang="0">
                  <a:pos x="44" y="48"/>
                </a:cxn>
                <a:cxn ang="0">
                  <a:pos x="40" y="52"/>
                </a:cxn>
                <a:cxn ang="0">
                  <a:pos x="40" y="52"/>
                </a:cxn>
                <a:cxn ang="0">
                  <a:pos x="28" y="54"/>
                </a:cxn>
                <a:cxn ang="0">
                  <a:pos x="24" y="64"/>
                </a:cxn>
                <a:cxn ang="0">
                  <a:pos x="26" y="66"/>
                </a:cxn>
                <a:cxn ang="0">
                  <a:pos x="26" y="66"/>
                </a:cxn>
                <a:cxn ang="0">
                  <a:pos x="16" y="66"/>
                </a:cxn>
                <a:cxn ang="0">
                  <a:pos x="8" y="66"/>
                </a:cxn>
                <a:cxn ang="0">
                  <a:pos x="6" y="70"/>
                </a:cxn>
                <a:cxn ang="0">
                  <a:pos x="0" y="70"/>
                </a:cxn>
                <a:cxn ang="0">
                  <a:pos x="0" y="70"/>
                </a:cxn>
                <a:cxn ang="0">
                  <a:pos x="2" y="52"/>
                </a:cxn>
                <a:cxn ang="0">
                  <a:pos x="4" y="44"/>
                </a:cxn>
                <a:cxn ang="0">
                  <a:pos x="10" y="38"/>
                </a:cxn>
                <a:cxn ang="0">
                  <a:pos x="10" y="38"/>
                </a:cxn>
              </a:cxnLst>
              <a:rect l="0" t="0" r="r" b="b"/>
              <a:pathLst>
                <a:path w="64" h="70">
                  <a:moveTo>
                    <a:pt x="10" y="38"/>
                  </a:moveTo>
                  <a:lnTo>
                    <a:pt x="10" y="40"/>
                  </a:lnTo>
                  <a:lnTo>
                    <a:pt x="12" y="40"/>
                  </a:lnTo>
                  <a:lnTo>
                    <a:pt x="20" y="32"/>
                  </a:lnTo>
                  <a:lnTo>
                    <a:pt x="22" y="24"/>
                  </a:lnTo>
                  <a:lnTo>
                    <a:pt x="20" y="24"/>
                  </a:lnTo>
                  <a:lnTo>
                    <a:pt x="14" y="18"/>
                  </a:lnTo>
                  <a:lnTo>
                    <a:pt x="16" y="6"/>
                  </a:lnTo>
                  <a:lnTo>
                    <a:pt x="16" y="6"/>
                  </a:lnTo>
                  <a:lnTo>
                    <a:pt x="28" y="6"/>
                  </a:lnTo>
                  <a:lnTo>
                    <a:pt x="28" y="6"/>
                  </a:lnTo>
                  <a:lnTo>
                    <a:pt x="28" y="6"/>
                  </a:lnTo>
                  <a:lnTo>
                    <a:pt x="40" y="6"/>
                  </a:lnTo>
                  <a:lnTo>
                    <a:pt x="48" y="4"/>
                  </a:lnTo>
                  <a:lnTo>
                    <a:pt x="52" y="0"/>
                  </a:lnTo>
                  <a:lnTo>
                    <a:pt x="56" y="2"/>
                  </a:lnTo>
                  <a:lnTo>
                    <a:pt x="58" y="14"/>
                  </a:lnTo>
                  <a:lnTo>
                    <a:pt x="64" y="18"/>
                  </a:lnTo>
                  <a:lnTo>
                    <a:pt x="64" y="34"/>
                  </a:lnTo>
                  <a:lnTo>
                    <a:pt x="64" y="34"/>
                  </a:lnTo>
                  <a:lnTo>
                    <a:pt x="52" y="50"/>
                  </a:lnTo>
                  <a:lnTo>
                    <a:pt x="44" y="48"/>
                  </a:lnTo>
                  <a:lnTo>
                    <a:pt x="40" y="52"/>
                  </a:lnTo>
                  <a:lnTo>
                    <a:pt x="40" y="52"/>
                  </a:lnTo>
                  <a:lnTo>
                    <a:pt x="28" y="54"/>
                  </a:lnTo>
                  <a:lnTo>
                    <a:pt x="24" y="64"/>
                  </a:lnTo>
                  <a:lnTo>
                    <a:pt x="26" y="66"/>
                  </a:lnTo>
                  <a:lnTo>
                    <a:pt x="26" y="66"/>
                  </a:lnTo>
                  <a:lnTo>
                    <a:pt x="16" y="66"/>
                  </a:lnTo>
                  <a:lnTo>
                    <a:pt x="8" y="66"/>
                  </a:lnTo>
                  <a:lnTo>
                    <a:pt x="6" y="70"/>
                  </a:lnTo>
                  <a:lnTo>
                    <a:pt x="0" y="70"/>
                  </a:lnTo>
                  <a:lnTo>
                    <a:pt x="0" y="70"/>
                  </a:lnTo>
                  <a:lnTo>
                    <a:pt x="2" y="52"/>
                  </a:lnTo>
                  <a:lnTo>
                    <a:pt x="4" y="44"/>
                  </a:lnTo>
                  <a:lnTo>
                    <a:pt x="10" y="38"/>
                  </a:lnTo>
                  <a:lnTo>
                    <a:pt x="10" y="38"/>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744" name="Freeform 1637"/>
            <p:cNvSpPr>
              <a:spLocks/>
            </p:cNvSpPr>
            <p:nvPr/>
          </p:nvSpPr>
          <p:spPr bwMode="auto">
            <a:xfrm>
              <a:off x="2047240" y="5689815"/>
              <a:ext cx="144255" cy="183759"/>
            </a:xfrm>
            <a:custGeom>
              <a:avLst/>
              <a:gdLst/>
              <a:ahLst/>
              <a:cxnLst>
                <a:cxn ang="0">
                  <a:pos x="14" y="100"/>
                </a:cxn>
                <a:cxn ang="0">
                  <a:pos x="6" y="138"/>
                </a:cxn>
                <a:cxn ang="0">
                  <a:pos x="8" y="148"/>
                </a:cxn>
                <a:cxn ang="0">
                  <a:pos x="10" y="162"/>
                </a:cxn>
                <a:cxn ang="0">
                  <a:pos x="20" y="188"/>
                </a:cxn>
                <a:cxn ang="0">
                  <a:pos x="44" y="208"/>
                </a:cxn>
                <a:cxn ang="0">
                  <a:pos x="66" y="230"/>
                </a:cxn>
                <a:cxn ang="0">
                  <a:pos x="70" y="238"/>
                </a:cxn>
                <a:cxn ang="0">
                  <a:pos x="80" y="248"/>
                </a:cxn>
                <a:cxn ang="0">
                  <a:pos x="92" y="246"/>
                </a:cxn>
                <a:cxn ang="0">
                  <a:pos x="108" y="256"/>
                </a:cxn>
                <a:cxn ang="0">
                  <a:pos x="110" y="256"/>
                </a:cxn>
                <a:cxn ang="0">
                  <a:pos x="122" y="256"/>
                </a:cxn>
                <a:cxn ang="0">
                  <a:pos x="132" y="256"/>
                </a:cxn>
                <a:cxn ang="0">
                  <a:pos x="146" y="250"/>
                </a:cxn>
                <a:cxn ang="0">
                  <a:pos x="168" y="244"/>
                </a:cxn>
                <a:cxn ang="0">
                  <a:pos x="160" y="232"/>
                </a:cxn>
                <a:cxn ang="0">
                  <a:pos x="152" y="220"/>
                </a:cxn>
                <a:cxn ang="0">
                  <a:pos x="134" y="202"/>
                </a:cxn>
                <a:cxn ang="0">
                  <a:pos x="136" y="196"/>
                </a:cxn>
                <a:cxn ang="0">
                  <a:pos x="148" y="192"/>
                </a:cxn>
                <a:cxn ang="0">
                  <a:pos x="150" y="168"/>
                </a:cxn>
                <a:cxn ang="0">
                  <a:pos x="156" y="162"/>
                </a:cxn>
                <a:cxn ang="0">
                  <a:pos x="176" y="122"/>
                </a:cxn>
                <a:cxn ang="0">
                  <a:pos x="176" y="110"/>
                </a:cxn>
                <a:cxn ang="0">
                  <a:pos x="182" y="82"/>
                </a:cxn>
                <a:cxn ang="0">
                  <a:pos x="200" y="68"/>
                </a:cxn>
                <a:cxn ang="0">
                  <a:pos x="196" y="66"/>
                </a:cxn>
                <a:cxn ang="0">
                  <a:pos x="188" y="60"/>
                </a:cxn>
                <a:cxn ang="0">
                  <a:pos x="184" y="36"/>
                </a:cxn>
                <a:cxn ang="0">
                  <a:pos x="182" y="20"/>
                </a:cxn>
                <a:cxn ang="0">
                  <a:pos x="180" y="16"/>
                </a:cxn>
                <a:cxn ang="0">
                  <a:pos x="168" y="4"/>
                </a:cxn>
                <a:cxn ang="0">
                  <a:pos x="160" y="4"/>
                </a:cxn>
                <a:cxn ang="0">
                  <a:pos x="148" y="12"/>
                </a:cxn>
                <a:cxn ang="0">
                  <a:pos x="140" y="18"/>
                </a:cxn>
                <a:cxn ang="0">
                  <a:pos x="116" y="16"/>
                </a:cxn>
                <a:cxn ang="0">
                  <a:pos x="114" y="12"/>
                </a:cxn>
                <a:cxn ang="0">
                  <a:pos x="38" y="16"/>
                </a:cxn>
                <a:cxn ang="0">
                  <a:pos x="26" y="42"/>
                </a:cxn>
              </a:cxnLst>
              <a:rect l="0" t="0" r="r" b="b"/>
              <a:pathLst>
                <a:path w="200" h="256">
                  <a:moveTo>
                    <a:pt x="26" y="100"/>
                  </a:moveTo>
                  <a:lnTo>
                    <a:pt x="14" y="100"/>
                  </a:lnTo>
                  <a:lnTo>
                    <a:pt x="0" y="140"/>
                  </a:lnTo>
                  <a:lnTo>
                    <a:pt x="6" y="138"/>
                  </a:lnTo>
                  <a:lnTo>
                    <a:pt x="6" y="138"/>
                  </a:lnTo>
                  <a:lnTo>
                    <a:pt x="8" y="148"/>
                  </a:lnTo>
                  <a:lnTo>
                    <a:pt x="12" y="158"/>
                  </a:lnTo>
                  <a:lnTo>
                    <a:pt x="10" y="162"/>
                  </a:lnTo>
                  <a:lnTo>
                    <a:pt x="22" y="178"/>
                  </a:lnTo>
                  <a:lnTo>
                    <a:pt x="20" y="188"/>
                  </a:lnTo>
                  <a:lnTo>
                    <a:pt x="20" y="188"/>
                  </a:lnTo>
                  <a:lnTo>
                    <a:pt x="44" y="208"/>
                  </a:lnTo>
                  <a:lnTo>
                    <a:pt x="56" y="218"/>
                  </a:lnTo>
                  <a:lnTo>
                    <a:pt x="66" y="230"/>
                  </a:lnTo>
                  <a:lnTo>
                    <a:pt x="66" y="230"/>
                  </a:lnTo>
                  <a:lnTo>
                    <a:pt x="70" y="238"/>
                  </a:lnTo>
                  <a:lnTo>
                    <a:pt x="76" y="246"/>
                  </a:lnTo>
                  <a:lnTo>
                    <a:pt x="80" y="248"/>
                  </a:lnTo>
                  <a:lnTo>
                    <a:pt x="84" y="246"/>
                  </a:lnTo>
                  <a:lnTo>
                    <a:pt x="92" y="246"/>
                  </a:lnTo>
                  <a:lnTo>
                    <a:pt x="94" y="244"/>
                  </a:lnTo>
                  <a:lnTo>
                    <a:pt x="108" y="256"/>
                  </a:lnTo>
                  <a:lnTo>
                    <a:pt x="110" y="256"/>
                  </a:lnTo>
                  <a:lnTo>
                    <a:pt x="110" y="256"/>
                  </a:lnTo>
                  <a:lnTo>
                    <a:pt x="122" y="256"/>
                  </a:lnTo>
                  <a:lnTo>
                    <a:pt x="122" y="256"/>
                  </a:lnTo>
                  <a:lnTo>
                    <a:pt x="122" y="256"/>
                  </a:lnTo>
                  <a:lnTo>
                    <a:pt x="132" y="256"/>
                  </a:lnTo>
                  <a:lnTo>
                    <a:pt x="138" y="254"/>
                  </a:lnTo>
                  <a:lnTo>
                    <a:pt x="146" y="250"/>
                  </a:lnTo>
                  <a:lnTo>
                    <a:pt x="152" y="244"/>
                  </a:lnTo>
                  <a:lnTo>
                    <a:pt x="168" y="244"/>
                  </a:lnTo>
                  <a:lnTo>
                    <a:pt x="168" y="234"/>
                  </a:lnTo>
                  <a:lnTo>
                    <a:pt x="160" y="232"/>
                  </a:lnTo>
                  <a:lnTo>
                    <a:pt x="160" y="232"/>
                  </a:lnTo>
                  <a:lnTo>
                    <a:pt x="152" y="220"/>
                  </a:lnTo>
                  <a:lnTo>
                    <a:pt x="144" y="206"/>
                  </a:lnTo>
                  <a:lnTo>
                    <a:pt x="134" y="202"/>
                  </a:lnTo>
                  <a:lnTo>
                    <a:pt x="136" y="200"/>
                  </a:lnTo>
                  <a:lnTo>
                    <a:pt x="136" y="196"/>
                  </a:lnTo>
                  <a:lnTo>
                    <a:pt x="144" y="196"/>
                  </a:lnTo>
                  <a:lnTo>
                    <a:pt x="148" y="192"/>
                  </a:lnTo>
                  <a:lnTo>
                    <a:pt x="150" y="168"/>
                  </a:lnTo>
                  <a:lnTo>
                    <a:pt x="150" y="168"/>
                  </a:lnTo>
                  <a:lnTo>
                    <a:pt x="152" y="166"/>
                  </a:lnTo>
                  <a:lnTo>
                    <a:pt x="156" y="162"/>
                  </a:lnTo>
                  <a:lnTo>
                    <a:pt x="164" y="148"/>
                  </a:lnTo>
                  <a:lnTo>
                    <a:pt x="176" y="122"/>
                  </a:lnTo>
                  <a:lnTo>
                    <a:pt x="176" y="122"/>
                  </a:lnTo>
                  <a:lnTo>
                    <a:pt x="176" y="110"/>
                  </a:lnTo>
                  <a:lnTo>
                    <a:pt x="176" y="110"/>
                  </a:lnTo>
                  <a:lnTo>
                    <a:pt x="182" y="82"/>
                  </a:lnTo>
                  <a:lnTo>
                    <a:pt x="198" y="74"/>
                  </a:lnTo>
                  <a:lnTo>
                    <a:pt x="200" y="68"/>
                  </a:lnTo>
                  <a:lnTo>
                    <a:pt x="198" y="66"/>
                  </a:lnTo>
                  <a:lnTo>
                    <a:pt x="196" y="66"/>
                  </a:lnTo>
                  <a:lnTo>
                    <a:pt x="188" y="60"/>
                  </a:lnTo>
                  <a:lnTo>
                    <a:pt x="188" y="60"/>
                  </a:lnTo>
                  <a:lnTo>
                    <a:pt x="186" y="48"/>
                  </a:lnTo>
                  <a:lnTo>
                    <a:pt x="184" y="36"/>
                  </a:lnTo>
                  <a:lnTo>
                    <a:pt x="184" y="24"/>
                  </a:lnTo>
                  <a:lnTo>
                    <a:pt x="182" y="20"/>
                  </a:lnTo>
                  <a:lnTo>
                    <a:pt x="180" y="16"/>
                  </a:lnTo>
                  <a:lnTo>
                    <a:pt x="180" y="16"/>
                  </a:lnTo>
                  <a:lnTo>
                    <a:pt x="172" y="8"/>
                  </a:lnTo>
                  <a:lnTo>
                    <a:pt x="168" y="4"/>
                  </a:lnTo>
                  <a:lnTo>
                    <a:pt x="164" y="0"/>
                  </a:lnTo>
                  <a:lnTo>
                    <a:pt x="160" y="4"/>
                  </a:lnTo>
                  <a:lnTo>
                    <a:pt x="156" y="4"/>
                  </a:lnTo>
                  <a:lnTo>
                    <a:pt x="148" y="12"/>
                  </a:lnTo>
                  <a:lnTo>
                    <a:pt x="146" y="18"/>
                  </a:lnTo>
                  <a:lnTo>
                    <a:pt x="140" y="18"/>
                  </a:lnTo>
                  <a:lnTo>
                    <a:pt x="136" y="16"/>
                  </a:lnTo>
                  <a:lnTo>
                    <a:pt x="116" y="16"/>
                  </a:lnTo>
                  <a:lnTo>
                    <a:pt x="116" y="12"/>
                  </a:lnTo>
                  <a:lnTo>
                    <a:pt x="114" y="12"/>
                  </a:lnTo>
                  <a:lnTo>
                    <a:pt x="112" y="16"/>
                  </a:lnTo>
                  <a:lnTo>
                    <a:pt x="38" y="16"/>
                  </a:lnTo>
                  <a:lnTo>
                    <a:pt x="38" y="42"/>
                  </a:lnTo>
                  <a:lnTo>
                    <a:pt x="26" y="42"/>
                  </a:lnTo>
                  <a:lnTo>
                    <a:pt x="26" y="100"/>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745" name="Freeform 1638"/>
            <p:cNvSpPr>
              <a:spLocks/>
            </p:cNvSpPr>
            <p:nvPr/>
          </p:nvSpPr>
          <p:spPr bwMode="auto">
            <a:xfrm>
              <a:off x="2213134" y="5797486"/>
              <a:ext cx="87996" cy="124899"/>
            </a:xfrm>
            <a:custGeom>
              <a:avLst/>
              <a:gdLst/>
              <a:ahLst/>
              <a:cxnLst>
                <a:cxn ang="0">
                  <a:pos x="48" y="90"/>
                </a:cxn>
                <a:cxn ang="0">
                  <a:pos x="30" y="92"/>
                </a:cxn>
                <a:cxn ang="0">
                  <a:pos x="16" y="100"/>
                </a:cxn>
                <a:cxn ang="0">
                  <a:pos x="12" y="102"/>
                </a:cxn>
                <a:cxn ang="0">
                  <a:pos x="4" y="112"/>
                </a:cxn>
                <a:cxn ang="0">
                  <a:pos x="0" y="164"/>
                </a:cxn>
                <a:cxn ang="0">
                  <a:pos x="6" y="174"/>
                </a:cxn>
                <a:cxn ang="0">
                  <a:pos x="18" y="160"/>
                </a:cxn>
                <a:cxn ang="0">
                  <a:pos x="22" y="154"/>
                </a:cxn>
                <a:cxn ang="0">
                  <a:pos x="34" y="142"/>
                </a:cxn>
                <a:cxn ang="0">
                  <a:pos x="48" y="130"/>
                </a:cxn>
                <a:cxn ang="0">
                  <a:pos x="58" y="124"/>
                </a:cxn>
                <a:cxn ang="0">
                  <a:pos x="70" y="112"/>
                </a:cxn>
                <a:cxn ang="0">
                  <a:pos x="100" y="68"/>
                </a:cxn>
                <a:cxn ang="0">
                  <a:pos x="106" y="52"/>
                </a:cxn>
                <a:cxn ang="0">
                  <a:pos x="110" y="46"/>
                </a:cxn>
                <a:cxn ang="0">
                  <a:pos x="118" y="30"/>
                </a:cxn>
                <a:cxn ang="0">
                  <a:pos x="122" y="22"/>
                </a:cxn>
                <a:cxn ang="0">
                  <a:pos x="120" y="20"/>
                </a:cxn>
                <a:cxn ang="0">
                  <a:pos x="120" y="18"/>
                </a:cxn>
                <a:cxn ang="0">
                  <a:pos x="120" y="8"/>
                </a:cxn>
                <a:cxn ang="0">
                  <a:pos x="116" y="0"/>
                </a:cxn>
                <a:cxn ang="0">
                  <a:pos x="110" y="4"/>
                </a:cxn>
                <a:cxn ang="0">
                  <a:pos x="96" y="8"/>
                </a:cxn>
                <a:cxn ang="0">
                  <a:pos x="90" y="8"/>
                </a:cxn>
                <a:cxn ang="0">
                  <a:pos x="80" y="10"/>
                </a:cxn>
                <a:cxn ang="0">
                  <a:pos x="66" y="16"/>
                </a:cxn>
                <a:cxn ang="0">
                  <a:pos x="56" y="14"/>
                </a:cxn>
                <a:cxn ang="0">
                  <a:pos x="44" y="20"/>
                </a:cxn>
                <a:cxn ang="0">
                  <a:pos x="40" y="20"/>
                </a:cxn>
                <a:cxn ang="0">
                  <a:pos x="34" y="14"/>
                </a:cxn>
                <a:cxn ang="0">
                  <a:pos x="26" y="6"/>
                </a:cxn>
                <a:cxn ang="0">
                  <a:pos x="22" y="16"/>
                </a:cxn>
                <a:cxn ang="0">
                  <a:pos x="28" y="30"/>
                </a:cxn>
                <a:cxn ang="0">
                  <a:pos x="48" y="42"/>
                </a:cxn>
                <a:cxn ang="0">
                  <a:pos x="78" y="50"/>
                </a:cxn>
                <a:cxn ang="0">
                  <a:pos x="84" y="50"/>
                </a:cxn>
                <a:cxn ang="0">
                  <a:pos x="48" y="90"/>
                </a:cxn>
              </a:cxnLst>
              <a:rect l="0" t="0" r="r" b="b"/>
              <a:pathLst>
                <a:path w="122" h="174">
                  <a:moveTo>
                    <a:pt x="48" y="90"/>
                  </a:moveTo>
                  <a:lnTo>
                    <a:pt x="48" y="90"/>
                  </a:lnTo>
                  <a:lnTo>
                    <a:pt x="38" y="90"/>
                  </a:lnTo>
                  <a:lnTo>
                    <a:pt x="30" y="92"/>
                  </a:lnTo>
                  <a:lnTo>
                    <a:pt x="24" y="96"/>
                  </a:lnTo>
                  <a:lnTo>
                    <a:pt x="16" y="100"/>
                  </a:lnTo>
                  <a:lnTo>
                    <a:pt x="16" y="100"/>
                  </a:lnTo>
                  <a:lnTo>
                    <a:pt x="12" y="102"/>
                  </a:lnTo>
                  <a:lnTo>
                    <a:pt x="8" y="108"/>
                  </a:lnTo>
                  <a:lnTo>
                    <a:pt x="4" y="112"/>
                  </a:lnTo>
                  <a:lnTo>
                    <a:pt x="0" y="118"/>
                  </a:lnTo>
                  <a:lnTo>
                    <a:pt x="0" y="164"/>
                  </a:lnTo>
                  <a:lnTo>
                    <a:pt x="6" y="174"/>
                  </a:lnTo>
                  <a:lnTo>
                    <a:pt x="6" y="174"/>
                  </a:lnTo>
                  <a:lnTo>
                    <a:pt x="14" y="166"/>
                  </a:lnTo>
                  <a:lnTo>
                    <a:pt x="18" y="160"/>
                  </a:lnTo>
                  <a:lnTo>
                    <a:pt x="20" y="156"/>
                  </a:lnTo>
                  <a:lnTo>
                    <a:pt x="22" y="154"/>
                  </a:lnTo>
                  <a:lnTo>
                    <a:pt x="22" y="154"/>
                  </a:lnTo>
                  <a:lnTo>
                    <a:pt x="34" y="142"/>
                  </a:lnTo>
                  <a:lnTo>
                    <a:pt x="48" y="130"/>
                  </a:lnTo>
                  <a:lnTo>
                    <a:pt x="48" y="130"/>
                  </a:lnTo>
                  <a:lnTo>
                    <a:pt x="52" y="128"/>
                  </a:lnTo>
                  <a:lnTo>
                    <a:pt x="58" y="124"/>
                  </a:lnTo>
                  <a:lnTo>
                    <a:pt x="58" y="124"/>
                  </a:lnTo>
                  <a:lnTo>
                    <a:pt x="70" y="112"/>
                  </a:lnTo>
                  <a:lnTo>
                    <a:pt x="86" y="90"/>
                  </a:lnTo>
                  <a:lnTo>
                    <a:pt x="100" y="68"/>
                  </a:lnTo>
                  <a:lnTo>
                    <a:pt x="104" y="58"/>
                  </a:lnTo>
                  <a:lnTo>
                    <a:pt x="106" y="52"/>
                  </a:lnTo>
                  <a:lnTo>
                    <a:pt x="106" y="52"/>
                  </a:lnTo>
                  <a:lnTo>
                    <a:pt x="110" y="46"/>
                  </a:lnTo>
                  <a:lnTo>
                    <a:pt x="114" y="38"/>
                  </a:lnTo>
                  <a:lnTo>
                    <a:pt x="118" y="30"/>
                  </a:lnTo>
                  <a:lnTo>
                    <a:pt x="118" y="22"/>
                  </a:lnTo>
                  <a:lnTo>
                    <a:pt x="122" y="22"/>
                  </a:lnTo>
                  <a:lnTo>
                    <a:pt x="122" y="20"/>
                  </a:lnTo>
                  <a:lnTo>
                    <a:pt x="120" y="20"/>
                  </a:lnTo>
                  <a:lnTo>
                    <a:pt x="120" y="18"/>
                  </a:lnTo>
                  <a:lnTo>
                    <a:pt x="120" y="18"/>
                  </a:lnTo>
                  <a:lnTo>
                    <a:pt x="122" y="12"/>
                  </a:lnTo>
                  <a:lnTo>
                    <a:pt x="120" y="8"/>
                  </a:lnTo>
                  <a:lnTo>
                    <a:pt x="122" y="2"/>
                  </a:lnTo>
                  <a:lnTo>
                    <a:pt x="116" y="0"/>
                  </a:lnTo>
                  <a:lnTo>
                    <a:pt x="116" y="0"/>
                  </a:lnTo>
                  <a:lnTo>
                    <a:pt x="110" y="4"/>
                  </a:lnTo>
                  <a:lnTo>
                    <a:pt x="104" y="6"/>
                  </a:lnTo>
                  <a:lnTo>
                    <a:pt x="96" y="8"/>
                  </a:lnTo>
                  <a:lnTo>
                    <a:pt x="90" y="8"/>
                  </a:lnTo>
                  <a:lnTo>
                    <a:pt x="90" y="8"/>
                  </a:lnTo>
                  <a:lnTo>
                    <a:pt x="86" y="10"/>
                  </a:lnTo>
                  <a:lnTo>
                    <a:pt x="80" y="10"/>
                  </a:lnTo>
                  <a:lnTo>
                    <a:pt x="72" y="12"/>
                  </a:lnTo>
                  <a:lnTo>
                    <a:pt x="66" y="16"/>
                  </a:lnTo>
                  <a:lnTo>
                    <a:pt x="56" y="14"/>
                  </a:lnTo>
                  <a:lnTo>
                    <a:pt x="56" y="14"/>
                  </a:lnTo>
                  <a:lnTo>
                    <a:pt x="50" y="18"/>
                  </a:lnTo>
                  <a:lnTo>
                    <a:pt x="44" y="20"/>
                  </a:lnTo>
                  <a:lnTo>
                    <a:pt x="40" y="20"/>
                  </a:lnTo>
                  <a:lnTo>
                    <a:pt x="40" y="20"/>
                  </a:lnTo>
                  <a:lnTo>
                    <a:pt x="38" y="18"/>
                  </a:lnTo>
                  <a:lnTo>
                    <a:pt x="34" y="14"/>
                  </a:lnTo>
                  <a:lnTo>
                    <a:pt x="26" y="6"/>
                  </a:lnTo>
                  <a:lnTo>
                    <a:pt x="26" y="6"/>
                  </a:lnTo>
                  <a:lnTo>
                    <a:pt x="22" y="16"/>
                  </a:lnTo>
                  <a:lnTo>
                    <a:pt x="22" y="16"/>
                  </a:lnTo>
                  <a:lnTo>
                    <a:pt x="24" y="22"/>
                  </a:lnTo>
                  <a:lnTo>
                    <a:pt x="28" y="30"/>
                  </a:lnTo>
                  <a:lnTo>
                    <a:pt x="38" y="36"/>
                  </a:lnTo>
                  <a:lnTo>
                    <a:pt x="48" y="42"/>
                  </a:lnTo>
                  <a:lnTo>
                    <a:pt x="68" y="48"/>
                  </a:lnTo>
                  <a:lnTo>
                    <a:pt x="78" y="50"/>
                  </a:lnTo>
                  <a:lnTo>
                    <a:pt x="84" y="50"/>
                  </a:lnTo>
                  <a:lnTo>
                    <a:pt x="84" y="50"/>
                  </a:lnTo>
                  <a:lnTo>
                    <a:pt x="68" y="70"/>
                  </a:lnTo>
                  <a:lnTo>
                    <a:pt x="48" y="90"/>
                  </a:lnTo>
                  <a:lnTo>
                    <a:pt x="48" y="90"/>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746" name="Freeform 1639"/>
            <p:cNvSpPr>
              <a:spLocks/>
            </p:cNvSpPr>
            <p:nvPr/>
          </p:nvSpPr>
          <p:spPr bwMode="auto">
            <a:xfrm>
              <a:off x="2143891" y="5770209"/>
              <a:ext cx="129830" cy="104800"/>
            </a:xfrm>
            <a:custGeom>
              <a:avLst/>
              <a:gdLst/>
              <a:ahLst/>
              <a:cxnLst>
                <a:cxn ang="0">
                  <a:pos x="144" y="128"/>
                </a:cxn>
                <a:cxn ang="0">
                  <a:pos x="124" y="130"/>
                </a:cxn>
                <a:cxn ang="0">
                  <a:pos x="106" y="140"/>
                </a:cxn>
                <a:cxn ang="0">
                  <a:pos x="100" y="140"/>
                </a:cxn>
                <a:cxn ang="0">
                  <a:pos x="84" y="140"/>
                </a:cxn>
                <a:cxn ang="0">
                  <a:pos x="80" y="144"/>
                </a:cxn>
                <a:cxn ang="0">
                  <a:pos x="68" y="146"/>
                </a:cxn>
                <a:cxn ang="0">
                  <a:pos x="46" y="134"/>
                </a:cxn>
                <a:cxn ang="0">
                  <a:pos x="34" y="132"/>
                </a:cxn>
                <a:cxn ang="0">
                  <a:pos x="26" y="120"/>
                </a:cxn>
                <a:cxn ang="0">
                  <a:pos x="18" y="108"/>
                </a:cxn>
                <a:cxn ang="0">
                  <a:pos x="0" y="90"/>
                </a:cxn>
                <a:cxn ang="0">
                  <a:pos x="2" y="84"/>
                </a:cxn>
                <a:cxn ang="0">
                  <a:pos x="14" y="80"/>
                </a:cxn>
                <a:cxn ang="0">
                  <a:pos x="16" y="56"/>
                </a:cxn>
                <a:cxn ang="0">
                  <a:pos x="32" y="32"/>
                </a:cxn>
                <a:cxn ang="0">
                  <a:pos x="42" y="8"/>
                </a:cxn>
                <a:cxn ang="0">
                  <a:pos x="54" y="10"/>
                </a:cxn>
                <a:cxn ang="0">
                  <a:pos x="58" y="0"/>
                </a:cxn>
                <a:cxn ang="0">
                  <a:pos x="80" y="6"/>
                </a:cxn>
                <a:cxn ang="0">
                  <a:pos x="86" y="6"/>
                </a:cxn>
                <a:cxn ang="0">
                  <a:pos x="100" y="18"/>
                </a:cxn>
                <a:cxn ang="0">
                  <a:pos x="112" y="32"/>
                </a:cxn>
                <a:cxn ang="0">
                  <a:pos x="110" y="34"/>
                </a:cxn>
                <a:cxn ang="0">
                  <a:pos x="106" y="46"/>
                </a:cxn>
                <a:cxn ang="0">
                  <a:pos x="112" y="50"/>
                </a:cxn>
                <a:cxn ang="0">
                  <a:pos x="118" y="52"/>
                </a:cxn>
                <a:cxn ang="0">
                  <a:pos x="118" y="54"/>
                </a:cxn>
                <a:cxn ang="0">
                  <a:pos x="124" y="68"/>
                </a:cxn>
                <a:cxn ang="0">
                  <a:pos x="144" y="80"/>
                </a:cxn>
                <a:cxn ang="0">
                  <a:pos x="174" y="88"/>
                </a:cxn>
                <a:cxn ang="0">
                  <a:pos x="180" y="88"/>
                </a:cxn>
                <a:cxn ang="0">
                  <a:pos x="144" y="128"/>
                </a:cxn>
              </a:cxnLst>
              <a:rect l="0" t="0" r="r" b="b"/>
              <a:pathLst>
                <a:path w="180" h="146">
                  <a:moveTo>
                    <a:pt x="144" y="128"/>
                  </a:moveTo>
                  <a:lnTo>
                    <a:pt x="144" y="128"/>
                  </a:lnTo>
                  <a:lnTo>
                    <a:pt x="134" y="128"/>
                  </a:lnTo>
                  <a:lnTo>
                    <a:pt x="124" y="130"/>
                  </a:lnTo>
                  <a:lnTo>
                    <a:pt x="114" y="136"/>
                  </a:lnTo>
                  <a:lnTo>
                    <a:pt x="106" y="140"/>
                  </a:lnTo>
                  <a:lnTo>
                    <a:pt x="106" y="140"/>
                  </a:lnTo>
                  <a:lnTo>
                    <a:pt x="100" y="140"/>
                  </a:lnTo>
                  <a:lnTo>
                    <a:pt x="94" y="138"/>
                  </a:lnTo>
                  <a:lnTo>
                    <a:pt x="84" y="140"/>
                  </a:lnTo>
                  <a:lnTo>
                    <a:pt x="84" y="140"/>
                  </a:lnTo>
                  <a:lnTo>
                    <a:pt x="80" y="144"/>
                  </a:lnTo>
                  <a:lnTo>
                    <a:pt x="74" y="146"/>
                  </a:lnTo>
                  <a:lnTo>
                    <a:pt x="68" y="146"/>
                  </a:lnTo>
                  <a:lnTo>
                    <a:pt x="60" y="142"/>
                  </a:lnTo>
                  <a:lnTo>
                    <a:pt x="46" y="134"/>
                  </a:lnTo>
                  <a:lnTo>
                    <a:pt x="40" y="132"/>
                  </a:lnTo>
                  <a:lnTo>
                    <a:pt x="34" y="132"/>
                  </a:lnTo>
                  <a:lnTo>
                    <a:pt x="34" y="122"/>
                  </a:lnTo>
                  <a:lnTo>
                    <a:pt x="26" y="120"/>
                  </a:lnTo>
                  <a:lnTo>
                    <a:pt x="26" y="120"/>
                  </a:lnTo>
                  <a:lnTo>
                    <a:pt x="18" y="108"/>
                  </a:lnTo>
                  <a:lnTo>
                    <a:pt x="10" y="94"/>
                  </a:lnTo>
                  <a:lnTo>
                    <a:pt x="0" y="90"/>
                  </a:lnTo>
                  <a:lnTo>
                    <a:pt x="2" y="88"/>
                  </a:lnTo>
                  <a:lnTo>
                    <a:pt x="2" y="84"/>
                  </a:lnTo>
                  <a:lnTo>
                    <a:pt x="10" y="84"/>
                  </a:lnTo>
                  <a:lnTo>
                    <a:pt x="14" y="80"/>
                  </a:lnTo>
                  <a:lnTo>
                    <a:pt x="16" y="56"/>
                  </a:lnTo>
                  <a:lnTo>
                    <a:pt x="16" y="56"/>
                  </a:lnTo>
                  <a:lnTo>
                    <a:pt x="22" y="48"/>
                  </a:lnTo>
                  <a:lnTo>
                    <a:pt x="32" y="32"/>
                  </a:lnTo>
                  <a:lnTo>
                    <a:pt x="40" y="16"/>
                  </a:lnTo>
                  <a:lnTo>
                    <a:pt x="42" y="8"/>
                  </a:lnTo>
                  <a:lnTo>
                    <a:pt x="42" y="8"/>
                  </a:lnTo>
                  <a:lnTo>
                    <a:pt x="54" y="10"/>
                  </a:lnTo>
                  <a:lnTo>
                    <a:pt x="58" y="0"/>
                  </a:lnTo>
                  <a:lnTo>
                    <a:pt x="58" y="0"/>
                  </a:lnTo>
                  <a:lnTo>
                    <a:pt x="72" y="4"/>
                  </a:lnTo>
                  <a:lnTo>
                    <a:pt x="80" y="6"/>
                  </a:lnTo>
                  <a:lnTo>
                    <a:pt x="86" y="6"/>
                  </a:lnTo>
                  <a:lnTo>
                    <a:pt x="86" y="6"/>
                  </a:lnTo>
                  <a:lnTo>
                    <a:pt x="92" y="10"/>
                  </a:lnTo>
                  <a:lnTo>
                    <a:pt x="100" y="18"/>
                  </a:lnTo>
                  <a:lnTo>
                    <a:pt x="106" y="26"/>
                  </a:lnTo>
                  <a:lnTo>
                    <a:pt x="112" y="32"/>
                  </a:lnTo>
                  <a:lnTo>
                    <a:pt x="110" y="34"/>
                  </a:lnTo>
                  <a:lnTo>
                    <a:pt x="110" y="34"/>
                  </a:lnTo>
                  <a:lnTo>
                    <a:pt x="110" y="40"/>
                  </a:lnTo>
                  <a:lnTo>
                    <a:pt x="106" y="46"/>
                  </a:lnTo>
                  <a:lnTo>
                    <a:pt x="108" y="50"/>
                  </a:lnTo>
                  <a:lnTo>
                    <a:pt x="112" y="50"/>
                  </a:lnTo>
                  <a:lnTo>
                    <a:pt x="116" y="48"/>
                  </a:lnTo>
                  <a:lnTo>
                    <a:pt x="118" y="52"/>
                  </a:lnTo>
                  <a:lnTo>
                    <a:pt x="118" y="54"/>
                  </a:lnTo>
                  <a:lnTo>
                    <a:pt x="118" y="54"/>
                  </a:lnTo>
                  <a:lnTo>
                    <a:pt x="120" y="60"/>
                  </a:lnTo>
                  <a:lnTo>
                    <a:pt x="124" y="68"/>
                  </a:lnTo>
                  <a:lnTo>
                    <a:pt x="134" y="74"/>
                  </a:lnTo>
                  <a:lnTo>
                    <a:pt x="144" y="80"/>
                  </a:lnTo>
                  <a:lnTo>
                    <a:pt x="164" y="86"/>
                  </a:lnTo>
                  <a:lnTo>
                    <a:pt x="174" y="88"/>
                  </a:lnTo>
                  <a:lnTo>
                    <a:pt x="180" y="88"/>
                  </a:lnTo>
                  <a:lnTo>
                    <a:pt x="180" y="88"/>
                  </a:lnTo>
                  <a:lnTo>
                    <a:pt x="164" y="108"/>
                  </a:lnTo>
                  <a:lnTo>
                    <a:pt x="144" y="128"/>
                  </a:lnTo>
                  <a:lnTo>
                    <a:pt x="144" y="128"/>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747" name="Freeform 1640"/>
            <p:cNvSpPr>
              <a:spLocks/>
            </p:cNvSpPr>
            <p:nvPr/>
          </p:nvSpPr>
          <p:spPr bwMode="auto">
            <a:xfrm>
              <a:off x="2231887" y="6020007"/>
              <a:ext cx="60587" cy="129206"/>
            </a:xfrm>
            <a:custGeom>
              <a:avLst/>
              <a:gdLst/>
              <a:ahLst/>
              <a:cxnLst>
                <a:cxn ang="0">
                  <a:pos x="14" y="54"/>
                </a:cxn>
                <a:cxn ang="0">
                  <a:pos x="14" y="52"/>
                </a:cxn>
                <a:cxn ang="0">
                  <a:pos x="32" y="46"/>
                </a:cxn>
                <a:cxn ang="0">
                  <a:pos x="36" y="50"/>
                </a:cxn>
                <a:cxn ang="0">
                  <a:pos x="40" y="50"/>
                </a:cxn>
                <a:cxn ang="0">
                  <a:pos x="38" y="44"/>
                </a:cxn>
                <a:cxn ang="0">
                  <a:pos x="44" y="44"/>
                </a:cxn>
                <a:cxn ang="0">
                  <a:pos x="44" y="44"/>
                </a:cxn>
                <a:cxn ang="0">
                  <a:pos x="44" y="38"/>
                </a:cxn>
                <a:cxn ang="0">
                  <a:pos x="48" y="34"/>
                </a:cxn>
                <a:cxn ang="0">
                  <a:pos x="50" y="36"/>
                </a:cxn>
                <a:cxn ang="0">
                  <a:pos x="56" y="32"/>
                </a:cxn>
                <a:cxn ang="0">
                  <a:pos x="52" y="28"/>
                </a:cxn>
                <a:cxn ang="0">
                  <a:pos x="56" y="18"/>
                </a:cxn>
                <a:cxn ang="0">
                  <a:pos x="58" y="20"/>
                </a:cxn>
                <a:cxn ang="0">
                  <a:pos x="62" y="14"/>
                </a:cxn>
                <a:cxn ang="0">
                  <a:pos x="66" y="14"/>
                </a:cxn>
                <a:cxn ang="0">
                  <a:pos x="66" y="4"/>
                </a:cxn>
                <a:cxn ang="0">
                  <a:pos x="70" y="0"/>
                </a:cxn>
                <a:cxn ang="0">
                  <a:pos x="70" y="0"/>
                </a:cxn>
                <a:cxn ang="0">
                  <a:pos x="72" y="2"/>
                </a:cxn>
                <a:cxn ang="0">
                  <a:pos x="76" y="8"/>
                </a:cxn>
                <a:cxn ang="0">
                  <a:pos x="82" y="24"/>
                </a:cxn>
                <a:cxn ang="0">
                  <a:pos x="84" y="38"/>
                </a:cxn>
                <a:cxn ang="0">
                  <a:pos x="84" y="44"/>
                </a:cxn>
                <a:cxn ang="0">
                  <a:pos x="84" y="48"/>
                </a:cxn>
                <a:cxn ang="0">
                  <a:pos x="82" y="48"/>
                </a:cxn>
                <a:cxn ang="0">
                  <a:pos x="80" y="42"/>
                </a:cxn>
                <a:cxn ang="0">
                  <a:pos x="78" y="42"/>
                </a:cxn>
                <a:cxn ang="0">
                  <a:pos x="78" y="42"/>
                </a:cxn>
                <a:cxn ang="0">
                  <a:pos x="76" y="50"/>
                </a:cxn>
                <a:cxn ang="0">
                  <a:pos x="78" y="58"/>
                </a:cxn>
                <a:cxn ang="0">
                  <a:pos x="78" y="58"/>
                </a:cxn>
                <a:cxn ang="0">
                  <a:pos x="76" y="64"/>
                </a:cxn>
                <a:cxn ang="0">
                  <a:pos x="72" y="76"/>
                </a:cxn>
                <a:cxn ang="0">
                  <a:pos x="64" y="110"/>
                </a:cxn>
                <a:cxn ang="0">
                  <a:pos x="56" y="146"/>
                </a:cxn>
                <a:cxn ang="0">
                  <a:pos x="50" y="162"/>
                </a:cxn>
                <a:cxn ang="0">
                  <a:pos x="46" y="172"/>
                </a:cxn>
                <a:cxn ang="0">
                  <a:pos x="46" y="172"/>
                </a:cxn>
                <a:cxn ang="0">
                  <a:pos x="34" y="176"/>
                </a:cxn>
                <a:cxn ang="0">
                  <a:pos x="22" y="180"/>
                </a:cxn>
                <a:cxn ang="0">
                  <a:pos x="10" y="172"/>
                </a:cxn>
                <a:cxn ang="0">
                  <a:pos x="10" y="172"/>
                </a:cxn>
                <a:cxn ang="0">
                  <a:pos x="6" y="162"/>
                </a:cxn>
                <a:cxn ang="0">
                  <a:pos x="4" y="150"/>
                </a:cxn>
                <a:cxn ang="0">
                  <a:pos x="0" y="130"/>
                </a:cxn>
                <a:cxn ang="0">
                  <a:pos x="0" y="130"/>
                </a:cxn>
                <a:cxn ang="0">
                  <a:pos x="8" y="114"/>
                </a:cxn>
                <a:cxn ang="0">
                  <a:pos x="14" y="98"/>
                </a:cxn>
                <a:cxn ang="0">
                  <a:pos x="14" y="98"/>
                </a:cxn>
                <a:cxn ang="0">
                  <a:pos x="10" y="84"/>
                </a:cxn>
                <a:cxn ang="0">
                  <a:pos x="8" y="70"/>
                </a:cxn>
                <a:cxn ang="0">
                  <a:pos x="8" y="70"/>
                </a:cxn>
                <a:cxn ang="0">
                  <a:pos x="12" y="62"/>
                </a:cxn>
                <a:cxn ang="0">
                  <a:pos x="14" y="56"/>
                </a:cxn>
                <a:cxn ang="0">
                  <a:pos x="14" y="54"/>
                </a:cxn>
                <a:cxn ang="0">
                  <a:pos x="14" y="54"/>
                </a:cxn>
              </a:cxnLst>
              <a:rect l="0" t="0" r="r" b="b"/>
              <a:pathLst>
                <a:path w="84" h="180">
                  <a:moveTo>
                    <a:pt x="14" y="54"/>
                  </a:moveTo>
                  <a:lnTo>
                    <a:pt x="14" y="52"/>
                  </a:lnTo>
                  <a:lnTo>
                    <a:pt x="32" y="46"/>
                  </a:lnTo>
                  <a:lnTo>
                    <a:pt x="36" y="50"/>
                  </a:lnTo>
                  <a:lnTo>
                    <a:pt x="40" y="50"/>
                  </a:lnTo>
                  <a:lnTo>
                    <a:pt x="38" y="44"/>
                  </a:lnTo>
                  <a:lnTo>
                    <a:pt x="44" y="44"/>
                  </a:lnTo>
                  <a:lnTo>
                    <a:pt x="44" y="44"/>
                  </a:lnTo>
                  <a:lnTo>
                    <a:pt x="44" y="38"/>
                  </a:lnTo>
                  <a:lnTo>
                    <a:pt x="48" y="34"/>
                  </a:lnTo>
                  <a:lnTo>
                    <a:pt x="50" y="36"/>
                  </a:lnTo>
                  <a:lnTo>
                    <a:pt x="56" y="32"/>
                  </a:lnTo>
                  <a:lnTo>
                    <a:pt x="52" y="28"/>
                  </a:lnTo>
                  <a:lnTo>
                    <a:pt x="56" y="18"/>
                  </a:lnTo>
                  <a:lnTo>
                    <a:pt x="58" y="20"/>
                  </a:lnTo>
                  <a:lnTo>
                    <a:pt x="62" y="14"/>
                  </a:lnTo>
                  <a:lnTo>
                    <a:pt x="66" y="14"/>
                  </a:lnTo>
                  <a:lnTo>
                    <a:pt x="66" y="4"/>
                  </a:lnTo>
                  <a:lnTo>
                    <a:pt x="70" y="0"/>
                  </a:lnTo>
                  <a:lnTo>
                    <a:pt x="70" y="0"/>
                  </a:lnTo>
                  <a:lnTo>
                    <a:pt x="72" y="2"/>
                  </a:lnTo>
                  <a:lnTo>
                    <a:pt x="76" y="8"/>
                  </a:lnTo>
                  <a:lnTo>
                    <a:pt x="82" y="24"/>
                  </a:lnTo>
                  <a:lnTo>
                    <a:pt x="84" y="38"/>
                  </a:lnTo>
                  <a:lnTo>
                    <a:pt x="84" y="44"/>
                  </a:lnTo>
                  <a:lnTo>
                    <a:pt x="84" y="48"/>
                  </a:lnTo>
                  <a:lnTo>
                    <a:pt x="82" y="48"/>
                  </a:lnTo>
                  <a:lnTo>
                    <a:pt x="80" y="42"/>
                  </a:lnTo>
                  <a:lnTo>
                    <a:pt x="78" y="42"/>
                  </a:lnTo>
                  <a:lnTo>
                    <a:pt x="78" y="42"/>
                  </a:lnTo>
                  <a:lnTo>
                    <a:pt x="76" y="50"/>
                  </a:lnTo>
                  <a:lnTo>
                    <a:pt x="78" y="58"/>
                  </a:lnTo>
                  <a:lnTo>
                    <a:pt x="78" y="58"/>
                  </a:lnTo>
                  <a:lnTo>
                    <a:pt x="76" y="64"/>
                  </a:lnTo>
                  <a:lnTo>
                    <a:pt x="72" y="76"/>
                  </a:lnTo>
                  <a:lnTo>
                    <a:pt x="64" y="110"/>
                  </a:lnTo>
                  <a:lnTo>
                    <a:pt x="56" y="146"/>
                  </a:lnTo>
                  <a:lnTo>
                    <a:pt x="50" y="162"/>
                  </a:lnTo>
                  <a:lnTo>
                    <a:pt x="46" y="172"/>
                  </a:lnTo>
                  <a:lnTo>
                    <a:pt x="46" y="172"/>
                  </a:lnTo>
                  <a:lnTo>
                    <a:pt x="34" y="176"/>
                  </a:lnTo>
                  <a:lnTo>
                    <a:pt x="22" y="180"/>
                  </a:lnTo>
                  <a:lnTo>
                    <a:pt x="10" y="172"/>
                  </a:lnTo>
                  <a:lnTo>
                    <a:pt x="10" y="172"/>
                  </a:lnTo>
                  <a:lnTo>
                    <a:pt x="6" y="162"/>
                  </a:lnTo>
                  <a:lnTo>
                    <a:pt x="4" y="150"/>
                  </a:lnTo>
                  <a:lnTo>
                    <a:pt x="0" y="130"/>
                  </a:lnTo>
                  <a:lnTo>
                    <a:pt x="0" y="130"/>
                  </a:lnTo>
                  <a:lnTo>
                    <a:pt x="8" y="114"/>
                  </a:lnTo>
                  <a:lnTo>
                    <a:pt x="14" y="98"/>
                  </a:lnTo>
                  <a:lnTo>
                    <a:pt x="14" y="98"/>
                  </a:lnTo>
                  <a:lnTo>
                    <a:pt x="10" y="84"/>
                  </a:lnTo>
                  <a:lnTo>
                    <a:pt x="8" y="70"/>
                  </a:lnTo>
                  <a:lnTo>
                    <a:pt x="8" y="70"/>
                  </a:lnTo>
                  <a:lnTo>
                    <a:pt x="12" y="62"/>
                  </a:lnTo>
                  <a:lnTo>
                    <a:pt x="14" y="56"/>
                  </a:lnTo>
                  <a:lnTo>
                    <a:pt x="14" y="54"/>
                  </a:lnTo>
                  <a:lnTo>
                    <a:pt x="14" y="54"/>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748" name="Freeform 1641"/>
            <p:cNvSpPr>
              <a:spLocks/>
            </p:cNvSpPr>
            <p:nvPr/>
          </p:nvSpPr>
          <p:spPr bwMode="auto">
            <a:xfrm>
              <a:off x="2070321" y="5602242"/>
              <a:ext cx="96651" cy="100493"/>
            </a:xfrm>
            <a:custGeom>
              <a:avLst/>
              <a:gdLst/>
              <a:ahLst/>
              <a:cxnLst>
                <a:cxn ang="0">
                  <a:pos x="108" y="8"/>
                </a:cxn>
                <a:cxn ang="0">
                  <a:pos x="102" y="8"/>
                </a:cxn>
                <a:cxn ang="0">
                  <a:pos x="96" y="8"/>
                </a:cxn>
                <a:cxn ang="0">
                  <a:pos x="88" y="0"/>
                </a:cxn>
                <a:cxn ang="0">
                  <a:pos x="78" y="0"/>
                </a:cxn>
                <a:cxn ang="0">
                  <a:pos x="74" y="2"/>
                </a:cxn>
                <a:cxn ang="0">
                  <a:pos x="70" y="2"/>
                </a:cxn>
                <a:cxn ang="0">
                  <a:pos x="54" y="12"/>
                </a:cxn>
                <a:cxn ang="0">
                  <a:pos x="32" y="4"/>
                </a:cxn>
                <a:cxn ang="0">
                  <a:pos x="8" y="2"/>
                </a:cxn>
                <a:cxn ang="0">
                  <a:pos x="4" y="0"/>
                </a:cxn>
                <a:cxn ang="0">
                  <a:pos x="4" y="18"/>
                </a:cxn>
                <a:cxn ang="0">
                  <a:pos x="0" y="22"/>
                </a:cxn>
                <a:cxn ang="0">
                  <a:pos x="4" y="30"/>
                </a:cxn>
                <a:cxn ang="0">
                  <a:pos x="6" y="38"/>
                </a:cxn>
                <a:cxn ang="0">
                  <a:pos x="80" y="138"/>
                </a:cxn>
                <a:cxn ang="0">
                  <a:pos x="84" y="134"/>
                </a:cxn>
                <a:cxn ang="0">
                  <a:pos x="104" y="138"/>
                </a:cxn>
                <a:cxn ang="0">
                  <a:pos x="114" y="140"/>
                </a:cxn>
                <a:cxn ang="0">
                  <a:pos x="124" y="126"/>
                </a:cxn>
                <a:cxn ang="0">
                  <a:pos x="132" y="122"/>
                </a:cxn>
                <a:cxn ang="0">
                  <a:pos x="134" y="110"/>
                </a:cxn>
                <a:cxn ang="0">
                  <a:pos x="128" y="102"/>
                </a:cxn>
                <a:cxn ang="0">
                  <a:pos x="110" y="66"/>
                </a:cxn>
                <a:cxn ang="0">
                  <a:pos x="108" y="54"/>
                </a:cxn>
                <a:cxn ang="0">
                  <a:pos x="102" y="48"/>
                </a:cxn>
                <a:cxn ang="0">
                  <a:pos x="94" y="30"/>
                </a:cxn>
                <a:cxn ang="0">
                  <a:pos x="96" y="24"/>
                </a:cxn>
                <a:cxn ang="0">
                  <a:pos x="104" y="40"/>
                </a:cxn>
                <a:cxn ang="0">
                  <a:pos x="118" y="54"/>
                </a:cxn>
                <a:cxn ang="0">
                  <a:pos x="120" y="44"/>
                </a:cxn>
                <a:cxn ang="0">
                  <a:pos x="124" y="32"/>
                </a:cxn>
                <a:cxn ang="0">
                  <a:pos x="114" y="4"/>
                </a:cxn>
              </a:cxnLst>
              <a:rect l="0" t="0" r="r" b="b"/>
              <a:pathLst>
                <a:path w="134" h="140">
                  <a:moveTo>
                    <a:pt x="114" y="4"/>
                  </a:moveTo>
                  <a:lnTo>
                    <a:pt x="108" y="8"/>
                  </a:lnTo>
                  <a:lnTo>
                    <a:pt x="108" y="8"/>
                  </a:lnTo>
                  <a:lnTo>
                    <a:pt x="102" y="8"/>
                  </a:lnTo>
                  <a:lnTo>
                    <a:pt x="96" y="8"/>
                  </a:lnTo>
                  <a:lnTo>
                    <a:pt x="96" y="8"/>
                  </a:lnTo>
                  <a:lnTo>
                    <a:pt x="92" y="6"/>
                  </a:lnTo>
                  <a:lnTo>
                    <a:pt x="88" y="0"/>
                  </a:lnTo>
                  <a:lnTo>
                    <a:pt x="86" y="2"/>
                  </a:lnTo>
                  <a:lnTo>
                    <a:pt x="78" y="0"/>
                  </a:lnTo>
                  <a:lnTo>
                    <a:pt x="74" y="4"/>
                  </a:lnTo>
                  <a:lnTo>
                    <a:pt x="74" y="2"/>
                  </a:lnTo>
                  <a:lnTo>
                    <a:pt x="74" y="2"/>
                  </a:lnTo>
                  <a:lnTo>
                    <a:pt x="70" y="2"/>
                  </a:lnTo>
                  <a:lnTo>
                    <a:pt x="64" y="6"/>
                  </a:lnTo>
                  <a:lnTo>
                    <a:pt x="54" y="12"/>
                  </a:lnTo>
                  <a:lnTo>
                    <a:pt x="54" y="12"/>
                  </a:lnTo>
                  <a:lnTo>
                    <a:pt x="32" y="4"/>
                  </a:lnTo>
                  <a:lnTo>
                    <a:pt x="18" y="0"/>
                  </a:lnTo>
                  <a:lnTo>
                    <a:pt x="8" y="2"/>
                  </a:lnTo>
                  <a:lnTo>
                    <a:pt x="6" y="0"/>
                  </a:lnTo>
                  <a:lnTo>
                    <a:pt x="4" y="0"/>
                  </a:lnTo>
                  <a:lnTo>
                    <a:pt x="2" y="4"/>
                  </a:lnTo>
                  <a:lnTo>
                    <a:pt x="4" y="18"/>
                  </a:lnTo>
                  <a:lnTo>
                    <a:pt x="0" y="22"/>
                  </a:lnTo>
                  <a:lnTo>
                    <a:pt x="0" y="22"/>
                  </a:lnTo>
                  <a:lnTo>
                    <a:pt x="2" y="26"/>
                  </a:lnTo>
                  <a:lnTo>
                    <a:pt x="4" y="30"/>
                  </a:lnTo>
                  <a:lnTo>
                    <a:pt x="2" y="34"/>
                  </a:lnTo>
                  <a:lnTo>
                    <a:pt x="6" y="38"/>
                  </a:lnTo>
                  <a:lnTo>
                    <a:pt x="6" y="138"/>
                  </a:lnTo>
                  <a:lnTo>
                    <a:pt x="80" y="138"/>
                  </a:lnTo>
                  <a:lnTo>
                    <a:pt x="82" y="134"/>
                  </a:lnTo>
                  <a:lnTo>
                    <a:pt x="84" y="134"/>
                  </a:lnTo>
                  <a:lnTo>
                    <a:pt x="84" y="138"/>
                  </a:lnTo>
                  <a:lnTo>
                    <a:pt x="104" y="138"/>
                  </a:lnTo>
                  <a:lnTo>
                    <a:pt x="108" y="140"/>
                  </a:lnTo>
                  <a:lnTo>
                    <a:pt x="114" y="140"/>
                  </a:lnTo>
                  <a:lnTo>
                    <a:pt x="116" y="134"/>
                  </a:lnTo>
                  <a:lnTo>
                    <a:pt x="124" y="126"/>
                  </a:lnTo>
                  <a:lnTo>
                    <a:pt x="128" y="126"/>
                  </a:lnTo>
                  <a:lnTo>
                    <a:pt x="132" y="122"/>
                  </a:lnTo>
                  <a:lnTo>
                    <a:pt x="130" y="112"/>
                  </a:lnTo>
                  <a:lnTo>
                    <a:pt x="134" y="110"/>
                  </a:lnTo>
                  <a:lnTo>
                    <a:pt x="134" y="110"/>
                  </a:lnTo>
                  <a:lnTo>
                    <a:pt x="128" y="102"/>
                  </a:lnTo>
                  <a:lnTo>
                    <a:pt x="118" y="84"/>
                  </a:lnTo>
                  <a:lnTo>
                    <a:pt x="110" y="66"/>
                  </a:lnTo>
                  <a:lnTo>
                    <a:pt x="108" y="58"/>
                  </a:lnTo>
                  <a:lnTo>
                    <a:pt x="108" y="54"/>
                  </a:lnTo>
                  <a:lnTo>
                    <a:pt x="108" y="54"/>
                  </a:lnTo>
                  <a:lnTo>
                    <a:pt x="102" y="48"/>
                  </a:lnTo>
                  <a:lnTo>
                    <a:pt x="100" y="42"/>
                  </a:lnTo>
                  <a:lnTo>
                    <a:pt x="94" y="30"/>
                  </a:lnTo>
                  <a:lnTo>
                    <a:pt x="96" y="24"/>
                  </a:lnTo>
                  <a:lnTo>
                    <a:pt x="96" y="24"/>
                  </a:lnTo>
                  <a:lnTo>
                    <a:pt x="98" y="32"/>
                  </a:lnTo>
                  <a:lnTo>
                    <a:pt x="104" y="40"/>
                  </a:lnTo>
                  <a:lnTo>
                    <a:pt x="114" y="56"/>
                  </a:lnTo>
                  <a:lnTo>
                    <a:pt x="118" y="54"/>
                  </a:lnTo>
                  <a:lnTo>
                    <a:pt x="118" y="54"/>
                  </a:lnTo>
                  <a:lnTo>
                    <a:pt x="120" y="44"/>
                  </a:lnTo>
                  <a:lnTo>
                    <a:pt x="124" y="32"/>
                  </a:lnTo>
                  <a:lnTo>
                    <a:pt x="124" y="32"/>
                  </a:lnTo>
                  <a:lnTo>
                    <a:pt x="118" y="18"/>
                  </a:lnTo>
                  <a:lnTo>
                    <a:pt x="114" y="4"/>
                  </a:lnTo>
                  <a:lnTo>
                    <a:pt x="114" y="4"/>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749" name="Freeform 1642"/>
            <p:cNvSpPr>
              <a:spLocks/>
            </p:cNvSpPr>
            <p:nvPr/>
          </p:nvSpPr>
          <p:spPr bwMode="auto">
            <a:xfrm>
              <a:off x="2174185" y="5738626"/>
              <a:ext cx="56260" cy="54553"/>
            </a:xfrm>
            <a:custGeom>
              <a:avLst/>
              <a:gdLst/>
              <a:ahLst/>
              <a:cxnLst>
                <a:cxn ang="0">
                  <a:pos x="24" y="0"/>
                </a:cxn>
                <a:cxn ang="0">
                  <a:pos x="22" y="6"/>
                </a:cxn>
                <a:cxn ang="0">
                  <a:pos x="6" y="14"/>
                </a:cxn>
                <a:cxn ang="0">
                  <a:pos x="6" y="14"/>
                </a:cxn>
                <a:cxn ang="0">
                  <a:pos x="2" y="32"/>
                </a:cxn>
                <a:cxn ang="0">
                  <a:pos x="0" y="44"/>
                </a:cxn>
                <a:cxn ang="0">
                  <a:pos x="0" y="52"/>
                </a:cxn>
                <a:cxn ang="0">
                  <a:pos x="0" y="52"/>
                </a:cxn>
                <a:cxn ang="0">
                  <a:pos x="12" y="54"/>
                </a:cxn>
                <a:cxn ang="0">
                  <a:pos x="16" y="44"/>
                </a:cxn>
                <a:cxn ang="0">
                  <a:pos x="16" y="44"/>
                </a:cxn>
                <a:cxn ang="0">
                  <a:pos x="30" y="48"/>
                </a:cxn>
                <a:cxn ang="0">
                  <a:pos x="38" y="50"/>
                </a:cxn>
                <a:cxn ang="0">
                  <a:pos x="44" y="50"/>
                </a:cxn>
                <a:cxn ang="0">
                  <a:pos x="44" y="50"/>
                </a:cxn>
                <a:cxn ang="0">
                  <a:pos x="50" y="54"/>
                </a:cxn>
                <a:cxn ang="0">
                  <a:pos x="58" y="62"/>
                </a:cxn>
                <a:cxn ang="0">
                  <a:pos x="64" y="70"/>
                </a:cxn>
                <a:cxn ang="0">
                  <a:pos x="70" y="76"/>
                </a:cxn>
                <a:cxn ang="0">
                  <a:pos x="78" y="70"/>
                </a:cxn>
                <a:cxn ang="0">
                  <a:pos x="78" y="70"/>
                </a:cxn>
                <a:cxn ang="0">
                  <a:pos x="72" y="66"/>
                </a:cxn>
                <a:cxn ang="0">
                  <a:pos x="66" y="60"/>
                </a:cxn>
                <a:cxn ang="0">
                  <a:pos x="60" y="54"/>
                </a:cxn>
                <a:cxn ang="0">
                  <a:pos x="56" y="48"/>
                </a:cxn>
                <a:cxn ang="0">
                  <a:pos x="56" y="48"/>
                </a:cxn>
                <a:cxn ang="0">
                  <a:pos x="50" y="46"/>
                </a:cxn>
                <a:cxn ang="0">
                  <a:pos x="42" y="40"/>
                </a:cxn>
                <a:cxn ang="0">
                  <a:pos x="36" y="34"/>
                </a:cxn>
                <a:cxn ang="0">
                  <a:pos x="32" y="28"/>
                </a:cxn>
                <a:cxn ang="0">
                  <a:pos x="32" y="28"/>
                </a:cxn>
                <a:cxn ang="0">
                  <a:pos x="30" y="14"/>
                </a:cxn>
                <a:cxn ang="0">
                  <a:pos x="26" y="6"/>
                </a:cxn>
                <a:cxn ang="0">
                  <a:pos x="24" y="0"/>
                </a:cxn>
                <a:cxn ang="0">
                  <a:pos x="24" y="0"/>
                </a:cxn>
              </a:cxnLst>
              <a:rect l="0" t="0" r="r" b="b"/>
              <a:pathLst>
                <a:path w="78" h="76">
                  <a:moveTo>
                    <a:pt x="24" y="0"/>
                  </a:moveTo>
                  <a:lnTo>
                    <a:pt x="22" y="6"/>
                  </a:lnTo>
                  <a:lnTo>
                    <a:pt x="6" y="14"/>
                  </a:lnTo>
                  <a:lnTo>
                    <a:pt x="6" y="14"/>
                  </a:lnTo>
                  <a:lnTo>
                    <a:pt x="2" y="32"/>
                  </a:lnTo>
                  <a:lnTo>
                    <a:pt x="0" y="44"/>
                  </a:lnTo>
                  <a:lnTo>
                    <a:pt x="0" y="52"/>
                  </a:lnTo>
                  <a:lnTo>
                    <a:pt x="0" y="52"/>
                  </a:lnTo>
                  <a:lnTo>
                    <a:pt x="12" y="54"/>
                  </a:lnTo>
                  <a:lnTo>
                    <a:pt x="16" y="44"/>
                  </a:lnTo>
                  <a:lnTo>
                    <a:pt x="16" y="44"/>
                  </a:lnTo>
                  <a:lnTo>
                    <a:pt x="30" y="48"/>
                  </a:lnTo>
                  <a:lnTo>
                    <a:pt x="38" y="50"/>
                  </a:lnTo>
                  <a:lnTo>
                    <a:pt x="44" y="50"/>
                  </a:lnTo>
                  <a:lnTo>
                    <a:pt x="44" y="50"/>
                  </a:lnTo>
                  <a:lnTo>
                    <a:pt x="50" y="54"/>
                  </a:lnTo>
                  <a:lnTo>
                    <a:pt x="58" y="62"/>
                  </a:lnTo>
                  <a:lnTo>
                    <a:pt x="64" y="70"/>
                  </a:lnTo>
                  <a:lnTo>
                    <a:pt x="70" y="76"/>
                  </a:lnTo>
                  <a:lnTo>
                    <a:pt x="78" y="70"/>
                  </a:lnTo>
                  <a:lnTo>
                    <a:pt x="78" y="70"/>
                  </a:lnTo>
                  <a:lnTo>
                    <a:pt x="72" y="66"/>
                  </a:lnTo>
                  <a:lnTo>
                    <a:pt x="66" y="60"/>
                  </a:lnTo>
                  <a:lnTo>
                    <a:pt x="60" y="54"/>
                  </a:lnTo>
                  <a:lnTo>
                    <a:pt x="56" y="48"/>
                  </a:lnTo>
                  <a:lnTo>
                    <a:pt x="56" y="48"/>
                  </a:lnTo>
                  <a:lnTo>
                    <a:pt x="50" y="46"/>
                  </a:lnTo>
                  <a:lnTo>
                    <a:pt x="42" y="40"/>
                  </a:lnTo>
                  <a:lnTo>
                    <a:pt x="36" y="34"/>
                  </a:lnTo>
                  <a:lnTo>
                    <a:pt x="32" y="28"/>
                  </a:lnTo>
                  <a:lnTo>
                    <a:pt x="32" y="28"/>
                  </a:lnTo>
                  <a:lnTo>
                    <a:pt x="30" y="14"/>
                  </a:lnTo>
                  <a:lnTo>
                    <a:pt x="26" y="6"/>
                  </a:lnTo>
                  <a:lnTo>
                    <a:pt x="24" y="0"/>
                  </a:lnTo>
                  <a:lnTo>
                    <a:pt x="24" y="0"/>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750" name="Freeform 1643"/>
            <p:cNvSpPr>
              <a:spLocks/>
            </p:cNvSpPr>
            <p:nvPr/>
          </p:nvSpPr>
          <p:spPr bwMode="auto">
            <a:xfrm>
              <a:off x="2153989" y="5583579"/>
              <a:ext cx="12983" cy="41633"/>
            </a:xfrm>
            <a:custGeom>
              <a:avLst/>
              <a:gdLst/>
              <a:ahLst/>
              <a:cxnLst>
                <a:cxn ang="0">
                  <a:pos x="0" y="34"/>
                </a:cxn>
                <a:cxn ang="0">
                  <a:pos x="2" y="34"/>
                </a:cxn>
                <a:cxn ang="0">
                  <a:pos x="0" y="30"/>
                </a:cxn>
                <a:cxn ang="0">
                  <a:pos x="2" y="28"/>
                </a:cxn>
                <a:cxn ang="0">
                  <a:pos x="2" y="26"/>
                </a:cxn>
                <a:cxn ang="0">
                  <a:pos x="10" y="2"/>
                </a:cxn>
                <a:cxn ang="0">
                  <a:pos x="14" y="4"/>
                </a:cxn>
                <a:cxn ang="0">
                  <a:pos x="16" y="0"/>
                </a:cxn>
                <a:cxn ang="0">
                  <a:pos x="18" y="2"/>
                </a:cxn>
                <a:cxn ang="0">
                  <a:pos x="18" y="2"/>
                </a:cxn>
                <a:cxn ang="0">
                  <a:pos x="14" y="16"/>
                </a:cxn>
                <a:cxn ang="0">
                  <a:pos x="8" y="30"/>
                </a:cxn>
                <a:cxn ang="0">
                  <a:pos x="8" y="30"/>
                </a:cxn>
                <a:cxn ang="0">
                  <a:pos x="14" y="28"/>
                </a:cxn>
                <a:cxn ang="0">
                  <a:pos x="14" y="28"/>
                </a:cxn>
                <a:cxn ang="0">
                  <a:pos x="14" y="28"/>
                </a:cxn>
                <a:cxn ang="0">
                  <a:pos x="14" y="34"/>
                </a:cxn>
                <a:cxn ang="0">
                  <a:pos x="12" y="42"/>
                </a:cxn>
                <a:cxn ang="0">
                  <a:pos x="8" y="58"/>
                </a:cxn>
                <a:cxn ang="0">
                  <a:pos x="8" y="58"/>
                </a:cxn>
                <a:cxn ang="0">
                  <a:pos x="0" y="34"/>
                </a:cxn>
              </a:cxnLst>
              <a:rect l="0" t="0" r="r" b="b"/>
              <a:pathLst>
                <a:path w="18" h="58">
                  <a:moveTo>
                    <a:pt x="0" y="34"/>
                  </a:moveTo>
                  <a:lnTo>
                    <a:pt x="2" y="34"/>
                  </a:lnTo>
                  <a:lnTo>
                    <a:pt x="0" y="30"/>
                  </a:lnTo>
                  <a:lnTo>
                    <a:pt x="2" y="28"/>
                  </a:lnTo>
                  <a:lnTo>
                    <a:pt x="2" y="26"/>
                  </a:lnTo>
                  <a:lnTo>
                    <a:pt x="10" y="2"/>
                  </a:lnTo>
                  <a:lnTo>
                    <a:pt x="14" y="4"/>
                  </a:lnTo>
                  <a:lnTo>
                    <a:pt x="16" y="0"/>
                  </a:lnTo>
                  <a:lnTo>
                    <a:pt x="18" y="2"/>
                  </a:lnTo>
                  <a:lnTo>
                    <a:pt x="18" y="2"/>
                  </a:lnTo>
                  <a:lnTo>
                    <a:pt x="14" y="16"/>
                  </a:lnTo>
                  <a:lnTo>
                    <a:pt x="8" y="30"/>
                  </a:lnTo>
                  <a:lnTo>
                    <a:pt x="8" y="30"/>
                  </a:lnTo>
                  <a:lnTo>
                    <a:pt x="14" y="28"/>
                  </a:lnTo>
                  <a:lnTo>
                    <a:pt x="14" y="28"/>
                  </a:lnTo>
                  <a:lnTo>
                    <a:pt x="14" y="28"/>
                  </a:lnTo>
                  <a:lnTo>
                    <a:pt x="14" y="34"/>
                  </a:lnTo>
                  <a:lnTo>
                    <a:pt x="12" y="42"/>
                  </a:lnTo>
                  <a:lnTo>
                    <a:pt x="8" y="58"/>
                  </a:lnTo>
                  <a:lnTo>
                    <a:pt x="8" y="58"/>
                  </a:lnTo>
                  <a:lnTo>
                    <a:pt x="0" y="34"/>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751" name="Freeform 1644"/>
            <p:cNvSpPr>
              <a:spLocks/>
            </p:cNvSpPr>
            <p:nvPr/>
          </p:nvSpPr>
          <p:spPr bwMode="auto">
            <a:xfrm>
              <a:off x="2299687" y="5659667"/>
              <a:ext cx="44719" cy="35890"/>
            </a:xfrm>
            <a:custGeom>
              <a:avLst/>
              <a:gdLst/>
              <a:ahLst/>
              <a:cxnLst>
                <a:cxn ang="0">
                  <a:pos x="48" y="50"/>
                </a:cxn>
                <a:cxn ang="0">
                  <a:pos x="12" y="44"/>
                </a:cxn>
                <a:cxn ang="0">
                  <a:pos x="12" y="44"/>
                </a:cxn>
                <a:cxn ang="0">
                  <a:pos x="4" y="32"/>
                </a:cxn>
                <a:cxn ang="0">
                  <a:pos x="0" y="22"/>
                </a:cxn>
                <a:cxn ang="0">
                  <a:pos x="4" y="20"/>
                </a:cxn>
                <a:cxn ang="0">
                  <a:pos x="4" y="26"/>
                </a:cxn>
                <a:cxn ang="0">
                  <a:pos x="4" y="26"/>
                </a:cxn>
                <a:cxn ang="0">
                  <a:pos x="10" y="26"/>
                </a:cxn>
                <a:cxn ang="0">
                  <a:pos x="16" y="30"/>
                </a:cxn>
                <a:cxn ang="0">
                  <a:pos x="20" y="26"/>
                </a:cxn>
                <a:cxn ang="0">
                  <a:pos x="34" y="28"/>
                </a:cxn>
                <a:cxn ang="0">
                  <a:pos x="40" y="24"/>
                </a:cxn>
                <a:cxn ang="0">
                  <a:pos x="40" y="22"/>
                </a:cxn>
                <a:cxn ang="0">
                  <a:pos x="42" y="22"/>
                </a:cxn>
                <a:cxn ang="0">
                  <a:pos x="42" y="22"/>
                </a:cxn>
                <a:cxn ang="0">
                  <a:pos x="44" y="18"/>
                </a:cxn>
                <a:cxn ang="0">
                  <a:pos x="50" y="12"/>
                </a:cxn>
                <a:cxn ang="0">
                  <a:pos x="60" y="0"/>
                </a:cxn>
                <a:cxn ang="0">
                  <a:pos x="60" y="6"/>
                </a:cxn>
                <a:cxn ang="0">
                  <a:pos x="62" y="6"/>
                </a:cxn>
                <a:cxn ang="0">
                  <a:pos x="62" y="18"/>
                </a:cxn>
                <a:cxn ang="0">
                  <a:pos x="56" y="18"/>
                </a:cxn>
                <a:cxn ang="0">
                  <a:pos x="60" y="28"/>
                </a:cxn>
                <a:cxn ang="0">
                  <a:pos x="52" y="32"/>
                </a:cxn>
                <a:cxn ang="0">
                  <a:pos x="50" y="48"/>
                </a:cxn>
                <a:cxn ang="0">
                  <a:pos x="48" y="50"/>
                </a:cxn>
              </a:cxnLst>
              <a:rect l="0" t="0" r="r" b="b"/>
              <a:pathLst>
                <a:path w="62" h="50">
                  <a:moveTo>
                    <a:pt x="48" y="50"/>
                  </a:moveTo>
                  <a:lnTo>
                    <a:pt x="12" y="44"/>
                  </a:lnTo>
                  <a:lnTo>
                    <a:pt x="12" y="44"/>
                  </a:lnTo>
                  <a:lnTo>
                    <a:pt x="4" y="32"/>
                  </a:lnTo>
                  <a:lnTo>
                    <a:pt x="0" y="22"/>
                  </a:lnTo>
                  <a:lnTo>
                    <a:pt x="4" y="20"/>
                  </a:lnTo>
                  <a:lnTo>
                    <a:pt x="4" y="26"/>
                  </a:lnTo>
                  <a:lnTo>
                    <a:pt x="4" y="26"/>
                  </a:lnTo>
                  <a:lnTo>
                    <a:pt x="10" y="26"/>
                  </a:lnTo>
                  <a:lnTo>
                    <a:pt x="16" y="30"/>
                  </a:lnTo>
                  <a:lnTo>
                    <a:pt x="20" y="26"/>
                  </a:lnTo>
                  <a:lnTo>
                    <a:pt x="34" y="28"/>
                  </a:lnTo>
                  <a:lnTo>
                    <a:pt x="40" y="24"/>
                  </a:lnTo>
                  <a:lnTo>
                    <a:pt x="40" y="22"/>
                  </a:lnTo>
                  <a:lnTo>
                    <a:pt x="42" y="22"/>
                  </a:lnTo>
                  <a:lnTo>
                    <a:pt x="42" y="22"/>
                  </a:lnTo>
                  <a:lnTo>
                    <a:pt x="44" y="18"/>
                  </a:lnTo>
                  <a:lnTo>
                    <a:pt x="50" y="12"/>
                  </a:lnTo>
                  <a:lnTo>
                    <a:pt x="60" y="0"/>
                  </a:lnTo>
                  <a:lnTo>
                    <a:pt x="60" y="6"/>
                  </a:lnTo>
                  <a:lnTo>
                    <a:pt x="62" y="6"/>
                  </a:lnTo>
                  <a:lnTo>
                    <a:pt x="62" y="18"/>
                  </a:lnTo>
                  <a:lnTo>
                    <a:pt x="56" y="18"/>
                  </a:lnTo>
                  <a:lnTo>
                    <a:pt x="60" y="28"/>
                  </a:lnTo>
                  <a:lnTo>
                    <a:pt x="52" y="32"/>
                  </a:lnTo>
                  <a:lnTo>
                    <a:pt x="50" y="48"/>
                  </a:lnTo>
                  <a:lnTo>
                    <a:pt x="48" y="50"/>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752" name="Freeform 1645"/>
            <p:cNvSpPr>
              <a:spLocks/>
            </p:cNvSpPr>
            <p:nvPr/>
          </p:nvSpPr>
          <p:spPr bwMode="auto">
            <a:xfrm>
              <a:off x="2308342" y="5672587"/>
              <a:ext cx="66357" cy="80395"/>
            </a:xfrm>
            <a:custGeom>
              <a:avLst/>
              <a:gdLst/>
              <a:ahLst/>
              <a:cxnLst>
                <a:cxn ang="0">
                  <a:pos x="44" y="40"/>
                </a:cxn>
                <a:cxn ang="0">
                  <a:pos x="36" y="66"/>
                </a:cxn>
                <a:cxn ang="0">
                  <a:pos x="0" y="80"/>
                </a:cxn>
                <a:cxn ang="0">
                  <a:pos x="12" y="112"/>
                </a:cxn>
                <a:cxn ang="0">
                  <a:pos x="12" y="112"/>
                </a:cxn>
                <a:cxn ang="0">
                  <a:pos x="22" y="108"/>
                </a:cxn>
                <a:cxn ang="0">
                  <a:pos x="30" y="108"/>
                </a:cxn>
                <a:cxn ang="0">
                  <a:pos x="34" y="108"/>
                </a:cxn>
                <a:cxn ang="0">
                  <a:pos x="38" y="104"/>
                </a:cxn>
                <a:cxn ang="0">
                  <a:pos x="38" y="100"/>
                </a:cxn>
                <a:cxn ang="0">
                  <a:pos x="42" y="96"/>
                </a:cxn>
                <a:cxn ang="0">
                  <a:pos x="52" y="94"/>
                </a:cxn>
                <a:cxn ang="0">
                  <a:pos x="56" y="84"/>
                </a:cxn>
                <a:cxn ang="0">
                  <a:pos x="56" y="84"/>
                </a:cxn>
                <a:cxn ang="0">
                  <a:pos x="62" y="80"/>
                </a:cxn>
                <a:cxn ang="0">
                  <a:pos x="68" y="80"/>
                </a:cxn>
                <a:cxn ang="0">
                  <a:pos x="68" y="66"/>
                </a:cxn>
                <a:cxn ang="0">
                  <a:pos x="68" y="66"/>
                </a:cxn>
                <a:cxn ang="0">
                  <a:pos x="74" y="58"/>
                </a:cxn>
                <a:cxn ang="0">
                  <a:pos x="76" y="60"/>
                </a:cxn>
                <a:cxn ang="0">
                  <a:pos x="76" y="60"/>
                </a:cxn>
                <a:cxn ang="0">
                  <a:pos x="76" y="60"/>
                </a:cxn>
                <a:cxn ang="0">
                  <a:pos x="80" y="54"/>
                </a:cxn>
                <a:cxn ang="0">
                  <a:pos x="86" y="46"/>
                </a:cxn>
                <a:cxn ang="0">
                  <a:pos x="90" y="40"/>
                </a:cxn>
                <a:cxn ang="0">
                  <a:pos x="92" y="34"/>
                </a:cxn>
                <a:cxn ang="0">
                  <a:pos x="92" y="34"/>
                </a:cxn>
                <a:cxn ang="0">
                  <a:pos x="88" y="30"/>
                </a:cxn>
                <a:cxn ang="0">
                  <a:pos x="84" y="26"/>
                </a:cxn>
                <a:cxn ang="0">
                  <a:pos x="80" y="18"/>
                </a:cxn>
                <a:cxn ang="0">
                  <a:pos x="80" y="18"/>
                </a:cxn>
                <a:cxn ang="0">
                  <a:pos x="72" y="16"/>
                </a:cxn>
                <a:cxn ang="0">
                  <a:pos x="62" y="12"/>
                </a:cxn>
                <a:cxn ang="0">
                  <a:pos x="54" y="6"/>
                </a:cxn>
                <a:cxn ang="0">
                  <a:pos x="52" y="2"/>
                </a:cxn>
                <a:cxn ang="0">
                  <a:pos x="50" y="0"/>
                </a:cxn>
                <a:cxn ang="0">
                  <a:pos x="44" y="0"/>
                </a:cxn>
                <a:cxn ang="0">
                  <a:pos x="48" y="10"/>
                </a:cxn>
                <a:cxn ang="0">
                  <a:pos x="40" y="14"/>
                </a:cxn>
                <a:cxn ang="0">
                  <a:pos x="38" y="30"/>
                </a:cxn>
                <a:cxn ang="0">
                  <a:pos x="44" y="40"/>
                </a:cxn>
              </a:cxnLst>
              <a:rect l="0" t="0" r="r" b="b"/>
              <a:pathLst>
                <a:path w="92" h="112">
                  <a:moveTo>
                    <a:pt x="44" y="40"/>
                  </a:moveTo>
                  <a:lnTo>
                    <a:pt x="36" y="66"/>
                  </a:lnTo>
                  <a:lnTo>
                    <a:pt x="0" y="80"/>
                  </a:lnTo>
                  <a:lnTo>
                    <a:pt x="12" y="112"/>
                  </a:lnTo>
                  <a:lnTo>
                    <a:pt x="12" y="112"/>
                  </a:lnTo>
                  <a:lnTo>
                    <a:pt x="22" y="108"/>
                  </a:lnTo>
                  <a:lnTo>
                    <a:pt x="30" y="108"/>
                  </a:lnTo>
                  <a:lnTo>
                    <a:pt x="34" y="108"/>
                  </a:lnTo>
                  <a:lnTo>
                    <a:pt x="38" y="104"/>
                  </a:lnTo>
                  <a:lnTo>
                    <a:pt x="38" y="100"/>
                  </a:lnTo>
                  <a:lnTo>
                    <a:pt x="42" y="96"/>
                  </a:lnTo>
                  <a:lnTo>
                    <a:pt x="52" y="94"/>
                  </a:lnTo>
                  <a:lnTo>
                    <a:pt x="56" y="84"/>
                  </a:lnTo>
                  <a:lnTo>
                    <a:pt x="56" y="84"/>
                  </a:lnTo>
                  <a:lnTo>
                    <a:pt x="62" y="80"/>
                  </a:lnTo>
                  <a:lnTo>
                    <a:pt x="68" y="80"/>
                  </a:lnTo>
                  <a:lnTo>
                    <a:pt x="68" y="66"/>
                  </a:lnTo>
                  <a:lnTo>
                    <a:pt x="68" y="66"/>
                  </a:lnTo>
                  <a:lnTo>
                    <a:pt x="74" y="58"/>
                  </a:lnTo>
                  <a:lnTo>
                    <a:pt x="76" y="60"/>
                  </a:lnTo>
                  <a:lnTo>
                    <a:pt x="76" y="60"/>
                  </a:lnTo>
                  <a:lnTo>
                    <a:pt x="76" y="60"/>
                  </a:lnTo>
                  <a:lnTo>
                    <a:pt x="80" y="54"/>
                  </a:lnTo>
                  <a:lnTo>
                    <a:pt x="86" y="46"/>
                  </a:lnTo>
                  <a:lnTo>
                    <a:pt x="90" y="40"/>
                  </a:lnTo>
                  <a:lnTo>
                    <a:pt x="92" y="34"/>
                  </a:lnTo>
                  <a:lnTo>
                    <a:pt x="92" y="34"/>
                  </a:lnTo>
                  <a:lnTo>
                    <a:pt x="88" y="30"/>
                  </a:lnTo>
                  <a:lnTo>
                    <a:pt x="84" y="26"/>
                  </a:lnTo>
                  <a:lnTo>
                    <a:pt x="80" y="18"/>
                  </a:lnTo>
                  <a:lnTo>
                    <a:pt x="80" y="18"/>
                  </a:lnTo>
                  <a:lnTo>
                    <a:pt x="72" y="16"/>
                  </a:lnTo>
                  <a:lnTo>
                    <a:pt x="62" y="12"/>
                  </a:lnTo>
                  <a:lnTo>
                    <a:pt x="54" y="6"/>
                  </a:lnTo>
                  <a:lnTo>
                    <a:pt x="52" y="2"/>
                  </a:lnTo>
                  <a:lnTo>
                    <a:pt x="50" y="0"/>
                  </a:lnTo>
                  <a:lnTo>
                    <a:pt x="44" y="0"/>
                  </a:lnTo>
                  <a:lnTo>
                    <a:pt x="48" y="10"/>
                  </a:lnTo>
                  <a:lnTo>
                    <a:pt x="40" y="14"/>
                  </a:lnTo>
                  <a:lnTo>
                    <a:pt x="38" y="30"/>
                  </a:lnTo>
                  <a:lnTo>
                    <a:pt x="44" y="40"/>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753" name="Freeform 1646"/>
            <p:cNvSpPr>
              <a:spLocks/>
            </p:cNvSpPr>
            <p:nvPr/>
          </p:nvSpPr>
          <p:spPr bwMode="auto">
            <a:xfrm>
              <a:off x="2227559" y="5730012"/>
              <a:ext cx="89438" cy="60296"/>
            </a:xfrm>
            <a:custGeom>
              <a:avLst/>
              <a:gdLst/>
              <a:ahLst/>
              <a:cxnLst>
                <a:cxn ang="0">
                  <a:pos x="112" y="0"/>
                </a:cxn>
                <a:cxn ang="0">
                  <a:pos x="74" y="10"/>
                </a:cxn>
                <a:cxn ang="0">
                  <a:pos x="44" y="46"/>
                </a:cxn>
                <a:cxn ang="0">
                  <a:pos x="44" y="32"/>
                </a:cxn>
                <a:cxn ang="0">
                  <a:pos x="22" y="22"/>
                </a:cxn>
                <a:cxn ang="0">
                  <a:pos x="0" y="34"/>
                </a:cxn>
                <a:cxn ang="0">
                  <a:pos x="0" y="34"/>
                </a:cxn>
                <a:cxn ang="0">
                  <a:pos x="4" y="60"/>
                </a:cxn>
                <a:cxn ang="0">
                  <a:pos x="6" y="76"/>
                </a:cxn>
                <a:cxn ang="0">
                  <a:pos x="10" y="84"/>
                </a:cxn>
                <a:cxn ang="0">
                  <a:pos x="10" y="84"/>
                </a:cxn>
                <a:cxn ang="0">
                  <a:pos x="32" y="76"/>
                </a:cxn>
                <a:cxn ang="0">
                  <a:pos x="44" y="74"/>
                </a:cxn>
                <a:cxn ang="0">
                  <a:pos x="54" y="74"/>
                </a:cxn>
                <a:cxn ang="0">
                  <a:pos x="54" y="74"/>
                </a:cxn>
                <a:cxn ang="0">
                  <a:pos x="58" y="70"/>
                </a:cxn>
                <a:cxn ang="0">
                  <a:pos x="62" y="68"/>
                </a:cxn>
                <a:cxn ang="0">
                  <a:pos x="72" y="66"/>
                </a:cxn>
                <a:cxn ang="0">
                  <a:pos x="72" y="66"/>
                </a:cxn>
                <a:cxn ang="0">
                  <a:pos x="80" y="60"/>
                </a:cxn>
                <a:cxn ang="0">
                  <a:pos x="92" y="54"/>
                </a:cxn>
                <a:cxn ang="0">
                  <a:pos x="104" y="48"/>
                </a:cxn>
                <a:cxn ang="0">
                  <a:pos x="114" y="46"/>
                </a:cxn>
                <a:cxn ang="0">
                  <a:pos x="114" y="46"/>
                </a:cxn>
                <a:cxn ang="0">
                  <a:pos x="114" y="42"/>
                </a:cxn>
                <a:cxn ang="0">
                  <a:pos x="116" y="38"/>
                </a:cxn>
                <a:cxn ang="0">
                  <a:pos x="124" y="32"/>
                </a:cxn>
                <a:cxn ang="0">
                  <a:pos x="112" y="0"/>
                </a:cxn>
              </a:cxnLst>
              <a:rect l="0" t="0" r="r" b="b"/>
              <a:pathLst>
                <a:path w="124" h="84">
                  <a:moveTo>
                    <a:pt x="112" y="0"/>
                  </a:moveTo>
                  <a:lnTo>
                    <a:pt x="74" y="10"/>
                  </a:lnTo>
                  <a:lnTo>
                    <a:pt x="44" y="46"/>
                  </a:lnTo>
                  <a:lnTo>
                    <a:pt x="44" y="32"/>
                  </a:lnTo>
                  <a:lnTo>
                    <a:pt x="22" y="22"/>
                  </a:lnTo>
                  <a:lnTo>
                    <a:pt x="0" y="34"/>
                  </a:lnTo>
                  <a:lnTo>
                    <a:pt x="0" y="34"/>
                  </a:lnTo>
                  <a:lnTo>
                    <a:pt x="4" y="60"/>
                  </a:lnTo>
                  <a:lnTo>
                    <a:pt x="6" y="76"/>
                  </a:lnTo>
                  <a:lnTo>
                    <a:pt x="10" y="84"/>
                  </a:lnTo>
                  <a:lnTo>
                    <a:pt x="10" y="84"/>
                  </a:lnTo>
                  <a:lnTo>
                    <a:pt x="32" y="76"/>
                  </a:lnTo>
                  <a:lnTo>
                    <a:pt x="44" y="74"/>
                  </a:lnTo>
                  <a:lnTo>
                    <a:pt x="54" y="74"/>
                  </a:lnTo>
                  <a:lnTo>
                    <a:pt x="54" y="74"/>
                  </a:lnTo>
                  <a:lnTo>
                    <a:pt x="58" y="70"/>
                  </a:lnTo>
                  <a:lnTo>
                    <a:pt x="62" y="68"/>
                  </a:lnTo>
                  <a:lnTo>
                    <a:pt x="72" y="66"/>
                  </a:lnTo>
                  <a:lnTo>
                    <a:pt x="72" y="66"/>
                  </a:lnTo>
                  <a:lnTo>
                    <a:pt x="80" y="60"/>
                  </a:lnTo>
                  <a:lnTo>
                    <a:pt x="92" y="54"/>
                  </a:lnTo>
                  <a:lnTo>
                    <a:pt x="104" y="48"/>
                  </a:lnTo>
                  <a:lnTo>
                    <a:pt x="114" y="46"/>
                  </a:lnTo>
                  <a:lnTo>
                    <a:pt x="114" y="46"/>
                  </a:lnTo>
                  <a:lnTo>
                    <a:pt x="114" y="42"/>
                  </a:lnTo>
                  <a:lnTo>
                    <a:pt x="116" y="38"/>
                  </a:lnTo>
                  <a:lnTo>
                    <a:pt x="124" y="32"/>
                  </a:lnTo>
                  <a:lnTo>
                    <a:pt x="112" y="0"/>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754" name="Freeform 1647"/>
            <p:cNvSpPr>
              <a:spLocks/>
            </p:cNvSpPr>
            <p:nvPr/>
          </p:nvSpPr>
          <p:spPr bwMode="auto">
            <a:xfrm>
              <a:off x="2240542" y="5508927"/>
              <a:ext cx="164451" cy="160789"/>
            </a:xfrm>
            <a:custGeom>
              <a:avLst/>
              <a:gdLst/>
              <a:ahLst/>
              <a:cxnLst>
                <a:cxn ang="0">
                  <a:pos x="212" y="210"/>
                </a:cxn>
                <a:cxn ang="0">
                  <a:pos x="226" y="202"/>
                </a:cxn>
                <a:cxn ang="0">
                  <a:pos x="222" y="180"/>
                </a:cxn>
                <a:cxn ang="0">
                  <a:pos x="206" y="164"/>
                </a:cxn>
                <a:cxn ang="0">
                  <a:pos x="206" y="148"/>
                </a:cxn>
                <a:cxn ang="0">
                  <a:pos x="200" y="130"/>
                </a:cxn>
                <a:cxn ang="0">
                  <a:pos x="198" y="118"/>
                </a:cxn>
                <a:cxn ang="0">
                  <a:pos x="198" y="104"/>
                </a:cxn>
                <a:cxn ang="0">
                  <a:pos x="196" y="90"/>
                </a:cxn>
                <a:cxn ang="0">
                  <a:pos x="202" y="80"/>
                </a:cxn>
                <a:cxn ang="0">
                  <a:pos x="204" y="52"/>
                </a:cxn>
                <a:cxn ang="0">
                  <a:pos x="180" y="36"/>
                </a:cxn>
                <a:cxn ang="0">
                  <a:pos x="166" y="32"/>
                </a:cxn>
                <a:cxn ang="0">
                  <a:pos x="146" y="24"/>
                </a:cxn>
                <a:cxn ang="0">
                  <a:pos x="124" y="38"/>
                </a:cxn>
                <a:cxn ang="0">
                  <a:pos x="118" y="48"/>
                </a:cxn>
                <a:cxn ang="0">
                  <a:pos x="90" y="52"/>
                </a:cxn>
                <a:cxn ang="0">
                  <a:pos x="72" y="40"/>
                </a:cxn>
                <a:cxn ang="0">
                  <a:pos x="58" y="36"/>
                </a:cxn>
                <a:cxn ang="0">
                  <a:pos x="46" y="16"/>
                </a:cxn>
                <a:cxn ang="0">
                  <a:pos x="44" y="2"/>
                </a:cxn>
                <a:cxn ang="0">
                  <a:pos x="30" y="14"/>
                </a:cxn>
                <a:cxn ang="0">
                  <a:pos x="6" y="0"/>
                </a:cxn>
                <a:cxn ang="0">
                  <a:pos x="0" y="6"/>
                </a:cxn>
                <a:cxn ang="0">
                  <a:pos x="2" y="32"/>
                </a:cxn>
                <a:cxn ang="0">
                  <a:pos x="8" y="48"/>
                </a:cxn>
                <a:cxn ang="0">
                  <a:pos x="26" y="64"/>
                </a:cxn>
                <a:cxn ang="0">
                  <a:pos x="18" y="80"/>
                </a:cxn>
                <a:cxn ang="0">
                  <a:pos x="16" y="86"/>
                </a:cxn>
                <a:cxn ang="0">
                  <a:pos x="18" y="98"/>
                </a:cxn>
                <a:cxn ang="0">
                  <a:pos x="22" y="106"/>
                </a:cxn>
                <a:cxn ang="0">
                  <a:pos x="40" y="138"/>
                </a:cxn>
                <a:cxn ang="0">
                  <a:pos x="52" y="152"/>
                </a:cxn>
                <a:cxn ang="0">
                  <a:pos x="54" y="146"/>
                </a:cxn>
                <a:cxn ang="0">
                  <a:pos x="60" y="152"/>
                </a:cxn>
                <a:cxn ang="0">
                  <a:pos x="70" y="152"/>
                </a:cxn>
                <a:cxn ang="0">
                  <a:pos x="76" y="166"/>
                </a:cxn>
                <a:cxn ang="0">
                  <a:pos x="84" y="174"/>
                </a:cxn>
                <a:cxn ang="0">
                  <a:pos x="102" y="196"/>
                </a:cxn>
                <a:cxn ang="0">
                  <a:pos x="112" y="202"/>
                </a:cxn>
                <a:cxn ang="0">
                  <a:pos x="126" y="204"/>
                </a:cxn>
                <a:cxn ang="0">
                  <a:pos x="140" y="198"/>
                </a:cxn>
                <a:cxn ang="0">
                  <a:pos x="158" y="216"/>
                </a:cxn>
                <a:cxn ang="0">
                  <a:pos x="174" y="218"/>
                </a:cxn>
                <a:cxn ang="0">
                  <a:pos x="180" y="218"/>
                </a:cxn>
                <a:cxn ang="0">
                  <a:pos x="196" y="220"/>
                </a:cxn>
                <a:cxn ang="0">
                  <a:pos x="208" y="224"/>
                </a:cxn>
              </a:cxnLst>
              <a:rect l="0" t="0" r="r" b="b"/>
              <a:pathLst>
                <a:path w="228" h="224">
                  <a:moveTo>
                    <a:pt x="208" y="224"/>
                  </a:moveTo>
                  <a:lnTo>
                    <a:pt x="212" y="210"/>
                  </a:lnTo>
                  <a:lnTo>
                    <a:pt x="212" y="210"/>
                  </a:lnTo>
                  <a:lnTo>
                    <a:pt x="214" y="208"/>
                  </a:lnTo>
                  <a:lnTo>
                    <a:pt x="218" y="204"/>
                  </a:lnTo>
                  <a:lnTo>
                    <a:pt x="226" y="202"/>
                  </a:lnTo>
                  <a:lnTo>
                    <a:pt x="228" y="196"/>
                  </a:lnTo>
                  <a:lnTo>
                    <a:pt x="224" y="194"/>
                  </a:lnTo>
                  <a:lnTo>
                    <a:pt x="222" y="180"/>
                  </a:lnTo>
                  <a:lnTo>
                    <a:pt x="210" y="172"/>
                  </a:lnTo>
                  <a:lnTo>
                    <a:pt x="210" y="172"/>
                  </a:lnTo>
                  <a:lnTo>
                    <a:pt x="206" y="164"/>
                  </a:lnTo>
                  <a:lnTo>
                    <a:pt x="200" y="158"/>
                  </a:lnTo>
                  <a:lnTo>
                    <a:pt x="200" y="158"/>
                  </a:lnTo>
                  <a:lnTo>
                    <a:pt x="206" y="148"/>
                  </a:lnTo>
                  <a:lnTo>
                    <a:pt x="210" y="136"/>
                  </a:lnTo>
                  <a:lnTo>
                    <a:pt x="206" y="130"/>
                  </a:lnTo>
                  <a:lnTo>
                    <a:pt x="200" y="130"/>
                  </a:lnTo>
                  <a:lnTo>
                    <a:pt x="198" y="126"/>
                  </a:lnTo>
                  <a:lnTo>
                    <a:pt x="198" y="126"/>
                  </a:lnTo>
                  <a:lnTo>
                    <a:pt x="198" y="118"/>
                  </a:lnTo>
                  <a:lnTo>
                    <a:pt x="196" y="108"/>
                  </a:lnTo>
                  <a:lnTo>
                    <a:pt x="196" y="108"/>
                  </a:lnTo>
                  <a:lnTo>
                    <a:pt x="198" y="104"/>
                  </a:lnTo>
                  <a:lnTo>
                    <a:pt x="198" y="98"/>
                  </a:lnTo>
                  <a:lnTo>
                    <a:pt x="196" y="96"/>
                  </a:lnTo>
                  <a:lnTo>
                    <a:pt x="196" y="90"/>
                  </a:lnTo>
                  <a:lnTo>
                    <a:pt x="200" y="88"/>
                  </a:lnTo>
                  <a:lnTo>
                    <a:pt x="200" y="88"/>
                  </a:lnTo>
                  <a:lnTo>
                    <a:pt x="202" y="80"/>
                  </a:lnTo>
                  <a:lnTo>
                    <a:pt x="204" y="70"/>
                  </a:lnTo>
                  <a:lnTo>
                    <a:pt x="204" y="60"/>
                  </a:lnTo>
                  <a:lnTo>
                    <a:pt x="204" y="52"/>
                  </a:lnTo>
                  <a:lnTo>
                    <a:pt x="198" y="52"/>
                  </a:lnTo>
                  <a:lnTo>
                    <a:pt x="184" y="42"/>
                  </a:lnTo>
                  <a:lnTo>
                    <a:pt x="180" y="36"/>
                  </a:lnTo>
                  <a:lnTo>
                    <a:pt x="180" y="36"/>
                  </a:lnTo>
                  <a:lnTo>
                    <a:pt x="174" y="36"/>
                  </a:lnTo>
                  <a:lnTo>
                    <a:pt x="166" y="32"/>
                  </a:lnTo>
                  <a:lnTo>
                    <a:pt x="160" y="28"/>
                  </a:lnTo>
                  <a:lnTo>
                    <a:pt x="154" y="24"/>
                  </a:lnTo>
                  <a:lnTo>
                    <a:pt x="146" y="24"/>
                  </a:lnTo>
                  <a:lnTo>
                    <a:pt x="144" y="28"/>
                  </a:lnTo>
                  <a:lnTo>
                    <a:pt x="134" y="28"/>
                  </a:lnTo>
                  <a:lnTo>
                    <a:pt x="124" y="38"/>
                  </a:lnTo>
                  <a:lnTo>
                    <a:pt x="116" y="38"/>
                  </a:lnTo>
                  <a:lnTo>
                    <a:pt x="118" y="48"/>
                  </a:lnTo>
                  <a:lnTo>
                    <a:pt x="118" y="48"/>
                  </a:lnTo>
                  <a:lnTo>
                    <a:pt x="104" y="48"/>
                  </a:lnTo>
                  <a:lnTo>
                    <a:pt x="90" y="52"/>
                  </a:lnTo>
                  <a:lnTo>
                    <a:pt x="90" y="52"/>
                  </a:lnTo>
                  <a:lnTo>
                    <a:pt x="80" y="48"/>
                  </a:lnTo>
                  <a:lnTo>
                    <a:pt x="74" y="44"/>
                  </a:lnTo>
                  <a:lnTo>
                    <a:pt x="72" y="40"/>
                  </a:lnTo>
                  <a:lnTo>
                    <a:pt x="72" y="40"/>
                  </a:lnTo>
                  <a:lnTo>
                    <a:pt x="64" y="38"/>
                  </a:lnTo>
                  <a:lnTo>
                    <a:pt x="58" y="36"/>
                  </a:lnTo>
                  <a:lnTo>
                    <a:pt x="56" y="20"/>
                  </a:lnTo>
                  <a:lnTo>
                    <a:pt x="52" y="20"/>
                  </a:lnTo>
                  <a:lnTo>
                    <a:pt x="46" y="16"/>
                  </a:lnTo>
                  <a:lnTo>
                    <a:pt x="50" y="12"/>
                  </a:lnTo>
                  <a:lnTo>
                    <a:pt x="48" y="4"/>
                  </a:lnTo>
                  <a:lnTo>
                    <a:pt x="44" y="2"/>
                  </a:lnTo>
                  <a:lnTo>
                    <a:pt x="36" y="6"/>
                  </a:lnTo>
                  <a:lnTo>
                    <a:pt x="30" y="14"/>
                  </a:lnTo>
                  <a:lnTo>
                    <a:pt x="30" y="14"/>
                  </a:lnTo>
                  <a:lnTo>
                    <a:pt x="14" y="14"/>
                  </a:lnTo>
                  <a:lnTo>
                    <a:pt x="14" y="14"/>
                  </a:lnTo>
                  <a:lnTo>
                    <a:pt x="6" y="0"/>
                  </a:lnTo>
                  <a:lnTo>
                    <a:pt x="2" y="4"/>
                  </a:lnTo>
                  <a:lnTo>
                    <a:pt x="0" y="6"/>
                  </a:lnTo>
                  <a:lnTo>
                    <a:pt x="0" y="6"/>
                  </a:lnTo>
                  <a:lnTo>
                    <a:pt x="2" y="12"/>
                  </a:lnTo>
                  <a:lnTo>
                    <a:pt x="2" y="18"/>
                  </a:lnTo>
                  <a:lnTo>
                    <a:pt x="2" y="32"/>
                  </a:lnTo>
                  <a:lnTo>
                    <a:pt x="8" y="38"/>
                  </a:lnTo>
                  <a:lnTo>
                    <a:pt x="8" y="48"/>
                  </a:lnTo>
                  <a:lnTo>
                    <a:pt x="8" y="48"/>
                  </a:lnTo>
                  <a:lnTo>
                    <a:pt x="14" y="56"/>
                  </a:lnTo>
                  <a:lnTo>
                    <a:pt x="18" y="62"/>
                  </a:lnTo>
                  <a:lnTo>
                    <a:pt x="26" y="64"/>
                  </a:lnTo>
                  <a:lnTo>
                    <a:pt x="22" y="70"/>
                  </a:lnTo>
                  <a:lnTo>
                    <a:pt x="24" y="74"/>
                  </a:lnTo>
                  <a:lnTo>
                    <a:pt x="18" y="80"/>
                  </a:lnTo>
                  <a:lnTo>
                    <a:pt x="18" y="82"/>
                  </a:lnTo>
                  <a:lnTo>
                    <a:pt x="16" y="86"/>
                  </a:lnTo>
                  <a:lnTo>
                    <a:pt x="16" y="86"/>
                  </a:lnTo>
                  <a:lnTo>
                    <a:pt x="14" y="90"/>
                  </a:lnTo>
                  <a:lnTo>
                    <a:pt x="14" y="96"/>
                  </a:lnTo>
                  <a:lnTo>
                    <a:pt x="18" y="98"/>
                  </a:lnTo>
                  <a:lnTo>
                    <a:pt x="18" y="98"/>
                  </a:lnTo>
                  <a:lnTo>
                    <a:pt x="20" y="102"/>
                  </a:lnTo>
                  <a:lnTo>
                    <a:pt x="22" y="106"/>
                  </a:lnTo>
                  <a:lnTo>
                    <a:pt x="38" y="118"/>
                  </a:lnTo>
                  <a:lnTo>
                    <a:pt x="42" y="128"/>
                  </a:lnTo>
                  <a:lnTo>
                    <a:pt x="40" y="138"/>
                  </a:lnTo>
                  <a:lnTo>
                    <a:pt x="44" y="140"/>
                  </a:lnTo>
                  <a:lnTo>
                    <a:pt x="46" y="146"/>
                  </a:lnTo>
                  <a:lnTo>
                    <a:pt x="52" y="152"/>
                  </a:lnTo>
                  <a:lnTo>
                    <a:pt x="54" y="150"/>
                  </a:lnTo>
                  <a:lnTo>
                    <a:pt x="54" y="150"/>
                  </a:lnTo>
                  <a:lnTo>
                    <a:pt x="54" y="146"/>
                  </a:lnTo>
                  <a:lnTo>
                    <a:pt x="56" y="146"/>
                  </a:lnTo>
                  <a:lnTo>
                    <a:pt x="58" y="146"/>
                  </a:lnTo>
                  <a:lnTo>
                    <a:pt x="60" y="152"/>
                  </a:lnTo>
                  <a:lnTo>
                    <a:pt x="64" y="154"/>
                  </a:lnTo>
                  <a:lnTo>
                    <a:pt x="68" y="152"/>
                  </a:lnTo>
                  <a:lnTo>
                    <a:pt x="70" y="152"/>
                  </a:lnTo>
                  <a:lnTo>
                    <a:pt x="72" y="160"/>
                  </a:lnTo>
                  <a:lnTo>
                    <a:pt x="74" y="160"/>
                  </a:lnTo>
                  <a:lnTo>
                    <a:pt x="76" y="166"/>
                  </a:lnTo>
                  <a:lnTo>
                    <a:pt x="76" y="166"/>
                  </a:lnTo>
                  <a:lnTo>
                    <a:pt x="80" y="170"/>
                  </a:lnTo>
                  <a:lnTo>
                    <a:pt x="84" y="174"/>
                  </a:lnTo>
                  <a:lnTo>
                    <a:pt x="88" y="184"/>
                  </a:lnTo>
                  <a:lnTo>
                    <a:pt x="98" y="190"/>
                  </a:lnTo>
                  <a:lnTo>
                    <a:pt x="102" y="196"/>
                  </a:lnTo>
                  <a:lnTo>
                    <a:pt x="112" y="198"/>
                  </a:lnTo>
                  <a:lnTo>
                    <a:pt x="110" y="200"/>
                  </a:lnTo>
                  <a:lnTo>
                    <a:pt x="112" y="202"/>
                  </a:lnTo>
                  <a:lnTo>
                    <a:pt x="112" y="202"/>
                  </a:lnTo>
                  <a:lnTo>
                    <a:pt x="118" y="202"/>
                  </a:lnTo>
                  <a:lnTo>
                    <a:pt x="126" y="204"/>
                  </a:lnTo>
                  <a:lnTo>
                    <a:pt x="126" y="204"/>
                  </a:lnTo>
                  <a:lnTo>
                    <a:pt x="136" y="200"/>
                  </a:lnTo>
                  <a:lnTo>
                    <a:pt x="140" y="198"/>
                  </a:lnTo>
                  <a:lnTo>
                    <a:pt x="146" y="196"/>
                  </a:lnTo>
                  <a:lnTo>
                    <a:pt x="152" y="198"/>
                  </a:lnTo>
                  <a:lnTo>
                    <a:pt x="158" y="216"/>
                  </a:lnTo>
                  <a:lnTo>
                    <a:pt x="158" y="216"/>
                  </a:lnTo>
                  <a:lnTo>
                    <a:pt x="168" y="216"/>
                  </a:lnTo>
                  <a:lnTo>
                    <a:pt x="174" y="218"/>
                  </a:lnTo>
                  <a:lnTo>
                    <a:pt x="178" y="220"/>
                  </a:lnTo>
                  <a:lnTo>
                    <a:pt x="180" y="218"/>
                  </a:lnTo>
                  <a:lnTo>
                    <a:pt x="180" y="218"/>
                  </a:lnTo>
                  <a:lnTo>
                    <a:pt x="186" y="220"/>
                  </a:lnTo>
                  <a:lnTo>
                    <a:pt x="194" y="222"/>
                  </a:lnTo>
                  <a:lnTo>
                    <a:pt x="196" y="220"/>
                  </a:lnTo>
                  <a:lnTo>
                    <a:pt x="196" y="220"/>
                  </a:lnTo>
                  <a:lnTo>
                    <a:pt x="202" y="222"/>
                  </a:lnTo>
                  <a:lnTo>
                    <a:pt x="208" y="224"/>
                  </a:lnTo>
                  <a:lnTo>
                    <a:pt x="208" y="224"/>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755" name="Freeform 1648"/>
            <p:cNvSpPr>
              <a:spLocks/>
            </p:cNvSpPr>
            <p:nvPr/>
          </p:nvSpPr>
          <p:spPr bwMode="auto">
            <a:xfrm>
              <a:off x="2192938" y="5536204"/>
              <a:ext cx="85111" cy="91880"/>
            </a:xfrm>
            <a:custGeom>
              <a:avLst/>
              <a:gdLst/>
              <a:ahLst/>
              <a:cxnLst>
                <a:cxn ang="0">
                  <a:pos x="94" y="128"/>
                </a:cxn>
                <a:cxn ang="0">
                  <a:pos x="94" y="128"/>
                </a:cxn>
                <a:cxn ang="0">
                  <a:pos x="100" y="122"/>
                </a:cxn>
                <a:cxn ang="0">
                  <a:pos x="102" y="116"/>
                </a:cxn>
                <a:cxn ang="0">
                  <a:pos x="106" y="114"/>
                </a:cxn>
                <a:cxn ang="0">
                  <a:pos x="112" y="116"/>
                </a:cxn>
                <a:cxn ang="0">
                  <a:pos x="112" y="114"/>
                </a:cxn>
                <a:cxn ang="0">
                  <a:pos x="116" y="116"/>
                </a:cxn>
                <a:cxn ang="0">
                  <a:pos x="118" y="114"/>
                </a:cxn>
                <a:cxn ang="0">
                  <a:pos x="112" y="108"/>
                </a:cxn>
                <a:cxn ang="0">
                  <a:pos x="110" y="102"/>
                </a:cxn>
                <a:cxn ang="0">
                  <a:pos x="106" y="100"/>
                </a:cxn>
                <a:cxn ang="0">
                  <a:pos x="108" y="90"/>
                </a:cxn>
                <a:cxn ang="0">
                  <a:pos x="104" y="80"/>
                </a:cxn>
                <a:cxn ang="0">
                  <a:pos x="88" y="68"/>
                </a:cxn>
                <a:cxn ang="0">
                  <a:pos x="88" y="68"/>
                </a:cxn>
                <a:cxn ang="0">
                  <a:pos x="86" y="64"/>
                </a:cxn>
                <a:cxn ang="0">
                  <a:pos x="84" y="60"/>
                </a:cxn>
                <a:cxn ang="0">
                  <a:pos x="80" y="58"/>
                </a:cxn>
                <a:cxn ang="0">
                  <a:pos x="80" y="58"/>
                </a:cxn>
                <a:cxn ang="0">
                  <a:pos x="80" y="52"/>
                </a:cxn>
                <a:cxn ang="0">
                  <a:pos x="82" y="48"/>
                </a:cxn>
                <a:cxn ang="0">
                  <a:pos x="84" y="44"/>
                </a:cxn>
                <a:cxn ang="0">
                  <a:pos x="84" y="42"/>
                </a:cxn>
                <a:cxn ang="0">
                  <a:pos x="90" y="36"/>
                </a:cxn>
                <a:cxn ang="0">
                  <a:pos x="88" y="32"/>
                </a:cxn>
                <a:cxn ang="0">
                  <a:pos x="92" y="26"/>
                </a:cxn>
                <a:cxn ang="0">
                  <a:pos x="84" y="24"/>
                </a:cxn>
                <a:cxn ang="0">
                  <a:pos x="84" y="24"/>
                </a:cxn>
                <a:cxn ang="0">
                  <a:pos x="80" y="18"/>
                </a:cxn>
                <a:cxn ang="0">
                  <a:pos x="74" y="10"/>
                </a:cxn>
                <a:cxn ang="0">
                  <a:pos x="74" y="4"/>
                </a:cxn>
                <a:cxn ang="0">
                  <a:pos x="72" y="4"/>
                </a:cxn>
                <a:cxn ang="0">
                  <a:pos x="68" y="4"/>
                </a:cxn>
                <a:cxn ang="0">
                  <a:pos x="66" y="2"/>
                </a:cxn>
                <a:cxn ang="0">
                  <a:pos x="66" y="2"/>
                </a:cxn>
                <a:cxn ang="0">
                  <a:pos x="58" y="2"/>
                </a:cxn>
                <a:cxn ang="0">
                  <a:pos x="52" y="0"/>
                </a:cxn>
                <a:cxn ang="0">
                  <a:pos x="52" y="0"/>
                </a:cxn>
                <a:cxn ang="0">
                  <a:pos x="48" y="4"/>
                </a:cxn>
                <a:cxn ang="0">
                  <a:pos x="42" y="8"/>
                </a:cxn>
                <a:cxn ang="0">
                  <a:pos x="38" y="14"/>
                </a:cxn>
                <a:cxn ang="0">
                  <a:pos x="32" y="16"/>
                </a:cxn>
                <a:cxn ang="0">
                  <a:pos x="32" y="16"/>
                </a:cxn>
                <a:cxn ang="0">
                  <a:pos x="32" y="32"/>
                </a:cxn>
                <a:cxn ang="0">
                  <a:pos x="30" y="42"/>
                </a:cxn>
                <a:cxn ang="0">
                  <a:pos x="28" y="48"/>
                </a:cxn>
                <a:cxn ang="0">
                  <a:pos x="0" y="66"/>
                </a:cxn>
                <a:cxn ang="0">
                  <a:pos x="6" y="82"/>
                </a:cxn>
                <a:cxn ang="0">
                  <a:pos x="6" y="82"/>
                </a:cxn>
                <a:cxn ang="0">
                  <a:pos x="12" y="84"/>
                </a:cxn>
                <a:cxn ang="0">
                  <a:pos x="18" y="86"/>
                </a:cxn>
                <a:cxn ang="0">
                  <a:pos x="28" y="92"/>
                </a:cxn>
                <a:cxn ang="0">
                  <a:pos x="38" y="100"/>
                </a:cxn>
                <a:cxn ang="0">
                  <a:pos x="50" y="104"/>
                </a:cxn>
                <a:cxn ang="0">
                  <a:pos x="52" y="110"/>
                </a:cxn>
                <a:cxn ang="0">
                  <a:pos x="58" y="110"/>
                </a:cxn>
                <a:cxn ang="0">
                  <a:pos x="60" y="120"/>
                </a:cxn>
                <a:cxn ang="0">
                  <a:pos x="60" y="120"/>
                </a:cxn>
                <a:cxn ang="0">
                  <a:pos x="66" y="124"/>
                </a:cxn>
                <a:cxn ang="0">
                  <a:pos x="76" y="126"/>
                </a:cxn>
                <a:cxn ang="0">
                  <a:pos x="94" y="128"/>
                </a:cxn>
                <a:cxn ang="0">
                  <a:pos x="94" y="128"/>
                </a:cxn>
              </a:cxnLst>
              <a:rect l="0" t="0" r="r" b="b"/>
              <a:pathLst>
                <a:path w="118" h="128">
                  <a:moveTo>
                    <a:pt x="94" y="128"/>
                  </a:moveTo>
                  <a:lnTo>
                    <a:pt x="94" y="128"/>
                  </a:lnTo>
                  <a:lnTo>
                    <a:pt x="100" y="122"/>
                  </a:lnTo>
                  <a:lnTo>
                    <a:pt x="102" y="116"/>
                  </a:lnTo>
                  <a:lnTo>
                    <a:pt x="106" y="114"/>
                  </a:lnTo>
                  <a:lnTo>
                    <a:pt x="112" y="116"/>
                  </a:lnTo>
                  <a:lnTo>
                    <a:pt x="112" y="114"/>
                  </a:lnTo>
                  <a:lnTo>
                    <a:pt x="116" y="116"/>
                  </a:lnTo>
                  <a:lnTo>
                    <a:pt x="118" y="114"/>
                  </a:lnTo>
                  <a:lnTo>
                    <a:pt x="112" y="108"/>
                  </a:lnTo>
                  <a:lnTo>
                    <a:pt x="110" y="102"/>
                  </a:lnTo>
                  <a:lnTo>
                    <a:pt x="106" y="100"/>
                  </a:lnTo>
                  <a:lnTo>
                    <a:pt x="108" y="90"/>
                  </a:lnTo>
                  <a:lnTo>
                    <a:pt x="104" y="80"/>
                  </a:lnTo>
                  <a:lnTo>
                    <a:pt x="88" y="68"/>
                  </a:lnTo>
                  <a:lnTo>
                    <a:pt x="88" y="68"/>
                  </a:lnTo>
                  <a:lnTo>
                    <a:pt x="86" y="64"/>
                  </a:lnTo>
                  <a:lnTo>
                    <a:pt x="84" y="60"/>
                  </a:lnTo>
                  <a:lnTo>
                    <a:pt x="80" y="58"/>
                  </a:lnTo>
                  <a:lnTo>
                    <a:pt x="80" y="58"/>
                  </a:lnTo>
                  <a:lnTo>
                    <a:pt x="80" y="52"/>
                  </a:lnTo>
                  <a:lnTo>
                    <a:pt x="82" y="48"/>
                  </a:lnTo>
                  <a:lnTo>
                    <a:pt x="84" y="44"/>
                  </a:lnTo>
                  <a:lnTo>
                    <a:pt x="84" y="42"/>
                  </a:lnTo>
                  <a:lnTo>
                    <a:pt x="90" y="36"/>
                  </a:lnTo>
                  <a:lnTo>
                    <a:pt x="88" y="32"/>
                  </a:lnTo>
                  <a:lnTo>
                    <a:pt x="92" y="26"/>
                  </a:lnTo>
                  <a:lnTo>
                    <a:pt x="84" y="24"/>
                  </a:lnTo>
                  <a:lnTo>
                    <a:pt x="84" y="24"/>
                  </a:lnTo>
                  <a:lnTo>
                    <a:pt x="80" y="18"/>
                  </a:lnTo>
                  <a:lnTo>
                    <a:pt x="74" y="10"/>
                  </a:lnTo>
                  <a:lnTo>
                    <a:pt x="74" y="4"/>
                  </a:lnTo>
                  <a:lnTo>
                    <a:pt x="72" y="4"/>
                  </a:lnTo>
                  <a:lnTo>
                    <a:pt x="68" y="4"/>
                  </a:lnTo>
                  <a:lnTo>
                    <a:pt x="66" y="2"/>
                  </a:lnTo>
                  <a:lnTo>
                    <a:pt x="66" y="2"/>
                  </a:lnTo>
                  <a:lnTo>
                    <a:pt x="58" y="2"/>
                  </a:lnTo>
                  <a:lnTo>
                    <a:pt x="52" y="0"/>
                  </a:lnTo>
                  <a:lnTo>
                    <a:pt x="52" y="0"/>
                  </a:lnTo>
                  <a:lnTo>
                    <a:pt x="48" y="4"/>
                  </a:lnTo>
                  <a:lnTo>
                    <a:pt x="42" y="8"/>
                  </a:lnTo>
                  <a:lnTo>
                    <a:pt x="38" y="14"/>
                  </a:lnTo>
                  <a:lnTo>
                    <a:pt x="32" y="16"/>
                  </a:lnTo>
                  <a:lnTo>
                    <a:pt x="32" y="16"/>
                  </a:lnTo>
                  <a:lnTo>
                    <a:pt x="32" y="32"/>
                  </a:lnTo>
                  <a:lnTo>
                    <a:pt x="30" y="42"/>
                  </a:lnTo>
                  <a:lnTo>
                    <a:pt x="28" y="48"/>
                  </a:lnTo>
                  <a:lnTo>
                    <a:pt x="0" y="66"/>
                  </a:lnTo>
                  <a:lnTo>
                    <a:pt x="6" y="82"/>
                  </a:lnTo>
                  <a:lnTo>
                    <a:pt x="6" y="82"/>
                  </a:lnTo>
                  <a:lnTo>
                    <a:pt x="12" y="84"/>
                  </a:lnTo>
                  <a:lnTo>
                    <a:pt x="18" y="86"/>
                  </a:lnTo>
                  <a:lnTo>
                    <a:pt x="28" y="92"/>
                  </a:lnTo>
                  <a:lnTo>
                    <a:pt x="38" y="100"/>
                  </a:lnTo>
                  <a:lnTo>
                    <a:pt x="50" y="104"/>
                  </a:lnTo>
                  <a:lnTo>
                    <a:pt x="52" y="110"/>
                  </a:lnTo>
                  <a:lnTo>
                    <a:pt x="58" y="110"/>
                  </a:lnTo>
                  <a:lnTo>
                    <a:pt x="60" y="120"/>
                  </a:lnTo>
                  <a:lnTo>
                    <a:pt x="60" y="120"/>
                  </a:lnTo>
                  <a:lnTo>
                    <a:pt x="66" y="124"/>
                  </a:lnTo>
                  <a:lnTo>
                    <a:pt x="76" y="126"/>
                  </a:lnTo>
                  <a:lnTo>
                    <a:pt x="94" y="128"/>
                  </a:lnTo>
                  <a:lnTo>
                    <a:pt x="94" y="128"/>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756" name="Freeform 1649"/>
            <p:cNvSpPr>
              <a:spLocks/>
            </p:cNvSpPr>
            <p:nvPr/>
          </p:nvSpPr>
          <p:spPr bwMode="auto">
            <a:xfrm>
              <a:off x="2296802" y="5659667"/>
              <a:ext cx="7213" cy="15792"/>
            </a:xfrm>
            <a:custGeom>
              <a:avLst/>
              <a:gdLst/>
              <a:ahLst/>
              <a:cxnLst>
                <a:cxn ang="0">
                  <a:pos x="4" y="22"/>
                </a:cxn>
                <a:cxn ang="0">
                  <a:pos x="8" y="20"/>
                </a:cxn>
                <a:cxn ang="0">
                  <a:pos x="10" y="16"/>
                </a:cxn>
                <a:cxn ang="0">
                  <a:pos x="10" y="16"/>
                </a:cxn>
                <a:cxn ang="0">
                  <a:pos x="10" y="10"/>
                </a:cxn>
                <a:cxn ang="0">
                  <a:pos x="10" y="2"/>
                </a:cxn>
                <a:cxn ang="0">
                  <a:pos x="6" y="0"/>
                </a:cxn>
                <a:cxn ang="0">
                  <a:pos x="0" y="10"/>
                </a:cxn>
                <a:cxn ang="0">
                  <a:pos x="0" y="18"/>
                </a:cxn>
                <a:cxn ang="0">
                  <a:pos x="4" y="22"/>
                </a:cxn>
              </a:cxnLst>
              <a:rect l="0" t="0" r="r" b="b"/>
              <a:pathLst>
                <a:path w="10" h="22">
                  <a:moveTo>
                    <a:pt x="4" y="22"/>
                  </a:moveTo>
                  <a:lnTo>
                    <a:pt x="8" y="20"/>
                  </a:lnTo>
                  <a:lnTo>
                    <a:pt x="10" y="16"/>
                  </a:lnTo>
                  <a:lnTo>
                    <a:pt x="10" y="16"/>
                  </a:lnTo>
                  <a:lnTo>
                    <a:pt x="10" y="10"/>
                  </a:lnTo>
                  <a:lnTo>
                    <a:pt x="10" y="2"/>
                  </a:lnTo>
                  <a:lnTo>
                    <a:pt x="6" y="0"/>
                  </a:lnTo>
                  <a:lnTo>
                    <a:pt x="0" y="10"/>
                  </a:lnTo>
                  <a:lnTo>
                    <a:pt x="0" y="18"/>
                  </a:lnTo>
                  <a:lnTo>
                    <a:pt x="4" y="22"/>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757" name="Freeform 1650"/>
            <p:cNvSpPr>
              <a:spLocks/>
            </p:cNvSpPr>
            <p:nvPr/>
          </p:nvSpPr>
          <p:spPr bwMode="auto">
            <a:xfrm>
              <a:off x="2159759" y="5583579"/>
              <a:ext cx="37506" cy="44504"/>
            </a:xfrm>
            <a:custGeom>
              <a:avLst/>
              <a:gdLst/>
              <a:ahLst/>
              <a:cxnLst>
                <a:cxn ang="0">
                  <a:pos x="0" y="58"/>
                </a:cxn>
                <a:cxn ang="0">
                  <a:pos x="2" y="60"/>
                </a:cxn>
                <a:cxn ang="0">
                  <a:pos x="14" y="62"/>
                </a:cxn>
                <a:cxn ang="0">
                  <a:pos x="14" y="62"/>
                </a:cxn>
                <a:cxn ang="0">
                  <a:pos x="26" y="50"/>
                </a:cxn>
                <a:cxn ang="0">
                  <a:pos x="32" y="44"/>
                </a:cxn>
                <a:cxn ang="0">
                  <a:pos x="38" y="40"/>
                </a:cxn>
                <a:cxn ang="0">
                  <a:pos x="24" y="26"/>
                </a:cxn>
                <a:cxn ang="0">
                  <a:pos x="48" y="22"/>
                </a:cxn>
                <a:cxn ang="0">
                  <a:pos x="52" y="16"/>
                </a:cxn>
                <a:cxn ang="0">
                  <a:pos x="46" y="0"/>
                </a:cxn>
                <a:cxn ang="0">
                  <a:pos x="20" y="16"/>
                </a:cxn>
                <a:cxn ang="0">
                  <a:pos x="12" y="8"/>
                </a:cxn>
                <a:cxn ang="0">
                  <a:pos x="8" y="10"/>
                </a:cxn>
                <a:cxn ang="0">
                  <a:pos x="8" y="10"/>
                </a:cxn>
                <a:cxn ang="0">
                  <a:pos x="4" y="18"/>
                </a:cxn>
                <a:cxn ang="0">
                  <a:pos x="0" y="30"/>
                </a:cxn>
                <a:cxn ang="0">
                  <a:pos x="0" y="30"/>
                </a:cxn>
                <a:cxn ang="0">
                  <a:pos x="6" y="28"/>
                </a:cxn>
                <a:cxn ang="0">
                  <a:pos x="6" y="28"/>
                </a:cxn>
                <a:cxn ang="0">
                  <a:pos x="6" y="28"/>
                </a:cxn>
                <a:cxn ang="0">
                  <a:pos x="6" y="34"/>
                </a:cxn>
                <a:cxn ang="0">
                  <a:pos x="4" y="42"/>
                </a:cxn>
                <a:cxn ang="0">
                  <a:pos x="0" y="58"/>
                </a:cxn>
                <a:cxn ang="0">
                  <a:pos x="0" y="58"/>
                </a:cxn>
              </a:cxnLst>
              <a:rect l="0" t="0" r="r" b="b"/>
              <a:pathLst>
                <a:path w="52" h="62">
                  <a:moveTo>
                    <a:pt x="0" y="58"/>
                  </a:moveTo>
                  <a:lnTo>
                    <a:pt x="2" y="60"/>
                  </a:lnTo>
                  <a:lnTo>
                    <a:pt x="14" y="62"/>
                  </a:lnTo>
                  <a:lnTo>
                    <a:pt x="14" y="62"/>
                  </a:lnTo>
                  <a:lnTo>
                    <a:pt x="26" y="50"/>
                  </a:lnTo>
                  <a:lnTo>
                    <a:pt x="32" y="44"/>
                  </a:lnTo>
                  <a:lnTo>
                    <a:pt x="38" y="40"/>
                  </a:lnTo>
                  <a:lnTo>
                    <a:pt x="24" y="26"/>
                  </a:lnTo>
                  <a:lnTo>
                    <a:pt x="48" y="22"/>
                  </a:lnTo>
                  <a:lnTo>
                    <a:pt x="52" y="16"/>
                  </a:lnTo>
                  <a:lnTo>
                    <a:pt x="46" y="0"/>
                  </a:lnTo>
                  <a:lnTo>
                    <a:pt x="20" y="16"/>
                  </a:lnTo>
                  <a:lnTo>
                    <a:pt x="12" y="8"/>
                  </a:lnTo>
                  <a:lnTo>
                    <a:pt x="8" y="10"/>
                  </a:lnTo>
                  <a:lnTo>
                    <a:pt x="8" y="10"/>
                  </a:lnTo>
                  <a:lnTo>
                    <a:pt x="4" y="18"/>
                  </a:lnTo>
                  <a:lnTo>
                    <a:pt x="0" y="30"/>
                  </a:lnTo>
                  <a:lnTo>
                    <a:pt x="0" y="30"/>
                  </a:lnTo>
                  <a:lnTo>
                    <a:pt x="6" y="28"/>
                  </a:lnTo>
                  <a:lnTo>
                    <a:pt x="6" y="28"/>
                  </a:lnTo>
                  <a:lnTo>
                    <a:pt x="6" y="28"/>
                  </a:lnTo>
                  <a:lnTo>
                    <a:pt x="6" y="34"/>
                  </a:lnTo>
                  <a:lnTo>
                    <a:pt x="4" y="42"/>
                  </a:lnTo>
                  <a:lnTo>
                    <a:pt x="0" y="58"/>
                  </a:lnTo>
                  <a:lnTo>
                    <a:pt x="0" y="58"/>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758" name="Freeform 1651"/>
            <p:cNvSpPr>
              <a:spLocks/>
            </p:cNvSpPr>
            <p:nvPr/>
          </p:nvSpPr>
          <p:spPr bwMode="auto">
            <a:xfrm>
              <a:off x="2165530" y="5537639"/>
              <a:ext cx="59145" cy="57425"/>
            </a:xfrm>
            <a:custGeom>
              <a:avLst/>
              <a:gdLst/>
              <a:ahLst/>
              <a:cxnLst>
                <a:cxn ang="0">
                  <a:pos x="82" y="4"/>
                </a:cxn>
                <a:cxn ang="0">
                  <a:pos x="82" y="4"/>
                </a:cxn>
                <a:cxn ang="0">
                  <a:pos x="80" y="0"/>
                </a:cxn>
                <a:cxn ang="0">
                  <a:pos x="74" y="4"/>
                </a:cxn>
                <a:cxn ang="0">
                  <a:pos x="74" y="4"/>
                </a:cxn>
                <a:cxn ang="0">
                  <a:pos x="70" y="4"/>
                </a:cxn>
                <a:cxn ang="0">
                  <a:pos x="64" y="4"/>
                </a:cxn>
                <a:cxn ang="0">
                  <a:pos x="54" y="8"/>
                </a:cxn>
                <a:cxn ang="0">
                  <a:pos x="42" y="10"/>
                </a:cxn>
                <a:cxn ang="0">
                  <a:pos x="38" y="10"/>
                </a:cxn>
                <a:cxn ang="0">
                  <a:pos x="34" y="6"/>
                </a:cxn>
                <a:cxn ang="0">
                  <a:pos x="34" y="6"/>
                </a:cxn>
                <a:cxn ang="0">
                  <a:pos x="28" y="10"/>
                </a:cxn>
                <a:cxn ang="0">
                  <a:pos x="22" y="12"/>
                </a:cxn>
                <a:cxn ang="0">
                  <a:pos x="18" y="12"/>
                </a:cxn>
                <a:cxn ang="0">
                  <a:pos x="18" y="10"/>
                </a:cxn>
                <a:cxn ang="0">
                  <a:pos x="16" y="8"/>
                </a:cxn>
                <a:cxn ang="0">
                  <a:pos x="16" y="8"/>
                </a:cxn>
                <a:cxn ang="0">
                  <a:pos x="12" y="16"/>
                </a:cxn>
                <a:cxn ang="0">
                  <a:pos x="8" y="26"/>
                </a:cxn>
                <a:cxn ang="0">
                  <a:pos x="6" y="26"/>
                </a:cxn>
                <a:cxn ang="0">
                  <a:pos x="4" y="28"/>
                </a:cxn>
                <a:cxn ang="0">
                  <a:pos x="4" y="28"/>
                </a:cxn>
                <a:cxn ang="0">
                  <a:pos x="6" y="34"/>
                </a:cxn>
                <a:cxn ang="0">
                  <a:pos x="6" y="42"/>
                </a:cxn>
                <a:cxn ang="0">
                  <a:pos x="12" y="42"/>
                </a:cxn>
                <a:cxn ang="0">
                  <a:pos x="12" y="42"/>
                </a:cxn>
                <a:cxn ang="0">
                  <a:pos x="14" y="50"/>
                </a:cxn>
                <a:cxn ang="0">
                  <a:pos x="14" y="50"/>
                </a:cxn>
                <a:cxn ang="0">
                  <a:pos x="8" y="58"/>
                </a:cxn>
                <a:cxn ang="0">
                  <a:pos x="2" y="66"/>
                </a:cxn>
                <a:cxn ang="0">
                  <a:pos x="0" y="74"/>
                </a:cxn>
                <a:cxn ang="0">
                  <a:pos x="4" y="72"/>
                </a:cxn>
                <a:cxn ang="0">
                  <a:pos x="12" y="80"/>
                </a:cxn>
                <a:cxn ang="0">
                  <a:pos x="12" y="80"/>
                </a:cxn>
                <a:cxn ang="0">
                  <a:pos x="66" y="46"/>
                </a:cxn>
                <a:cxn ang="0">
                  <a:pos x="66" y="46"/>
                </a:cxn>
                <a:cxn ang="0">
                  <a:pos x="68" y="40"/>
                </a:cxn>
                <a:cxn ang="0">
                  <a:pos x="70" y="30"/>
                </a:cxn>
                <a:cxn ang="0">
                  <a:pos x="70" y="14"/>
                </a:cxn>
                <a:cxn ang="0">
                  <a:pos x="76" y="12"/>
                </a:cxn>
                <a:cxn ang="0">
                  <a:pos x="80" y="6"/>
                </a:cxn>
                <a:cxn ang="0">
                  <a:pos x="82" y="4"/>
                </a:cxn>
              </a:cxnLst>
              <a:rect l="0" t="0" r="r" b="b"/>
              <a:pathLst>
                <a:path w="82" h="80">
                  <a:moveTo>
                    <a:pt x="82" y="4"/>
                  </a:moveTo>
                  <a:lnTo>
                    <a:pt x="82" y="4"/>
                  </a:lnTo>
                  <a:lnTo>
                    <a:pt x="80" y="0"/>
                  </a:lnTo>
                  <a:lnTo>
                    <a:pt x="74" y="4"/>
                  </a:lnTo>
                  <a:lnTo>
                    <a:pt x="74" y="4"/>
                  </a:lnTo>
                  <a:lnTo>
                    <a:pt x="70" y="4"/>
                  </a:lnTo>
                  <a:lnTo>
                    <a:pt x="64" y="4"/>
                  </a:lnTo>
                  <a:lnTo>
                    <a:pt x="54" y="8"/>
                  </a:lnTo>
                  <a:lnTo>
                    <a:pt x="42" y="10"/>
                  </a:lnTo>
                  <a:lnTo>
                    <a:pt x="38" y="10"/>
                  </a:lnTo>
                  <a:lnTo>
                    <a:pt x="34" y="6"/>
                  </a:lnTo>
                  <a:lnTo>
                    <a:pt x="34" y="6"/>
                  </a:lnTo>
                  <a:lnTo>
                    <a:pt x="28" y="10"/>
                  </a:lnTo>
                  <a:lnTo>
                    <a:pt x="22" y="12"/>
                  </a:lnTo>
                  <a:lnTo>
                    <a:pt x="18" y="12"/>
                  </a:lnTo>
                  <a:lnTo>
                    <a:pt x="18" y="10"/>
                  </a:lnTo>
                  <a:lnTo>
                    <a:pt x="16" y="8"/>
                  </a:lnTo>
                  <a:lnTo>
                    <a:pt x="16" y="8"/>
                  </a:lnTo>
                  <a:lnTo>
                    <a:pt x="12" y="16"/>
                  </a:lnTo>
                  <a:lnTo>
                    <a:pt x="8" y="26"/>
                  </a:lnTo>
                  <a:lnTo>
                    <a:pt x="6" y="26"/>
                  </a:lnTo>
                  <a:lnTo>
                    <a:pt x="4" y="28"/>
                  </a:lnTo>
                  <a:lnTo>
                    <a:pt x="4" y="28"/>
                  </a:lnTo>
                  <a:lnTo>
                    <a:pt x="6" y="34"/>
                  </a:lnTo>
                  <a:lnTo>
                    <a:pt x="6" y="42"/>
                  </a:lnTo>
                  <a:lnTo>
                    <a:pt x="12" y="42"/>
                  </a:lnTo>
                  <a:lnTo>
                    <a:pt x="12" y="42"/>
                  </a:lnTo>
                  <a:lnTo>
                    <a:pt x="14" y="50"/>
                  </a:lnTo>
                  <a:lnTo>
                    <a:pt x="14" y="50"/>
                  </a:lnTo>
                  <a:lnTo>
                    <a:pt x="8" y="58"/>
                  </a:lnTo>
                  <a:lnTo>
                    <a:pt x="2" y="66"/>
                  </a:lnTo>
                  <a:lnTo>
                    <a:pt x="0" y="74"/>
                  </a:lnTo>
                  <a:lnTo>
                    <a:pt x="4" y="72"/>
                  </a:lnTo>
                  <a:lnTo>
                    <a:pt x="12" y="80"/>
                  </a:lnTo>
                  <a:lnTo>
                    <a:pt x="12" y="80"/>
                  </a:lnTo>
                  <a:lnTo>
                    <a:pt x="66" y="46"/>
                  </a:lnTo>
                  <a:lnTo>
                    <a:pt x="66" y="46"/>
                  </a:lnTo>
                  <a:lnTo>
                    <a:pt x="68" y="40"/>
                  </a:lnTo>
                  <a:lnTo>
                    <a:pt x="70" y="30"/>
                  </a:lnTo>
                  <a:lnTo>
                    <a:pt x="70" y="14"/>
                  </a:lnTo>
                  <a:lnTo>
                    <a:pt x="76" y="12"/>
                  </a:lnTo>
                  <a:lnTo>
                    <a:pt x="80" y="6"/>
                  </a:lnTo>
                  <a:lnTo>
                    <a:pt x="82" y="4"/>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759" name="Freeform 1652"/>
            <p:cNvSpPr>
              <a:spLocks/>
            </p:cNvSpPr>
            <p:nvPr/>
          </p:nvSpPr>
          <p:spPr bwMode="auto">
            <a:xfrm>
              <a:off x="2161202" y="5567787"/>
              <a:ext cx="14426" cy="18663"/>
            </a:xfrm>
            <a:custGeom>
              <a:avLst/>
              <a:gdLst/>
              <a:ahLst/>
              <a:cxnLst>
                <a:cxn ang="0">
                  <a:pos x="0" y="24"/>
                </a:cxn>
                <a:cxn ang="0">
                  <a:pos x="12" y="0"/>
                </a:cxn>
                <a:cxn ang="0">
                  <a:pos x="18" y="0"/>
                </a:cxn>
                <a:cxn ang="0">
                  <a:pos x="18" y="0"/>
                </a:cxn>
                <a:cxn ang="0">
                  <a:pos x="20" y="8"/>
                </a:cxn>
                <a:cxn ang="0">
                  <a:pos x="20" y="8"/>
                </a:cxn>
                <a:cxn ang="0">
                  <a:pos x="14" y="16"/>
                </a:cxn>
                <a:cxn ang="0">
                  <a:pos x="8" y="24"/>
                </a:cxn>
                <a:cxn ang="0">
                  <a:pos x="6" y="22"/>
                </a:cxn>
                <a:cxn ang="0">
                  <a:pos x="4" y="26"/>
                </a:cxn>
                <a:cxn ang="0">
                  <a:pos x="0" y="24"/>
                </a:cxn>
              </a:cxnLst>
              <a:rect l="0" t="0" r="r" b="b"/>
              <a:pathLst>
                <a:path w="20" h="26">
                  <a:moveTo>
                    <a:pt x="0" y="24"/>
                  </a:moveTo>
                  <a:lnTo>
                    <a:pt x="12" y="0"/>
                  </a:lnTo>
                  <a:lnTo>
                    <a:pt x="18" y="0"/>
                  </a:lnTo>
                  <a:lnTo>
                    <a:pt x="18" y="0"/>
                  </a:lnTo>
                  <a:lnTo>
                    <a:pt x="20" y="8"/>
                  </a:lnTo>
                  <a:lnTo>
                    <a:pt x="20" y="8"/>
                  </a:lnTo>
                  <a:lnTo>
                    <a:pt x="14" y="16"/>
                  </a:lnTo>
                  <a:lnTo>
                    <a:pt x="8" y="24"/>
                  </a:lnTo>
                  <a:lnTo>
                    <a:pt x="6" y="22"/>
                  </a:lnTo>
                  <a:lnTo>
                    <a:pt x="4" y="26"/>
                  </a:lnTo>
                  <a:lnTo>
                    <a:pt x="0" y="24"/>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760" name="Freeform 1653"/>
            <p:cNvSpPr>
              <a:spLocks/>
            </p:cNvSpPr>
            <p:nvPr/>
          </p:nvSpPr>
          <p:spPr bwMode="auto">
            <a:xfrm>
              <a:off x="2156874" y="5595064"/>
              <a:ext cx="183204" cy="167967"/>
            </a:xfrm>
            <a:custGeom>
              <a:avLst/>
              <a:gdLst/>
              <a:ahLst/>
              <a:cxnLst>
                <a:cxn ang="0">
                  <a:pos x="210" y="134"/>
                </a:cxn>
                <a:cxn ang="0">
                  <a:pos x="186" y="94"/>
                </a:cxn>
                <a:cxn ang="0">
                  <a:pos x="178" y="74"/>
                </a:cxn>
                <a:cxn ang="0">
                  <a:pos x="176" y="70"/>
                </a:cxn>
                <a:cxn ang="0">
                  <a:pos x="166" y="54"/>
                </a:cxn>
                <a:cxn ang="0">
                  <a:pos x="154" y="50"/>
                </a:cxn>
                <a:cxn ang="0">
                  <a:pos x="142" y="46"/>
                </a:cxn>
                <a:cxn ang="0">
                  <a:pos x="120" y="44"/>
                </a:cxn>
                <a:cxn ang="0">
                  <a:pos x="110" y="38"/>
                </a:cxn>
                <a:cxn ang="0">
                  <a:pos x="102" y="28"/>
                </a:cxn>
                <a:cxn ang="0">
                  <a:pos x="100" y="22"/>
                </a:cxn>
                <a:cxn ang="0">
                  <a:pos x="78" y="10"/>
                </a:cxn>
                <a:cxn ang="0">
                  <a:pos x="62" y="2"/>
                </a:cxn>
                <a:cxn ang="0">
                  <a:pos x="52" y="6"/>
                </a:cxn>
                <a:cxn ang="0">
                  <a:pos x="42" y="24"/>
                </a:cxn>
                <a:cxn ang="0">
                  <a:pos x="36" y="28"/>
                </a:cxn>
                <a:cxn ang="0">
                  <a:pos x="18" y="46"/>
                </a:cxn>
                <a:cxn ang="0">
                  <a:pos x="4" y="42"/>
                </a:cxn>
                <a:cxn ang="0">
                  <a:pos x="4" y="52"/>
                </a:cxn>
                <a:cxn ang="0">
                  <a:pos x="2" y="60"/>
                </a:cxn>
                <a:cxn ang="0">
                  <a:pos x="8" y="62"/>
                </a:cxn>
                <a:cxn ang="0">
                  <a:pos x="32" y="110"/>
                </a:cxn>
                <a:cxn ang="0">
                  <a:pos x="44" y="126"/>
                </a:cxn>
                <a:cxn ang="0">
                  <a:pos x="54" y="142"/>
                </a:cxn>
                <a:cxn ang="0">
                  <a:pos x="58" y="166"/>
                </a:cxn>
                <a:cxn ang="0">
                  <a:pos x="70" y="174"/>
                </a:cxn>
                <a:cxn ang="0">
                  <a:pos x="84" y="198"/>
                </a:cxn>
                <a:cxn ang="0">
                  <a:pos x="98" y="222"/>
                </a:cxn>
                <a:cxn ang="0">
                  <a:pos x="142" y="220"/>
                </a:cxn>
                <a:cxn ang="0">
                  <a:pos x="172" y="198"/>
                </a:cxn>
                <a:cxn ang="0">
                  <a:pos x="208" y="188"/>
                </a:cxn>
                <a:cxn ang="0">
                  <a:pos x="254" y="148"/>
                </a:cxn>
                <a:cxn ang="0">
                  <a:pos x="246" y="140"/>
                </a:cxn>
              </a:cxnLst>
              <a:rect l="0" t="0" r="r" b="b"/>
              <a:pathLst>
                <a:path w="254" h="234">
                  <a:moveTo>
                    <a:pt x="246" y="140"/>
                  </a:moveTo>
                  <a:lnTo>
                    <a:pt x="210" y="134"/>
                  </a:lnTo>
                  <a:lnTo>
                    <a:pt x="210" y="134"/>
                  </a:lnTo>
                  <a:lnTo>
                    <a:pt x="186" y="94"/>
                  </a:lnTo>
                  <a:lnTo>
                    <a:pt x="186" y="84"/>
                  </a:lnTo>
                  <a:lnTo>
                    <a:pt x="178" y="74"/>
                  </a:lnTo>
                  <a:lnTo>
                    <a:pt x="176" y="70"/>
                  </a:lnTo>
                  <a:lnTo>
                    <a:pt x="176" y="70"/>
                  </a:lnTo>
                  <a:lnTo>
                    <a:pt x="170" y="64"/>
                  </a:lnTo>
                  <a:lnTo>
                    <a:pt x="166" y="54"/>
                  </a:lnTo>
                  <a:lnTo>
                    <a:pt x="158" y="54"/>
                  </a:lnTo>
                  <a:lnTo>
                    <a:pt x="154" y="50"/>
                  </a:lnTo>
                  <a:lnTo>
                    <a:pt x="154" y="50"/>
                  </a:lnTo>
                  <a:lnTo>
                    <a:pt x="142" y="46"/>
                  </a:lnTo>
                  <a:lnTo>
                    <a:pt x="130" y="46"/>
                  </a:lnTo>
                  <a:lnTo>
                    <a:pt x="120" y="44"/>
                  </a:lnTo>
                  <a:lnTo>
                    <a:pt x="114" y="42"/>
                  </a:lnTo>
                  <a:lnTo>
                    <a:pt x="110" y="38"/>
                  </a:lnTo>
                  <a:lnTo>
                    <a:pt x="108" y="28"/>
                  </a:lnTo>
                  <a:lnTo>
                    <a:pt x="102" y="28"/>
                  </a:lnTo>
                  <a:lnTo>
                    <a:pt x="100" y="22"/>
                  </a:lnTo>
                  <a:lnTo>
                    <a:pt x="100" y="22"/>
                  </a:lnTo>
                  <a:lnTo>
                    <a:pt x="88" y="18"/>
                  </a:lnTo>
                  <a:lnTo>
                    <a:pt x="78" y="10"/>
                  </a:lnTo>
                  <a:lnTo>
                    <a:pt x="68" y="4"/>
                  </a:lnTo>
                  <a:lnTo>
                    <a:pt x="62" y="2"/>
                  </a:lnTo>
                  <a:lnTo>
                    <a:pt x="56" y="0"/>
                  </a:lnTo>
                  <a:lnTo>
                    <a:pt x="52" y="6"/>
                  </a:lnTo>
                  <a:lnTo>
                    <a:pt x="28" y="10"/>
                  </a:lnTo>
                  <a:lnTo>
                    <a:pt x="42" y="24"/>
                  </a:lnTo>
                  <a:lnTo>
                    <a:pt x="42" y="24"/>
                  </a:lnTo>
                  <a:lnTo>
                    <a:pt x="36" y="28"/>
                  </a:lnTo>
                  <a:lnTo>
                    <a:pt x="30" y="34"/>
                  </a:lnTo>
                  <a:lnTo>
                    <a:pt x="18" y="46"/>
                  </a:lnTo>
                  <a:lnTo>
                    <a:pt x="6" y="44"/>
                  </a:lnTo>
                  <a:lnTo>
                    <a:pt x="4" y="42"/>
                  </a:lnTo>
                  <a:lnTo>
                    <a:pt x="4" y="42"/>
                  </a:lnTo>
                  <a:lnTo>
                    <a:pt x="4" y="52"/>
                  </a:lnTo>
                  <a:lnTo>
                    <a:pt x="0" y="62"/>
                  </a:lnTo>
                  <a:lnTo>
                    <a:pt x="2" y="60"/>
                  </a:lnTo>
                  <a:lnTo>
                    <a:pt x="8" y="62"/>
                  </a:lnTo>
                  <a:lnTo>
                    <a:pt x="8" y="62"/>
                  </a:lnTo>
                  <a:lnTo>
                    <a:pt x="20" y="86"/>
                  </a:lnTo>
                  <a:lnTo>
                    <a:pt x="32" y="110"/>
                  </a:lnTo>
                  <a:lnTo>
                    <a:pt x="32" y="110"/>
                  </a:lnTo>
                  <a:lnTo>
                    <a:pt x="44" y="126"/>
                  </a:lnTo>
                  <a:lnTo>
                    <a:pt x="50" y="134"/>
                  </a:lnTo>
                  <a:lnTo>
                    <a:pt x="54" y="142"/>
                  </a:lnTo>
                  <a:lnTo>
                    <a:pt x="54" y="142"/>
                  </a:lnTo>
                  <a:lnTo>
                    <a:pt x="58" y="166"/>
                  </a:lnTo>
                  <a:lnTo>
                    <a:pt x="58" y="166"/>
                  </a:lnTo>
                  <a:lnTo>
                    <a:pt x="70" y="174"/>
                  </a:lnTo>
                  <a:lnTo>
                    <a:pt x="70" y="174"/>
                  </a:lnTo>
                  <a:lnTo>
                    <a:pt x="84" y="198"/>
                  </a:lnTo>
                  <a:lnTo>
                    <a:pt x="94" y="214"/>
                  </a:lnTo>
                  <a:lnTo>
                    <a:pt x="98" y="222"/>
                  </a:lnTo>
                  <a:lnTo>
                    <a:pt x="120" y="210"/>
                  </a:lnTo>
                  <a:lnTo>
                    <a:pt x="142" y="220"/>
                  </a:lnTo>
                  <a:lnTo>
                    <a:pt x="142" y="234"/>
                  </a:lnTo>
                  <a:lnTo>
                    <a:pt x="172" y="198"/>
                  </a:lnTo>
                  <a:lnTo>
                    <a:pt x="172" y="198"/>
                  </a:lnTo>
                  <a:lnTo>
                    <a:pt x="208" y="188"/>
                  </a:lnTo>
                  <a:lnTo>
                    <a:pt x="246" y="174"/>
                  </a:lnTo>
                  <a:lnTo>
                    <a:pt x="254" y="148"/>
                  </a:lnTo>
                  <a:lnTo>
                    <a:pt x="248" y="138"/>
                  </a:lnTo>
                  <a:lnTo>
                    <a:pt x="246" y="140"/>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761" name="Freeform 1654"/>
            <p:cNvSpPr>
              <a:spLocks/>
            </p:cNvSpPr>
            <p:nvPr/>
          </p:nvSpPr>
          <p:spPr bwMode="auto">
            <a:xfrm>
              <a:off x="2335751" y="5651053"/>
              <a:ext cx="8655" cy="4307"/>
            </a:xfrm>
            <a:custGeom>
              <a:avLst/>
              <a:gdLst/>
              <a:ahLst/>
              <a:cxnLst>
                <a:cxn ang="0">
                  <a:pos x="12" y="0"/>
                </a:cxn>
                <a:cxn ang="0">
                  <a:pos x="6" y="0"/>
                </a:cxn>
                <a:cxn ang="0">
                  <a:pos x="0" y="6"/>
                </a:cxn>
                <a:cxn ang="0">
                  <a:pos x="0" y="6"/>
                </a:cxn>
                <a:cxn ang="0">
                  <a:pos x="6" y="4"/>
                </a:cxn>
                <a:cxn ang="0">
                  <a:pos x="12" y="0"/>
                </a:cxn>
                <a:cxn ang="0">
                  <a:pos x="12" y="0"/>
                </a:cxn>
              </a:cxnLst>
              <a:rect l="0" t="0" r="r" b="b"/>
              <a:pathLst>
                <a:path w="12" h="6">
                  <a:moveTo>
                    <a:pt x="12" y="0"/>
                  </a:moveTo>
                  <a:lnTo>
                    <a:pt x="6" y="0"/>
                  </a:lnTo>
                  <a:lnTo>
                    <a:pt x="0" y="6"/>
                  </a:lnTo>
                  <a:lnTo>
                    <a:pt x="0" y="6"/>
                  </a:lnTo>
                  <a:lnTo>
                    <a:pt x="6" y="4"/>
                  </a:lnTo>
                  <a:lnTo>
                    <a:pt x="12" y="0"/>
                  </a:lnTo>
                  <a:lnTo>
                    <a:pt x="12" y="0"/>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762" name="Freeform 1655"/>
            <p:cNvSpPr>
              <a:spLocks/>
            </p:cNvSpPr>
            <p:nvPr/>
          </p:nvSpPr>
          <p:spPr bwMode="auto">
            <a:xfrm>
              <a:off x="2152547" y="5602242"/>
              <a:ext cx="2885" cy="5742"/>
            </a:xfrm>
            <a:custGeom>
              <a:avLst/>
              <a:gdLst/>
              <a:ahLst/>
              <a:cxnLst>
                <a:cxn ang="0">
                  <a:pos x="2" y="8"/>
                </a:cxn>
                <a:cxn ang="0">
                  <a:pos x="4" y="8"/>
                </a:cxn>
                <a:cxn ang="0">
                  <a:pos x="2" y="4"/>
                </a:cxn>
                <a:cxn ang="0">
                  <a:pos x="4" y="2"/>
                </a:cxn>
                <a:cxn ang="0">
                  <a:pos x="4" y="0"/>
                </a:cxn>
                <a:cxn ang="0">
                  <a:pos x="0" y="4"/>
                </a:cxn>
                <a:cxn ang="0">
                  <a:pos x="2" y="8"/>
                </a:cxn>
              </a:cxnLst>
              <a:rect l="0" t="0" r="r" b="b"/>
              <a:pathLst>
                <a:path w="4" h="8">
                  <a:moveTo>
                    <a:pt x="2" y="8"/>
                  </a:moveTo>
                  <a:lnTo>
                    <a:pt x="4" y="8"/>
                  </a:lnTo>
                  <a:lnTo>
                    <a:pt x="2" y="4"/>
                  </a:lnTo>
                  <a:lnTo>
                    <a:pt x="4" y="2"/>
                  </a:lnTo>
                  <a:lnTo>
                    <a:pt x="4" y="0"/>
                  </a:lnTo>
                  <a:lnTo>
                    <a:pt x="0" y="4"/>
                  </a:lnTo>
                  <a:lnTo>
                    <a:pt x="2" y="8"/>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763" name="Freeform 1656"/>
            <p:cNvSpPr>
              <a:spLocks/>
            </p:cNvSpPr>
            <p:nvPr/>
          </p:nvSpPr>
          <p:spPr bwMode="auto">
            <a:xfrm>
              <a:off x="2260738" y="5618034"/>
              <a:ext cx="15868" cy="15792"/>
            </a:xfrm>
            <a:custGeom>
              <a:avLst/>
              <a:gdLst/>
              <a:ahLst/>
              <a:cxnLst>
                <a:cxn ang="0">
                  <a:pos x="22" y="22"/>
                </a:cxn>
                <a:cxn ang="0">
                  <a:pos x="18" y="12"/>
                </a:cxn>
                <a:cxn ang="0">
                  <a:pos x="14" y="12"/>
                </a:cxn>
                <a:cxn ang="0">
                  <a:pos x="20" y="6"/>
                </a:cxn>
                <a:cxn ang="0">
                  <a:pos x="18" y="2"/>
                </a:cxn>
                <a:cxn ang="0">
                  <a:pos x="12" y="0"/>
                </a:cxn>
                <a:cxn ang="0">
                  <a:pos x="8" y="2"/>
                </a:cxn>
                <a:cxn ang="0">
                  <a:pos x="8" y="2"/>
                </a:cxn>
                <a:cxn ang="0">
                  <a:pos x="6" y="8"/>
                </a:cxn>
                <a:cxn ang="0">
                  <a:pos x="0" y="14"/>
                </a:cxn>
                <a:cxn ang="0">
                  <a:pos x="10" y="18"/>
                </a:cxn>
                <a:cxn ang="0">
                  <a:pos x="14" y="22"/>
                </a:cxn>
                <a:cxn ang="0">
                  <a:pos x="22" y="22"/>
                </a:cxn>
              </a:cxnLst>
              <a:rect l="0" t="0" r="r" b="b"/>
              <a:pathLst>
                <a:path w="22" h="22">
                  <a:moveTo>
                    <a:pt x="22" y="22"/>
                  </a:moveTo>
                  <a:lnTo>
                    <a:pt x="18" y="12"/>
                  </a:lnTo>
                  <a:lnTo>
                    <a:pt x="14" y="12"/>
                  </a:lnTo>
                  <a:lnTo>
                    <a:pt x="20" y="6"/>
                  </a:lnTo>
                  <a:lnTo>
                    <a:pt x="18" y="2"/>
                  </a:lnTo>
                  <a:lnTo>
                    <a:pt x="12" y="0"/>
                  </a:lnTo>
                  <a:lnTo>
                    <a:pt x="8" y="2"/>
                  </a:lnTo>
                  <a:lnTo>
                    <a:pt x="8" y="2"/>
                  </a:lnTo>
                  <a:lnTo>
                    <a:pt x="6" y="8"/>
                  </a:lnTo>
                  <a:lnTo>
                    <a:pt x="0" y="14"/>
                  </a:lnTo>
                  <a:lnTo>
                    <a:pt x="10" y="18"/>
                  </a:lnTo>
                  <a:lnTo>
                    <a:pt x="14" y="22"/>
                  </a:lnTo>
                  <a:lnTo>
                    <a:pt x="22" y="22"/>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764" name="Freeform 1657"/>
            <p:cNvSpPr>
              <a:spLocks/>
            </p:cNvSpPr>
            <p:nvPr/>
          </p:nvSpPr>
          <p:spPr bwMode="auto">
            <a:xfrm>
              <a:off x="2342964" y="5658231"/>
              <a:ext cx="2885" cy="5742"/>
            </a:xfrm>
            <a:custGeom>
              <a:avLst/>
              <a:gdLst/>
              <a:ahLst/>
              <a:cxnLst>
                <a:cxn ang="0">
                  <a:pos x="2" y="8"/>
                </a:cxn>
                <a:cxn ang="0">
                  <a:pos x="0" y="8"/>
                </a:cxn>
                <a:cxn ang="0">
                  <a:pos x="0" y="2"/>
                </a:cxn>
                <a:cxn ang="0">
                  <a:pos x="2" y="0"/>
                </a:cxn>
                <a:cxn ang="0">
                  <a:pos x="4" y="0"/>
                </a:cxn>
                <a:cxn ang="0">
                  <a:pos x="2" y="8"/>
                </a:cxn>
              </a:cxnLst>
              <a:rect l="0" t="0" r="r" b="b"/>
              <a:pathLst>
                <a:path w="4" h="8">
                  <a:moveTo>
                    <a:pt x="2" y="8"/>
                  </a:moveTo>
                  <a:lnTo>
                    <a:pt x="0" y="8"/>
                  </a:lnTo>
                  <a:lnTo>
                    <a:pt x="0" y="2"/>
                  </a:lnTo>
                  <a:lnTo>
                    <a:pt x="2" y="0"/>
                  </a:lnTo>
                  <a:lnTo>
                    <a:pt x="4" y="0"/>
                  </a:lnTo>
                  <a:lnTo>
                    <a:pt x="2" y="8"/>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765" name="Freeform 1658"/>
            <p:cNvSpPr>
              <a:spLocks/>
            </p:cNvSpPr>
            <p:nvPr/>
          </p:nvSpPr>
          <p:spPr bwMode="auto">
            <a:xfrm>
              <a:off x="2321325" y="5678330"/>
              <a:ext cx="2885" cy="1436"/>
            </a:xfrm>
            <a:custGeom>
              <a:avLst/>
              <a:gdLst/>
              <a:ahLst/>
              <a:cxnLst>
                <a:cxn ang="0">
                  <a:pos x="0" y="2"/>
                </a:cxn>
                <a:cxn ang="0">
                  <a:pos x="4" y="0"/>
                </a:cxn>
                <a:cxn ang="0">
                  <a:pos x="2" y="0"/>
                </a:cxn>
                <a:cxn ang="0">
                  <a:pos x="0" y="2"/>
                </a:cxn>
              </a:cxnLst>
              <a:rect l="0" t="0" r="r" b="b"/>
              <a:pathLst>
                <a:path w="4" h="2">
                  <a:moveTo>
                    <a:pt x="0" y="2"/>
                  </a:moveTo>
                  <a:lnTo>
                    <a:pt x="4" y="0"/>
                  </a:lnTo>
                  <a:lnTo>
                    <a:pt x="2" y="0"/>
                  </a:lnTo>
                  <a:lnTo>
                    <a:pt x="0" y="2"/>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766" name="Freeform 1659"/>
            <p:cNvSpPr>
              <a:spLocks/>
            </p:cNvSpPr>
            <p:nvPr/>
          </p:nvSpPr>
          <p:spPr bwMode="auto">
            <a:xfrm>
              <a:off x="2260738" y="5293584"/>
              <a:ext cx="350540" cy="199551"/>
            </a:xfrm>
            <a:custGeom>
              <a:avLst/>
              <a:gdLst/>
              <a:ahLst/>
              <a:cxnLst>
                <a:cxn ang="0">
                  <a:pos x="292" y="4"/>
                </a:cxn>
                <a:cxn ang="0">
                  <a:pos x="294" y="28"/>
                </a:cxn>
                <a:cxn ang="0">
                  <a:pos x="324" y="30"/>
                </a:cxn>
                <a:cxn ang="0">
                  <a:pos x="322" y="42"/>
                </a:cxn>
                <a:cxn ang="0">
                  <a:pos x="354" y="28"/>
                </a:cxn>
                <a:cxn ang="0">
                  <a:pos x="358" y="32"/>
                </a:cxn>
                <a:cxn ang="0">
                  <a:pos x="394" y="82"/>
                </a:cxn>
                <a:cxn ang="0">
                  <a:pos x="418" y="100"/>
                </a:cxn>
                <a:cxn ang="0">
                  <a:pos x="442" y="94"/>
                </a:cxn>
                <a:cxn ang="0">
                  <a:pos x="486" y="132"/>
                </a:cxn>
                <a:cxn ang="0">
                  <a:pos x="472" y="148"/>
                </a:cxn>
                <a:cxn ang="0">
                  <a:pos x="460" y="176"/>
                </a:cxn>
                <a:cxn ang="0">
                  <a:pos x="442" y="170"/>
                </a:cxn>
                <a:cxn ang="0">
                  <a:pos x="428" y="196"/>
                </a:cxn>
                <a:cxn ang="0">
                  <a:pos x="400" y="212"/>
                </a:cxn>
                <a:cxn ang="0">
                  <a:pos x="410" y="244"/>
                </a:cxn>
                <a:cxn ang="0">
                  <a:pos x="392" y="248"/>
                </a:cxn>
                <a:cxn ang="0">
                  <a:pos x="340" y="246"/>
                </a:cxn>
                <a:cxn ang="0">
                  <a:pos x="320" y="254"/>
                </a:cxn>
                <a:cxn ang="0">
                  <a:pos x="294" y="250"/>
                </a:cxn>
                <a:cxn ang="0">
                  <a:pos x="286" y="260"/>
                </a:cxn>
                <a:cxn ang="0">
                  <a:pos x="266" y="278"/>
                </a:cxn>
                <a:cxn ang="0">
                  <a:pos x="248" y="274"/>
                </a:cxn>
                <a:cxn ang="0">
                  <a:pos x="234" y="256"/>
                </a:cxn>
                <a:cxn ang="0">
                  <a:pos x="232" y="246"/>
                </a:cxn>
                <a:cxn ang="0">
                  <a:pos x="186" y="236"/>
                </a:cxn>
                <a:cxn ang="0">
                  <a:pos x="112" y="210"/>
                </a:cxn>
                <a:cxn ang="0">
                  <a:pos x="98" y="260"/>
                </a:cxn>
                <a:cxn ang="0">
                  <a:pos x="74" y="262"/>
                </a:cxn>
                <a:cxn ang="0">
                  <a:pos x="74" y="250"/>
                </a:cxn>
                <a:cxn ang="0">
                  <a:pos x="58" y="242"/>
                </a:cxn>
                <a:cxn ang="0">
                  <a:pos x="46" y="222"/>
                </a:cxn>
                <a:cxn ang="0">
                  <a:pos x="52" y="216"/>
                </a:cxn>
                <a:cxn ang="0">
                  <a:pos x="66" y="206"/>
                </a:cxn>
                <a:cxn ang="0">
                  <a:pos x="84" y="204"/>
                </a:cxn>
                <a:cxn ang="0">
                  <a:pos x="96" y="204"/>
                </a:cxn>
                <a:cxn ang="0">
                  <a:pos x="92" y="192"/>
                </a:cxn>
                <a:cxn ang="0">
                  <a:pos x="74" y="170"/>
                </a:cxn>
                <a:cxn ang="0">
                  <a:pos x="46" y="176"/>
                </a:cxn>
                <a:cxn ang="0">
                  <a:pos x="18" y="180"/>
                </a:cxn>
                <a:cxn ang="0">
                  <a:pos x="18" y="156"/>
                </a:cxn>
                <a:cxn ang="0">
                  <a:pos x="2" y="134"/>
                </a:cxn>
                <a:cxn ang="0">
                  <a:pos x="8" y="116"/>
                </a:cxn>
                <a:cxn ang="0">
                  <a:pos x="24" y="102"/>
                </a:cxn>
                <a:cxn ang="0">
                  <a:pos x="64" y="78"/>
                </a:cxn>
                <a:cxn ang="0">
                  <a:pos x="96" y="102"/>
                </a:cxn>
                <a:cxn ang="0">
                  <a:pos x="110" y="102"/>
                </a:cxn>
                <a:cxn ang="0">
                  <a:pos x="136" y="94"/>
                </a:cxn>
                <a:cxn ang="0">
                  <a:pos x="162" y="98"/>
                </a:cxn>
                <a:cxn ang="0">
                  <a:pos x="180" y="86"/>
                </a:cxn>
                <a:cxn ang="0">
                  <a:pos x="164" y="78"/>
                </a:cxn>
                <a:cxn ang="0">
                  <a:pos x="170" y="58"/>
                </a:cxn>
                <a:cxn ang="0">
                  <a:pos x="180" y="40"/>
                </a:cxn>
                <a:cxn ang="0">
                  <a:pos x="182" y="34"/>
                </a:cxn>
                <a:cxn ang="0">
                  <a:pos x="210" y="28"/>
                </a:cxn>
                <a:cxn ang="0">
                  <a:pos x="260" y="10"/>
                </a:cxn>
              </a:cxnLst>
              <a:rect l="0" t="0" r="r" b="b"/>
              <a:pathLst>
                <a:path w="486" h="278">
                  <a:moveTo>
                    <a:pt x="260" y="10"/>
                  </a:moveTo>
                  <a:lnTo>
                    <a:pt x="260" y="4"/>
                  </a:lnTo>
                  <a:lnTo>
                    <a:pt x="268" y="0"/>
                  </a:lnTo>
                  <a:lnTo>
                    <a:pt x="292" y="4"/>
                  </a:lnTo>
                  <a:lnTo>
                    <a:pt x="296" y="16"/>
                  </a:lnTo>
                  <a:lnTo>
                    <a:pt x="294" y="24"/>
                  </a:lnTo>
                  <a:lnTo>
                    <a:pt x="294" y="28"/>
                  </a:lnTo>
                  <a:lnTo>
                    <a:pt x="294" y="28"/>
                  </a:lnTo>
                  <a:lnTo>
                    <a:pt x="300" y="26"/>
                  </a:lnTo>
                  <a:lnTo>
                    <a:pt x="308" y="28"/>
                  </a:lnTo>
                  <a:lnTo>
                    <a:pt x="320" y="32"/>
                  </a:lnTo>
                  <a:lnTo>
                    <a:pt x="324" y="30"/>
                  </a:lnTo>
                  <a:lnTo>
                    <a:pt x="326" y="34"/>
                  </a:lnTo>
                  <a:lnTo>
                    <a:pt x="320" y="38"/>
                  </a:lnTo>
                  <a:lnTo>
                    <a:pt x="322" y="42"/>
                  </a:lnTo>
                  <a:lnTo>
                    <a:pt x="322" y="42"/>
                  </a:lnTo>
                  <a:lnTo>
                    <a:pt x="326" y="42"/>
                  </a:lnTo>
                  <a:lnTo>
                    <a:pt x="332" y="42"/>
                  </a:lnTo>
                  <a:lnTo>
                    <a:pt x="344" y="36"/>
                  </a:lnTo>
                  <a:lnTo>
                    <a:pt x="354" y="28"/>
                  </a:lnTo>
                  <a:lnTo>
                    <a:pt x="362" y="22"/>
                  </a:lnTo>
                  <a:lnTo>
                    <a:pt x="362" y="26"/>
                  </a:lnTo>
                  <a:lnTo>
                    <a:pt x="358" y="32"/>
                  </a:lnTo>
                  <a:lnTo>
                    <a:pt x="358" y="32"/>
                  </a:lnTo>
                  <a:lnTo>
                    <a:pt x="366" y="36"/>
                  </a:lnTo>
                  <a:lnTo>
                    <a:pt x="372" y="44"/>
                  </a:lnTo>
                  <a:lnTo>
                    <a:pt x="384" y="62"/>
                  </a:lnTo>
                  <a:lnTo>
                    <a:pt x="394" y="82"/>
                  </a:lnTo>
                  <a:lnTo>
                    <a:pt x="402" y="98"/>
                  </a:lnTo>
                  <a:lnTo>
                    <a:pt x="410" y="88"/>
                  </a:lnTo>
                  <a:lnTo>
                    <a:pt x="416" y="92"/>
                  </a:lnTo>
                  <a:lnTo>
                    <a:pt x="418" y="100"/>
                  </a:lnTo>
                  <a:lnTo>
                    <a:pt x="418" y="100"/>
                  </a:lnTo>
                  <a:lnTo>
                    <a:pt x="430" y="100"/>
                  </a:lnTo>
                  <a:lnTo>
                    <a:pt x="438" y="98"/>
                  </a:lnTo>
                  <a:lnTo>
                    <a:pt x="442" y="94"/>
                  </a:lnTo>
                  <a:lnTo>
                    <a:pt x="464" y="122"/>
                  </a:lnTo>
                  <a:lnTo>
                    <a:pt x="476" y="124"/>
                  </a:lnTo>
                  <a:lnTo>
                    <a:pt x="480" y="120"/>
                  </a:lnTo>
                  <a:lnTo>
                    <a:pt x="486" y="132"/>
                  </a:lnTo>
                  <a:lnTo>
                    <a:pt x="486" y="132"/>
                  </a:lnTo>
                  <a:lnTo>
                    <a:pt x="484" y="140"/>
                  </a:lnTo>
                  <a:lnTo>
                    <a:pt x="478" y="146"/>
                  </a:lnTo>
                  <a:lnTo>
                    <a:pt x="472" y="148"/>
                  </a:lnTo>
                  <a:lnTo>
                    <a:pt x="472" y="148"/>
                  </a:lnTo>
                  <a:lnTo>
                    <a:pt x="468" y="160"/>
                  </a:lnTo>
                  <a:lnTo>
                    <a:pt x="468" y="172"/>
                  </a:lnTo>
                  <a:lnTo>
                    <a:pt x="460" y="176"/>
                  </a:lnTo>
                  <a:lnTo>
                    <a:pt x="456" y="172"/>
                  </a:lnTo>
                  <a:lnTo>
                    <a:pt x="448" y="174"/>
                  </a:lnTo>
                  <a:lnTo>
                    <a:pt x="448" y="174"/>
                  </a:lnTo>
                  <a:lnTo>
                    <a:pt x="442" y="170"/>
                  </a:lnTo>
                  <a:lnTo>
                    <a:pt x="436" y="170"/>
                  </a:lnTo>
                  <a:lnTo>
                    <a:pt x="436" y="170"/>
                  </a:lnTo>
                  <a:lnTo>
                    <a:pt x="430" y="188"/>
                  </a:lnTo>
                  <a:lnTo>
                    <a:pt x="428" y="196"/>
                  </a:lnTo>
                  <a:lnTo>
                    <a:pt x="430" y="206"/>
                  </a:lnTo>
                  <a:lnTo>
                    <a:pt x="430" y="206"/>
                  </a:lnTo>
                  <a:lnTo>
                    <a:pt x="414" y="208"/>
                  </a:lnTo>
                  <a:lnTo>
                    <a:pt x="400" y="212"/>
                  </a:lnTo>
                  <a:lnTo>
                    <a:pt x="400" y="212"/>
                  </a:lnTo>
                  <a:lnTo>
                    <a:pt x="404" y="218"/>
                  </a:lnTo>
                  <a:lnTo>
                    <a:pt x="406" y="228"/>
                  </a:lnTo>
                  <a:lnTo>
                    <a:pt x="410" y="244"/>
                  </a:lnTo>
                  <a:lnTo>
                    <a:pt x="406" y="246"/>
                  </a:lnTo>
                  <a:lnTo>
                    <a:pt x="404" y="256"/>
                  </a:lnTo>
                  <a:lnTo>
                    <a:pt x="394" y="254"/>
                  </a:lnTo>
                  <a:lnTo>
                    <a:pt x="392" y="248"/>
                  </a:lnTo>
                  <a:lnTo>
                    <a:pt x="392" y="248"/>
                  </a:lnTo>
                  <a:lnTo>
                    <a:pt x="374" y="246"/>
                  </a:lnTo>
                  <a:lnTo>
                    <a:pt x="356" y="246"/>
                  </a:lnTo>
                  <a:lnTo>
                    <a:pt x="340" y="246"/>
                  </a:lnTo>
                  <a:lnTo>
                    <a:pt x="334" y="244"/>
                  </a:lnTo>
                  <a:lnTo>
                    <a:pt x="330" y="240"/>
                  </a:lnTo>
                  <a:lnTo>
                    <a:pt x="322" y="244"/>
                  </a:lnTo>
                  <a:lnTo>
                    <a:pt x="320" y="254"/>
                  </a:lnTo>
                  <a:lnTo>
                    <a:pt x="320" y="254"/>
                  </a:lnTo>
                  <a:lnTo>
                    <a:pt x="306" y="248"/>
                  </a:lnTo>
                  <a:lnTo>
                    <a:pt x="300" y="248"/>
                  </a:lnTo>
                  <a:lnTo>
                    <a:pt x="294" y="250"/>
                  </a:lnTo>
                  <a:lnTo>
                    <a:pt x="294" y="250"/>
                  </a:lnTo>
                  <a:lnTo>
                    <a:pt x="292" y="256"/>
                  </a:lnTo>
                  <a:lnTo>
                    <a:pt x="288" y="260"/>
                  </a:lnTo>
                  <a:lnTo>
                    <a:pt x="286" y="260"/>
                  </a:lnTo>
                  <a:lnTo>
                    <a:pt x="282" y="266"/>
                  </a:lnTo>
                  <a:lnTo>
                    <a:pt x="282" y="266"/>
                  </a:lnTo>
                  <a:lnTo>
                    <a:pt x="274" y="270"/>
                  </a:lnTo>
                  <a:lnTo>
                    <a:pt x="266" y="278"/>
                  </a:lnTo>
                  <a:lnTo>
                    <a:pt x="266" y="278"/>
                  </a:lnTo>
                  <a:lnTo>
                    <a:pt x="260" y="276"/>
                  </a:lnTo>
                  <a:lnTo>
                    <a:pt x="254" y="274"/>
                  </a:lnTo>
                  <a:lnTo>
                    <a:pt x="248" y="274"/>
                  </a:lnTo>
                  <a:lnTo>
                    <a:pt x="244" y="276"/>
                  </a:lnTo>
                  <a:lnTo>
                    <a:pt x="242" y="264"/>
                  </a:lnTo>
                  <a:lnTo>
                    <a:pt x="234" y="264"/>
                  </a:lnTo>
                  <a:lnTo>
                    <a:pt x="234" y="256"/>
                  </a:lnTo>
                  <a:lnTo>
                    <a:pt x="236" y="256"/>
                  </a:lnTo>
                  <a:lnTo>
                    <a:pt x="236" y="246"/>
                  </a:lnTo>
                  <a:lnTo>
                    <a:pt x="232" y="246"/>
                  </a:lnTo>
                  <a:lnTo>
                    <a:pt x="232" y="246"/>
                  </a:lnTo>
                  <a:lnTo>
                    <a:pt x="228" y="238"/>
                  </a:lnTo>
                  <a:lnTo>
                    <a:pt x="220" y="232"/>
                  </a:lnTo>
                  <a:lnTo>
                    <a:pt x="186" y="236"/>
                  </a:lnTo>
                  <a:lnTo>
                    <a:pt x="186" y="236"/>
                  </a:lnTo>
                  <a:lnTo>
                    <a:pt x="166" y="214"/>
                  </a:lnTo>
                  <a:lnTo>
                    <a:pt x="154" y="204"/>
                  </a:lnTo>
                  <a:lnTo>
                    <a:pt x="144" y="198"/>
                  </a:lnTo>
                  <a:lnTo>
                    <a:pt x="112" y="210"/>
                  </a:lnTo>
                  <a:lnTo>
                    <a:pt x="114" y="274"/>
                  </a:lnTo>
                  <a:lnTo>
                    <a:pt x="110" y="274"/>
                  </a:lnTo>
                  <a:lnTo>
                    <a:pt x="104" y="272"/>
                  </a:lnTo>
                  <a:lnTo>
                    <a:pt x="98" y="260"/>
                  </a:lnTo>
                  <a:lnTo>
                    <a:pt x="92" y="256"/>
                  </a:lnTo>
                  <a:lnTo>
                    <a:pt x="92" y="256"/>
                  </a:lnTo>
                  <a:lnTo>
                    <a:pt x="80" y="258"/>
                  </a:lnTo>
                  <a:lnTo>
                    <a:pt x="74" y="262"/>
                  </a:lnTo>
                  <a:lnTo>
                    <a:pt x="70" y="266"/>
                  </a:lnTo>
                  <a:lnTo>
                    <a:pt x="70" y="256"/>
                  </a:lnTo>
                  <a:lnTo>
                    <a:pt x="72" y="254"/>
                  </a:lnTo>
                  <a:lnTo>
                    <a:pt x="74" y="250"/>
                  </a:lnTo>
                  <a:lnTo>
                    <a:pt x="64" y="246"/>
                  </a:lnTo>
                  <a:lnTo>
                    <a:pt x="62" y="242"/>
                  </a:lnTo>
                  <a:lnTo>
                    <a:pt x="58" y="242"/>
                  </a:lnTo>
                  <a:lnTo>
                    <a:pt x="58" y="242"/>
                  </a:lnTo>
                  <a:lnTo>
                    <a:pt x="58" y="238"/>
                  </a:lnTo>
                  <a:lnTo>
                    <a:pt x="56" y="232"/>
                  </a:lnTo>
                  <a:lnTo>
                    <a:pt x="50" y="224"/>
                  </a:lnTo>
                  <a:lnTo>
                    <a:pt x="46" y="222"/>
                  </a:lnTo>
                  <a:lnTo>
                    <a:pt x="44" y="218"/>
                  </a:lnTo>
                  <a:lnTo>
                    <a:pt x="44" y="218"/>
                  </a:lnTo>
                  <a:lnTo>
                    <a:pt x="46" y="216"/>
                  </a:lnTo>
                  <a:lnTo>
                    <a:pt x="52" y="216"/>
                  </a:lnTo>
                  <a:lnTo>
                    <a:pt x="60" y="218"/>
                  </a:lnTo>
                  <a:lnTo>
                    <a:pt x="58" y="210"/>
                  </a:lnTo>
                  <a:lnTo>
                    <a:pt x="58" y="206"/>
                  </a:lnTo>
                  <a:lnTo>
                    <a:pt x="66" y="206"/>
                  </a:lnTo>
                  <a:lnTo>
                    <a:pt x="72" y="202"/>
                  </a:lnTo>
                  <a:lnTo>
                    <a:pt x="78" y="206"/>
                  </a:lnTo>
                  <a:lnTo>
                    <a:pt x="84" y="204"/>
                  </a:lnTo>
                  <a:lnTo>
                    <a:pt x="84" y="204"/>
                  </a:lnTo>
                  <a:lnTo>
                    <a:pt x="90" y="206"/>
                  </a:lnTo>
                  <a:lnTo>
                    <a:pt x="98" y="208"/>
                  </a:lnTo>
                  <a:lnTo>
                    <a:pt x="98" y="206"/>
                  </a:lnTo>
                  <a:lnTo>
                    <a:pt x="96" y="204"/>
                  </a:lnTo>
                  <a:lnTo>
                    <a:pt x="100" y="204"/>
                  </a:lnTo>
                  <a:lnTo>
                    <a:pt x="100" y="204"/>
                  </a:lnTo>
                  <a:lnTo>
                    <a:pt x="96" y="198"/>
                  </a:lnTo>
                  <a:lnTo>
                    <a:pt x="92" y="192"/>
                  </a:lnTo>
                  <a:lnTo>
                    <a:pt x="90" y="192"/>
                  </a:lnTo>
                  <a:lnTo>
                    <a:pt x="90" y="192"/>
                  </a:lnTo>
                  <a:lnTo>
                    <a:pt x="82" y="182"/>
                  </a:lnTo>
                  <a:lnTo>
                    <a:pt x="74" y="170"/>
                  </a:lnTo>
                  <a:lnTo>
                    <a:pt x="64" y="172"/>
                  </a:lnTo>
                  <a:lnTo>
                    <a:pt x="64" y="170"/>
                  </a:lnTo>
                  <a:lnTo>
                    <a:pt x="54" y="168"/>
                  </a:lnTo>
                  <a:lnTo>
                    <a:pt x="46" y="176"/>
                  </a:lnTo>
                  <a:lnTo>
                    <a:pt x="24" y="180"/>
                  </a:lnTo>
                  <a:lnTo>
                    <a:pt x="30" y="184"/>
                  </a:lnTo>
                  <a:lnTo>
                    <a:pt x="26" y="186"/>
                  </a:lnTo>
                  <a:lnTo>
                    <a:pt x="18" y="180"/>
                  </a:lnTo>
                  <a:lnTo>
                    <a:pt x="20" y="178"/>
                  </a:lnTo>
                  <a:lnTo>
                    <a:pt x="26" y="176"/>
                  </a:lnTo>
                  <a:lnTo>
                    <a:pt x="24" y="164"/>
                  </a:lnTo>
                  <a:lnTo>
                    <a:pt x="18" y="156"/>
                  </a:lnTo>
                  <a:lnTo>
                    <a:pt x="10" y="158"/>
                  </a:lnTo>
                  <a:lnTo>
                    <a:pt x="6" y="148"/>
                  </a:lnTo>
                  <a:lnTo>
                    <a:pt x="0" y="146"/>
                  </a:lnTo>
                  <a:lnTo>
                    <a:pt x="2" y="134"/>
                  </a:lnTo>
                  <a:lnTo>
                    <a:pt x="6" y="132"/>
                  </a:lnTo>
                  <a:lnTo>
                    <a:pt x="4" y="126"/>
                  </a:lnTo>
                  <a:lnTo>
                    <a:pt x="4" y="126"/>
                  </a:lnTo>
                  <a:lnTo>
                    <a:pt x="8" y="116"/>
                  </a:lnTo>
                  <a:lnTo>
                    <a:pt x="12" y="104"/>
                  </a:lnTo>
                  <a:lnTo>
                    <a:pt x="22" y="118"/>
                  </a:lnTo>
                  <a:lnTo>
                    <a:pt x="28" y="114"/>
                  </a:lnTo>
                  <a:lnTo>
                    <a:pt x="24" y="102"/>
                  </a:lnTo>
                  <a:lnTo>
                    <a:pt x="34" y="98"/>
                  </a:lnTo>
                  <a:lnTo>
                    <a:pt x="34" y="92"/>
                  </a:lnTo>
                  <a:lnTo>
                    <a:pt x="62" y="84"/>
                  </a:lnTo>
                  <a:lnTo>
                    <a:pt x="64" y="78"/>
                  </a:lnTo>
                  <a:lnTo>
                    <a:pt x="70" y="78"/>
                  </a:lnTo>
                  <a:lnTo>
                    <a:pt x="72" y="84"/>
                  </a:lnTo>
                  <a:lnTo>
                    <a:pt x="92" y="92"/>
                  </a:lnTo>
                  <a:lnTo>
                    <a:pt x="96" y="102"/>
                  </a:lnTo>
                  <a:lnTo>
                    <a:pt x="98" y="102"/>
                  </a:lnTo>
                  <a:lnTo>
                    <a:pt x="96" y="96"/>
                  </a:lnTo>
                  <a:lnTo>
                    <a:pt x="100" y="94"/>
                  </a:lnTo>
                  <a:lnTo>
                    <a:pt x="110" y="102"/>
                  </a:lnTo>
                  <a:lnTo>
                    <a:pt x="122" y="94"/>
                  </a:lnTo>
                  <a:lnTo>
                    <a:pt x="130" y="96"/>
                  </a:lnTo>
                  <a:lnTo>
                    <a:pt x="130" y="96"/>
                  </a:lnTo>
                  <a:lnTo>
                    <a:pt x="136" y="94"/>
                  </a:lnTo>
                  <a:lnTo>
                    <a:pt x="140" y="92"/>
                  </a:lnTo>
                  <a:lnTo>
                    <a:pt x="146" y="102"/>
                  </a:lnTo>
                  <a:lnTo>
                    <a:pt x="154" y="104"/>
                  </a:lnTo>
                  <a:lnTo>
                    <a:pt x="162" y="98"/>
                  </a:lnTo>
                  <a:lnTo>
                    <a:pt x="172" y="100"/>
                  </a:lnTo>
                  <a:lnTo>
                    <a:pt x="178" y="98"/>
                  </a:lnTo>
                  <a:lnTo>
                    <a:pt x="182" y="88"/>
                  </a:lnTo>
                  <a:lnTo>
                    <a:pt x="180" y="86"/>
                  </a:lnTo>
                  <a:lnTo>
                    <a:pt x="180" y="86"/>
                  </a:lnTo>
                  <a:lnTo>
                    <a:pt x="174" y="86"/>
                  </a:lnTo>
                  <a:lnTo>
                    <a:pt x="170" y="82"/>
                  </a:lnTo>
                  <a:lnTo>
                    <a:pt x="164" y="78"/>
                  </a:lnTo>
                  <a:lnTo>
                    <a:pt x="162" y="74"/>
                  </a:lnTo>
                  <a:lnTo>
                    <a:pt x="172" y="68"/>
                  </a:lnTo>
                  <a:lnTo>
                    <a:pt x="174" y="64"/>
                  </a:lnTo>
                  <a:lnTo>
                    <a:pt x="170" y="58"/>
                  </a:lnTo>
                  <a:lnTo>
                    <a:pt x="188" y="50"/>
                  </a:lnTo>
                  <a:lnTo>
                    <a:pt x="176" y="46"/>
                  </a:lnTo>
                  <a:lnTo>
                    <a:pt x="176" y="42"/>
                  </a:lnTo>
                  <a:lnTo>
                    <a:pt x="180" y="40"/>
                  </a:lnTo>
                  <a:lnTo>
                    <a:pt x="174" y="40"/>
                  </a:lnTo>
                  <a:lnTo>
                    <a:pt x="176" y="34"/>
                  </a:lnTo>
                  <a:lnTo>
                    <a:pt x="176" y="34"/>
                  </a:lnTo>
                  <a:lnTo>
                    <a:pt x="182" y="34"/>
                  </a:lnTo>
                  <a:lnTo>
                    <a:pt x="190" y="32"/>
                  </a:lnTo>
                  <a:lnTo>
                    <a:pt x="198" y="30"/>
                  </a:lnTo>
                  <a:lnTo>
                    <a:pt x="204" y="26"/>
                  </a:lnTo>
                  <a:lnTo>
                    <a:pt x="210" y="28"/>
                  </a:lnTo>
                  <a:lnTo>
                    <a:pt x="210" y="28"/>
                  </a:lnTo>
                  <a:lnTo>
                    <a:pt x="222" y="20"/>
                  </a:lnTo>
                  <a:lnTo>
                    <a:pt x="234" y="16"/>
                  </a:lnTo>
                  <a:lnTo>
                    <a:pt x="260" y="10"/>
                  </a:lnTo>
                  <a:lnTo>
                    <a:pt x="260" y="10"/>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767" name="Freeform 1660"/>
            <p:cNvSpPr>
              <a:spLocks/>
            </p:cNvSpPr>
            <p:nvPr/>
          </p:nvSpPr>
          <p:spPr bwMode="auto">
            <a:xfrm>
              <a:off x="2246312" y="5483086"/>
              <a:ext cx="47604" cy="40197"/>
            </a:xfrm>
            <a:custGeom>
              <a:avLst/>
              <a:gdLst/>
              <a:ahLst/>
              <a:cxnLst>
                <a:cxn ang="0">
                  <a:pos x="48" y="56"/>
                </a:cxn>
                <a:cxn ang="0">
                  <a:pos x="48" y="46"/>
                </a:cxn>
                <a:cxn ang="0">
                  <a:pos x="50" y="44"/>
                </a:cxn>
                <a:cxn ang="0">
                  <a:pos x="52" y="48"/>
                </a:cxn>
                <a:cxn ang="0">
                  <a:pos x="52" y="48"/>
                </a:cxn>
                <a:cxn ang="0">
                  <a:pos x="54" y="40"/>
                </a:cxn>
                <a:cxn ang="0">
                  <a:pos x="56" y="30"/>
                </a:cxn>
                <a:cxn ang="0">
                  <a:pos x="60" y="26"/>
                </a:cxn>
                <a:cxn ang="0">
                  <a:pos x="64" y="26"/>
                </a:cxn>
                <a:cxn ang="0">
                  <a:pos x="66" y="28"/>
                </a:cxn>
                <a:cxn ang="0">
                  <a:pos x="64" y="24"/>
                </a:cxn>
                <a:cxn ang="0">
                  <a:pos x="60" y="22"/>
                </a:cxn>
                <a:cxn ang="0">
                  <a:pos x="56" y="22"/>
                </a:cxn>
                <a:cxn ang="0">
                  <a:pos x="56" y="22"/>
                </a:cxn>
                <a:cxn ang="0">
                  <a:pos x="50" y="10"/>
                </a:cxn>
                <a:cxn ang="0">
                  <a:pos x="46" y="6"/>
                </a:cxn>
                <a:cxn ang="0">
                  <a:pos x="42" y="2"/>
                </a:cxn>
                <a:cxn ang="0">
                  <a:pos x="34" y="12"/>
                </a:cxn>
                <a:cxn ang="0">
                  <a:pos x="28" y="10"/>
                </a:cxn>
                <a:cxn ang="0">
                  <a:pos x="26" y="6"/>
                </a:cxn>
                <a:cxn ang="0">
                  <a:pos x="18" y="0"/>
                </a:cxn>
                <a:cxn ang="0">
                  <a:pos x="16" y="4"/>
                </a:cxn>
                <a:cxn ang="0">
                  <a:pos x="16" y="4"/>
                </a:cxn>
                <a:cxn ang="0">
                  <a:pos x="18" y="8"/>
                </a:cxn>
                <a:cxn ang="0">
                  <a:pos x="20" y="12"/>
                </a:cxn>
                <a:cxn ang="0">
                  <a:pos x="20" y="12"/>
                </a:cxn>
                <a:cxn ang="0">
                  <a:pos x="20" y="12"/>
                </a:cxn>
                <a:cxn ang="0">
                  <a:pos x="12" y="10"/>
                </a:cxn>
                <a:cxn ang="0">
                  <a:pos x="6" y="8"/>
                </a:cxn>
                <a:cxn ang="0">
                  <a:pos x="0" y="10"/>
                </a:cxn>
                <a:cxn ang="0">
                  <a:pos x="4" y="14"/>
                </a:cxn>
                <a:cxn ang="0">
                  <a:pos x="6" y="16"/>
                </a:cxn>
                <a:cxn ang="0">
                  <a:pos x="6" y="22"/>
                </a:cxn>
                <a:cxn ang="0">
                  <a:pos x="12" y="28"/>
                </a:cxn>
                <a:cxn ang="0">
                  <a:pos x="12" y="32"/>
                </a:cxn>
                <a:cxn ang="0">
                  <a:pos x="10" y="32"/>
                </a:cxn>
                <a:cxn ang="0">
                  <a:pos x="10" y="34"/>
                </a:cxn>
                <a:cxn ang="0">
                  <a:pos x="16" y="38"/>
                </a:cxn>
                <a:cxn ang="0">
                  <a:pos x="18" y="38"/>
                </a:cxn>
                <a:cxn ang="0">
                  <a:pos x="18" y="42"/>
                </a:cxn>
                <a:cxn ang="0">
                  <a:pos x="18" y="44"/>
                </a:cxn>
                <a:cxn ang="0">
                  <a:pos x="18" y="46"/>
                </a:cxn>
                <a:cxn ang="0">
                  <a:pos x="16" y="46"/>
                </a:cxn>
                <a:cxn ang="0">
                  <a:pos x="20" y="50"/>
                </a:cxn>
                <a:cxn ang="0">
                  <a:pos x="22" y="50"/>
                </a:cxn>
                <a:cxn ang="0">
                  <a:pos x="28" y="42"/>
                </a:cxn>
                <a:cxn ang="0">
                  <a:pos x="36" y="38"/>
                </a:cxn>
                <a:cxn ang="0">
                  <a:pos x="40" y="40"/>
                </a:cxn>
                <a:cxn ang="0">
                  <a:pos x="42" y="48"/>
                </a:cxn>
                <a:cxn ang="0">
                  <a:pos x="38" y="52"/>
                </a:cxn>
                <a:cxn ang="0">
                  <a:pos x="44" y="56"/>
                </a:cxn>
                <a:cxn ang="0">
                  <a:pos x="48" y="56"/>
                </a:cxn>
              </a:cxnLst>
              <a:rect l="0" t="0" r="r" b="b"/>
              <a:pathLst>
                <a:path w="66" h="56">
                  <a:moveTo>
                    <a:pt x="48" y="56"/>
                  </a:moveTo>
                  <a:lnTo>
                    <a:pt x="48" y="46"/>
                  </a:lnTo>
                  <a:lnTo>
                    <a:pt x="50" y="44"/>
                  </a:lnTo>
                  <a:lnTo>
                    <a:pt x="52" y="48"/>
                  </a:lnTo>
                  <a:lnTo>
                    <a:pt x="52" y="48"/>
                  </a:lnTo>
                  <a:lnTo>
                    <a:pt x="54" y="40"/>
                  </a:lnTo>
                  <a:lnTo>
                    <a:pt x="56" y="30"/>
                  </a:lnTo>
                  <a:lnTo>
                    <a:pt x="60" y="26"/>
                  </a:lnTo>
                  <a:lnTo>
                    <a:pt x="64" y="26"/>
                  </a:lnTo>
                  <a:lnTo>
                    <a:pt x="66" y="28"/>
                  </a:lnTo>
                  <a:lnTo>
                    <a:pt x="64" y="24"/>
                  </a:lnTo>
                  <a:lnTo>
                    <a:pt x="60" y="22"/>
                  </a:lnTo>
                  <a:lnTo>
                    <a:pt x="56" y="22"/>
                  </a:lnTo>
                  <a:lnTo>
                    <a:pt x="56" y="22"/>
                  </a:lnTo>
                  <a:lnTo>
                    <a:pt x="50" y="10"/>
                  </a:lnTo>
                  <a:lnTo>
                    <a:pt x="46" y="6"/>
                  </a:lnTo>
                  <a:lnTo>
                    <a:pt x="42" y="2"/>
                  </a:lnTo>
                  <a:lnTo>
                    <a:pt x="34" y="12"/>
                  </a:lnTo>
                  <a:lnTo>
                    <a:pt x="28" y="10"/>
                  </a:lnTo>
                  <a:lnTo>
                    <a:pt x="26" y="6"/>
                  </a:lnTo>
                  <a:lnTo>
                    <a:pt x="18" y="0"/>
                  </a:lnTo>
                  <a:lnTo>
                    <a:pt x="16" y="4"/>
                  </a:lnTo>
                  <a:lnTo>
                    <a:pt x="16" y="4"/>
                  </a:lnTo>
                  <a:lnTo>
                    <a:pt x="18" y="8"/>
                  </a:lnTo>
                  <a:lnTo>
                    <a:pt x="20" y="12"/>
                  </a:lnTo>
                  <a:lnTo>
                    <a:pt x="20" y="12"/>
                  </a:lnTo>
                  <a:lnTo>
                    <a:pt x="20" y="12"/>
                  </a:lnTo>
                  <a:lnTo>
                    <a:pt x="12" y="10"/>
                  </a:lnTo>
                  <a:lnTo>
                    <a:pt x="6" y="8"/>
                  </a:lnTo>
                  <a:lnTo>
                    <a:pt x="0" y="10"/>
                  </a:lnTo>
                  <a:lnTo>
                    <a:pt x="4" y="14"/>
                  </a:lnTo>
                  <a:lnTo>
                    <a:pt x="6" y="16"/>
                  </a:lnTo>
                  <a:lnTo>
                    <a:pt x="6" y="22"/>
                  </a:lnTo>
                  <a:lnTo>
                    <a:pt x="12" y="28"/>
                  </a:lnTo>
                  <a:lnTo>
                    <a:pt x="12" y="32"/>
                  </a:lnTo>
                  <a:lnTo>
                    <a:pt x="10" y="32"/>
                  </a:lnTo>
                  <a:lnTo>
                    <a:pt x="10" y="34"/>
                  </a:lnTo>
                  <a:lnTo>
                    <a:pt x="16" y="38"/>
                  </a:lnTo>
                  <a:lnTo>
                    <a:pt x="18" y="38"/>
                  </a:lnTo>
                  <a:lnTo>
                    <a:pt x="18" y="42"/>
                  </a:lnTo>
                  <a:lnTo>
                    <a:pt x="18" y="44"/>
                  </a:lnTo>
                  <a:lnTo>
                    <a:pt x="18" y="46"/>
                  </a:lnTo>
                  <a:lnTo>
                    <a:pt x="16" y="46"/>
                  </a:lnTo>
                  <a:lnTo>
                    <a:pt x="20" y="50"/>
                  </a:lnTo>
                  <a:lnTo>
                    <a:pt x="22" y="50"/>
                  </a:lnTo>
                  <a:lnTo>
                    <a:pt x="28" y="42"/>
                  </a:lnTo>
                  <a:lnTo>
                    <a:pt x="36" y="38"/>
                  </a:lnTo>
                  <a:lnTo>
                    <a:pt x="40" y="40"/>
                  </a:lnTo>
                  <a:lnTo>
                    <a:pt x="42" y="48"/>
                  </a:lnTo>
                  <a:lnTo>
                    <a:pt x="38" y="52"/>
                  </a:lnTo>
                  <a:lnTo>
                    <a:pt x="44" y="56"/>
                  </a:lnTo>
                  <a:lnTo>
                    <a:pt x="48" y="56"/>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768" name="Freeform 1661"/>
            <p:cNvSpPr>
              <a:spLocks/>
            </p:cNvSpPr>
            <p:nvPr/>
          </p:nvSpPr>
          <p:spPr bwMode="auto">
            <a:xfrm>
              <a:off x="2617049" y="5345267"/>
              <a:ext cx="274085" cy="142126"/>
            </a:xfrm>
            <a:custGeom>
              <a:avLst/>
              <a:gdLst/>
              <a:ahLst/>
              <a:cxnLst>
                <a:cxn ang="0">
                  <a:pos x="334" y="60"/>
                </a:cxn>
                <a:cxn ang="0">
                  <a:pos x="334" y="66"/>
                </a:cxn>
                <a:cxn ang="0">
                  <a:pos x="332" y="82"/>
                </a:cxn>
                <a:cxn ang="0">
                  <a:pos x="334" y="90"/>
                </a:cxn>
                <a:cxn ang="0">
                  <a:pos x="352" y="90"/>
                </a:cxn>
                <a:cxn ang="0">
                  <a:pos x="364" y="82"/>
                </a:cxn>
                <a:cxn ang="0">
                  <a:pos x="368" y="86"/>
                </a:cxn>
                <a:cxn ang="0">
                  <a:pos x="376" y="96"/>
                </a:cxn>
                <a:cxn ang="0">
                  <a:pos x="380" y="104"/>
                </a:cxn>
                <a:cxn ang="0">
                  <a:pos x="348" y="110"/>
                </a:cxn>
                <a:cxn ang="0">
                  <a:pos x="340" y="120"/>
                </a:cxn>
                <a:cxn ang="0">
                  <a:pos x="328" y="128"/>
                </a:cxn>
                <a:cxn ang="0">
                  <a:pos x="324" y="128"/>
                </a:cxn>
                <a:cxn ang="0">
                  <a:pos x="308" y="142"/>
                </a:cxn>
                <a:cxn ang="0">
                  <a:pos x="302" y="142"/>
                </a:cxn>
                <a:cxn ang="0">
                  <a:pos x="290" y="138"/>
                </a:cxn>
                <a:cxn ang="0">
                  <a:pos x="284" y="150"/>
                </a:cxn>
                <a:cxn ang="0">
                  <a:pos x="290" y="160"/>
                </a:cxn>
                <a:cxn ang="0">
                  <a:pos x="280" y="172"/>
                </a:cxn>
                <a:cxn ang="0">
                  <a:pos x="264" y="182"/>
                </a:cxn>
                <a:cxn ang="0">
                  <a:pos x="244" y="184"/>
                </a:cxn>
                <a:cxn ang="0">
                  <a:pos x="224" y="188"/>
                </a:cxn>
                <a:cxn ang="0">
                  <a:pos x="222" y="190"/>
                </a:cxn>
                <a:cxn ang="0">
                  <a:pos x="204" y="198"/>
                </a:cxn>
                <a:cxn ang="0">
                  <a:pos x="198" y="196"/>
                </a:cxn>
                <a:cxn ang="0">
                  <a:pos x="182" y="190"/>
                </a:cxn>
                <a:cxn ang="0">
                  <a:pos x="176" y="188"/>
                </a:cxn>
                <a:cxn ang="0">
                  <a:pos x="162" y="178"/>
                </a:cxn>
                <a:cxn ang="0">
                  <a:pos x="156" y="176"/>
                </a:cxn>
                <a:cxn ang="0">
                  <a:pos x="122" y="180"/>
                </a:cxn>
                <a:cxn ang="0">
                  <a:pos x="108" y="176"/>
                </a:cxn>
                <a:cxn ang="0">
                  <a:pos x="96" y="164"/>
                </a:cxn>
                <a:cxn ang="0">
                  <a:pos x="62" y="138"/>
                </a:cxn>
                <a:cxn ang="0">
                  <a:pos x="56" y="138"/>
                </a:cxn>
                <a:cxn ang="0">
                  <a:pos x="34" y="132"/>
                </a:cxn>
                <a:cxn ang="0">
                  <a:pos x="36" y="128"/>
                </a:cxn>
                <a:cxn ang="0">
                  <a:pos x="36" y="108"/>
                </a:cxn>
                <a:cxn ang="0">
                  <a:pos x="28" y="86"/>
                </a:cxn>
                <a:cxn ang="0">
                  <a:pos x="16" y="86"/>
                </a:cxn>
                <a:cxn ang="0">
                  <a:pos x="14" y="84"/>
                </a:cxn>
                <a:cxn ang="0">
                  <a:pos x="8" y="76"/>
                </a:cxn>
                <a:cxn ang="0">
                  <a:pos x="0" y="64"/>
                </a:cxn>
                <a:cxn ang="0">
                  <a:pos x="2" y="60"/>
                </a:cxn>
                <a:cxn ang="0">
                  <a:pos x="22" y="46"/>
                </a:cxn>
                <a:cxn ang="0">
                  <a:pos x="78" y="34"/>
                </a:cxn>
                <a:cxn ang="0">
                  <a:pos x="86" y="44"/>
                </a:cxn>
                <a:cxn ang="0">
                  <a:pos x="116" y="44"/>
                </a:cxn>
                <a:cxn ang="0">
                  <a:pos x="122" y="34"/>
                </a:cxn>
                <a:cxn ang="0">
                  <a:pos x="122" y="14"/>
                </a:cxn>
                <a:cxn ang="0">
                  <a:pos x="170" y="14"/>
                </a:cxn>
                <a:cxn ang="0">
                  <a:pos x="172" y="28"/>
                </a:cxn>
                <a:cxn ang="0">
                  <a:pos x="190" y="38"/>
                </a:cxn>
                <a:cxn ang="0">
                  <a:pos x="208" y="30"/>
                </a:cxn>
                <a:cxn ang="0">
                  <a:pos x="224" y="38"/>
                </a:cxn>
                <a:cxn ang="0">
                  <a:pos x="250" y="54"/>
                </a:cxn>
                <a:cxn ang="0">
                  <a:pos x="274" y="60"/>
                </a:cxn>
                <a:cxn ang="0">
                  <a:pos x="292" y="56"/>
                </a:cxn>
                <a:cxn ang="0">
                  <a:pos x="312" y="48"/>
                </a:cxn>
                <a:cxn ang="0">
                  <a:pos x="334" y="46"/>
                </a:cxn>
              </a:cxnLst>
              <a:rect l="0" t="0" r="r" b="b"/>
              <a:pathLst>
                <a:path w="380" h="198">
                  <a:moveTo>
                    <a:pt x="342" y="44"/>
                  </a:moveTo>
                  <a:lnTo>
                    <a:pt x="334" y="60"/>
                  </a:lnTo>
                  <a:lnTo>
                    <a:pt x="334" y="60"/>
                  </a:lnTo>
                  <a:lnTo>
                    <a:pt x="334" y="66"/>
                  </a:lnTo>
                  <a:lnTo>
                    <a:pt x="334" y="74"/>
                  </a:lnTo>
                  <a:lnTo>
                    <a:pt x="332" y="82"/>
                  </a:lnTo>
                  <a:lnTo>
                    <a:pt x="334" y="90"/>
                  </a:lnTo>
                  <a:lnTo>
                    <a:pt x="334" y="90"/>
                  </a:lnTo>
                  <a:lnTo>
                    <a:pt x="344" y="90"/>
                  </a:lnTo>
                  <a:lnTo>
                    <a:pt x="352" y="90"/>
                  </a:lnTo>
                  <a:lnTo>
                    <a:pt x="358" y="88"/>
                  </a:lnTo>
                  <a:lnTo>
                    <a:pt x="364" y="82"/>
                  </a:lnTo>
                  <a:lnTo>
                    <a:pt x="364" y="82"/>
                  </a:lnTo>
                  <a:lnTo>
                    <a:pt x="368" y="86"/>
                  </a:lnTo>
                  <a:lnTo>
                    <a:pt x="372" y="90"/>
                  </a:lnTo>
                  <a:lnTo>
                    <a:pt x="376" y="96"/>
                  </a:lnTo>
                  <a:lnTo>
                    <a:pt x="376" y="102"/>
                  </a:lnTo>
                  <a:lnTo>
                    <a:pt x="380" y="104"/>
                  </a:lnTo>
                  <a:lnTo>
                    <a:pt x="380" y="106"/>
                  </a:lnTo>
                  <a:lnTo>
                    <a:pt x="348" y="110"/>
                  </a:lnTo>
                  <a:lnTo>
                    <a:pt x="348" y="110"/>
                  </a:lnTo>
                  <a:lnTo>
                    <a:pt x="340" y="120"/>
                  </a:lnTo>
                  <a:lnTo>
                    <a:pt x="334" y="126"/>
                  </a:lnTo>
                  <a:lnTo>
                    <a:pt x="328" y="128"/>
                  </a:lnTo>
                  <a:lnTo>
                    <a:pt x="324" y="128"/>
                  </a:lnTo>
                  <a:lnTo>
                    <a:pt x="324" y="128"/>
                  </a:lnTo>
                  <a:lnTo>
                    <a:pt x="316" y="136"/>
                  </a:lnTo>
                  <a:lnTo>
                    <a:pt x="308" y="142"/>
                  </a:lnTo>
                  <a:lnTo>
                    <a:pt x="308" y="142"/>
                  </a:lnTo>
                  <a:lnTo>
                    <a:pt x="302" y="142"/>
                  </a:lnTo>
                  <a:lnTo>
                    <a:pt x="294" y="138"/>
                  </a:lnTo>
                  <a:lnTo>
                    <a:pt x="290" y="138"/>
                  </a:lnTo>
                  <a:lnTo>
                    <a:pt x="284" y="150"/>
                  </a:lnTo>
                  <a:lnTo>
                    <a:pt x="284" y="150"/>
                  </a:lnTo>
                  <a:lnTo>
                    <a:pt x="288" y="156"/>
                  </a:lnTo>
                  <a:lnTo>
                    <a:pt x="290" y="160"/>
                  </a:lnTo>
                  <a:lnTo>
                    <a:pt x="290" y="160"/>
                  </a:lnTo>
                  <a:lnTo>
                    <a:pt x="280" y="172"/>
                  </a:lnTo>
                  <a:lnTo>
                    <a:pt x="272" y="178"/>
                  </a:lnTo>
                  <a:lnTo>
                    <a:pt x="264" y="182"/>
                  </a:lnTo>
                  <a:lnTo>
                    <a:pt x="258" y="184"/>
                  </a:lnTo>
                  <a:lnTo>
                    <a:pt x="244" y="184"/>
                  </a:lnTo>
                  <a:lnTo>
                    <a:pt x="234" y="186"/>
                  </a:lnTo>
                  <a:lnTo>
                    <a:pt x="224" y="188"/>
                  </a:lnTo>
                  <a:lnTo>
                    <a:pt x="224" y="188"/>
                  </a:lnTo>
                  <a:lnTo>
                    <a:pt x="222" y="190"/>
                  </a:lnTo>
                  <a:lnTo>
                    <a:pt x="216" y="194"/>
                  </a:lnTo>
                  <a:lnTo>
                    <a:pt x="204" y="198"/>
                  </a:lnTo>
                  <a:lnTo>
                    <a:pt x="204" y="198"/>
                  </a:lnTo>
                  <a:lnTo>
                    <a:pt x="198" y="196"/>
                  </a:lnTo>
                  <a:lnTo>
                    <a:pt x="190" y="192"/>
                  </a:lnTo>
                  <a:lnTo>
                    <a:pt x="182" y="190"/>
                  </a:lnTo>
                  <a:lnTo>
                    <a:pt x="176" y="188"/>
                  </a:lnTo>
                  <a:lnTo>
                    <a:pt x="176" y="188"/>
                  </a:lnTo>
                  <a:lnTo>
                    <a:pt x="166" y="182"/>
                  </a:lnTo>
                  <a:lnTo>
                    <a:pt x="162" y="178"/>
                  </a:lnTo>
                  <a:lnTo>
                    <a:pt x="156" y="176"/>
                  </a:lnTo>
                  <a:lnTo>
                    <a:pt x="156" y="176"/>
                  </a:lnTo>
                  <a:lnTo>
                    <a:pt x="132" y="178"/>
                  </a:lnTo>
                  <a:lnTo>
                    <a:pt x="122" y="180"/>
                  </a:lnTo>
                  <a:lnTo>
                    <a:pt x="114" y="180"/>
                  </a:lnTo>
                  <a:lnTo>
                    <a:pt x="108" y="176"/>
                  </a:lnTo>
                  <a:lnTo>
                    <a:pt x="102" y="172"/>
                  </a:lnTo>
                  <a:lnTo>
                    <a:pt x="96" y="164"/>
                  </a:lnTo>
                  <a:lnTo>
                    <a:pt x="90" y="150"/>
                  </a:lnTo>
                  <a:lnTo>
                    <a:pt x="62" y="138"/>
                  </a:lnTo>
                  <a:lnTo>
                    <a:pt x="62" y="138"/>
                  </a:lnTo>
                  <a:lnTo>
                    <a:pt x="56" y="138"/>
                  </a:lnTo>
                  <a:lnTo>
                    <a:pt x="48" y="138"/>
                  </a:lnTo>
                  <a:lnTo>
                    <a:pt x="34" y="132"/>
                  </a:lnTo>
                  <a:lnTo>
                    <a:pt x="34" y="132"/>
                  </a:lnTo>
                  <a:lnTo>
                    <a:pt x="36" y="128"/>
                  </a:lnTo>
                  <a:lnTo>
                    <a:pt x="36" y="122"/>
                  </a:lnTo>
                  <a:lnTo>
                    <a:pt x="36" y="108"/>
                  </a:lnTo>
                  <a:lnTo>
                    <a:pt x="32" y="96"/>
                  </a:lnTo>
                  <a:lnTo>
                    <a:pt x="28" y="86"/>
                  </a:lnTo>
                  <a:lnTo>
                    <a:pt x="18" y="84"/>
                  </a:lnTo>
                  <a:lnTo>
                    <a:pt x="16" y="86"/>
                  </a:lnTo>
                  <a:lnTo>
                    <a:pt x="16" y="86"/>
                  </a:lnTo>
                  <a:lnTo>
                    <a:pt x="14" y="84"/>
                  </a:lnTo>
                  <a:lnTo>
                    <a:pt x="10" y="80"/>
                  </a:lnTo>
                  <a:lnTo>
                    <a:pt x="8" y="76"/>
                  </a:lnTo>
                  <a:lnTo>
                    <a:pt x="4" y="74"/>
                  </a:lnTo>
                  <a:lnTo>
                    <a:pt x="0" y="64"/>
                  </a:lnTo>
                  <a:lnTo>
                    <a:pt x="0" y="64"/>
                  </a:lnTo>
                  <a:lnTo>
                    <a:pt x="2" y="60"/>
                  </a:lnTo>
                  <a:lnTo>
                    <a:pt x="8" y="54"/>
                  </a:lnTo>
                  <a:lnTo>
                    <a:pt x="22" y="46"/>
                  </a:lnTo>
                  <a:lnTo>
                    <a:pt x="48" y="32"/>
                  </a:lnTo>
                  <a:lnTo>
                    <a:pt x="78" y="34"/>
                  </a:lnTo>
                  <a:lnTo>
                    <a:pt x="86" y="44"/>
                  </a:lnTo>
                  <a:lnTo>
                    <a:pt x="86" y="44"/>
                  </a:lnTo>
                  <a:lnTo>
                    <a:pt x="104" y="44"/>
                  </a:lnTo>
                  <a:lnTo>
                    <a:pt x="116" y="44"/>
                  </a:lnTo>
                  <a:lnTo>
                    <a:pt x="122" y="42"/>
                  </a:lnTo>
                  <a:lnTo>
                    <a:pt x="122" y="34"/>
                  </a:lnTo>
                  <a:lnTo>
                    <a:pt x="124" y="30"/>
                  </a:lnTo>
                  <a:lnTo>
                    <a:pt x="122" y="14"/>
                  </a:lnTo>
                  <a:lnTo>
                    <a:pt x="138" y="0"/>
                  </a:lnTo>
                  <a:lnTo>
                    <a:pt x="170" y="14"/>
                  </a:lnTo>
                  <a:lnTo>
                    <a:pt x="172" y="28"/>
                  </a:lnTo>
                  <a:lnTo>
                    <a:pt x="172" y="28"/>
                  </a:lnTo>
                  <a:lnTo>
                    <a:pt x="180" y="34"/>
                  </a:lnTo>
                  <a:lnTo>
                    <a:pt x="190" y="38"/>
                  </a:lnTo>
                  <a:lnTo>
                    <a:pt x="208" y="30"/>
                  </a:lnTo>
                  <a:lnTo>
                    <a:pt x="208" y="30"/>
                  </a:lnTo>
                  <a:lnTo>
                    <a:pt x="214" y="32"/>
                  </a:lnTo>
                  <a:lnTo>
                    <a:pt x="224" y="38"/>
                  </a:lnTo>
                  <a:lnTo>
                    <a:pt x="236" y="46"/>
                  </a:lnTo>
                  <a:lnTo>
                    <a:pt x="250" y="54"/>
                  </a:lnTo>
                  <a:lnTo>
                    <a:pt x="266" y="58"/>
                  </a:lnTo>
                  <a:lnTo>
                    <a:pt x="274" y="60"/>
                  </a:lnTo>
                  <a:lnTo>
                    <a:pt x="284" y="58"/>
                  </a:lnTo>
                  <a:lnTo>
                    <a:pt x="292" y="56"/>
                  </a:lnTo>
                  <a:lnTo>
                    <a:pt x="302" y="54"/>
                  </a:lnTo>
                  <a:lnTo>
                    <a:pt x="312" y="48"/>
                  </a:lnTo>
                  <a:lnTo>
                    <a:pt x="320" y="40"/>
                  </a:lnTo>
                  <a:lnTo>
                    <a:pt x="334" y="46"/>
                  </a:lnTo>
                  <a:lnTo>
                    <a:pt x="342" y="44"/>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769" name="Freeform 1662"/>
            <p:cNvSpPr>
              <a:spLocks/>
            </p:cNvSpPr>
            <p:nvPr/>
          </p:nvSpPr>
          <p:spPr bwMode="auto">
            <a:xfrm>
              <a:off x="2233330" y="5490264"/>
              <a:ext cx="27409" cy="28712"/>
            </a:xfrm>
            <a:custGeom>
              <a:avLst/>
              <a:gdLst/>
              <a:ahLst/>
              <a:cxnLst>
                <a:cxn ang="0">
                  <a:pos x="16" y="28"/>
                </a:cxn>
                <a:cxn ang="0">
                  <a:pos x="18" y="26"/>
                </a:cxn>
                <a:cxn ang="0">
                  <a:pos x="24" y="30"/>
                </a:cxn>
                <a:cxn ang="0">
                  <a:pos x="28" y="30"/>
                </a:cxn>
                <a:cxn ang="0">
                  <a:pos x="28" y="30"/>
                </a:cxn>
                <a:cxn ang="0">
                  <a:pos x="30" y="34"/>
                </a:cxn>
                <a:cxn ang="0">
                  <a:pos x="30" y="40"/>
                </a:cxn>
                <a:cxn ang="0">
                  <a:pos x="30" y="40"/>
                </a:cxn>
                <a:cxn ang="0">
                  <a:pos x="34" y="40"/>
                </a:cxn>
                <a:cxn ang="0">
                  <a:pos x="38" y="40"/>
                </a:cxn>
                <a:cxn ang="0">
                  <a:pos x="34" y="36"/>
                </a:cxn>
                <a:cxn ang="0">
                  <a:pos x="36" y="36"/>
                </a:cxn>
                <a:cxn ang="0">
                  <a:pos x="36" y="34"/>
                </a:cxn>
                <a:cxn ang="0">
                  <a:pos x="36" y="32"/>
                </a:cxn>
                <a:cxn ang="0">
                  <a:pos x="36" y="28"/>
                </a:cxn>
                <a:cxn ang="0">
                  <a:pos x="34" y="28"/>
                </a:cxn>
                <a:cxn ang="0">
                  <a:pos x="28" y="24"/>
                </a:cxn>
                <a:cxn ang="0">
                  <a:pos x="28" y="22"/>
                </a:cxn>
                <a:cxn ang="0">
                  <a:pos x="30" y="22"/>
                </a:cxn>
                <a:cxn ang="0">
                  <a:pos x="30" y="18"/>
                </a:cxn>
                <a:cxn ang="0">
                  <a:pos x="24" y="12"/>
                </a:cxn>
                <a:cxn ang="0">
                  <a:pos x="24" y="6"/>
                </a:cxn>
                <a:cxn ang="0">
                  <a:pos x="22" y="4"/>
                </a:cxn>
                <a:cxn ang="0">
                  <a:pos x="18" y="0"/>
                </a:cxn>
                <a:cxn ang="0">
                  <a:pos x="0" y="2"/>
                </a:cxn>
                <a:cxn ang="0">
                  <a:pos x="0" y="2"/>
                </a:cxn>
                <a:cxn ang="0">
                  <a:pos x="2" y="6"/>
                </a:cxn>
                <a:cxn ang="0">
                  <a:pos x="4" y="8"/>
                </a:cxn>
                <a:cxn ang="0">
                  <a:pos x="4" y="16"/>
                </a:cxn>
                <a:cxn ang="0">
                  <a:pos x="4" y="16"/>
                </a:cxn>
                <a:cxn ang="0">
                  <a:pos x="6" y="20"/>
                </a:cxn>
                <a:cxn ang="0">
                  <a:pos x="10" y="22"/>
                </a:cxn>
                <a:cxn ang="0">
                  <a:pos x="14" y="24"/>
                </a:cxn>
                <a:cxn ang="0">
                  <a:pos x="16" y="28"/>
                </a:cxn>
                <a:cxn ang="0">
                  <a:pos x="16" y="28"/>
                </a:cxn>
              </a:cxnLst>
              <a:rect l="0" t="0" r="r" b="b"/>
              <a:pathLst>
                <a:path w="38" h="40">
                  <a:moveTo>
                    <a:pt x="16" y="28"/>
                  </a:moveTo>
                  <a:lnTo>
                    <a:pt x="18" y="26"/>
                  </a:lnTo>
                  <a:lnTo>
                    <a:pt x="24" y="30"/>
                  </a:lnTo>
                  <a:lnTo>
                    <a:pt x="28" y="30"/>
                  </a:lnTo>
                  <a:lnTo>
                    <a:pt x="28" y="30"/>
                  </a:lnTo>
                  <a:lnTo>
                    <a:pt x="30" y="34"/>
                  </a:lnTo>
                  <a:lnTo>
                    <a:pt x="30" y="40"/>
                  </a:lnTo>
                  <a:lnTo>
                    <a:pt x="30" y="40"/>
                  </a:lnTo>
                  <a:lnTo>
                    <a:pt x="34" y="40"/>
                  </a:lnTo>
                  <a:lnTo>
                    <a:pt x="38" y="40"/>
                  </a:lnTo>
                  <a:lnTo>
                    <a:pt x="34" y="36"/>
                  </a:lnTo>
                  <a:lnTo>
                    <a:pt x="36" y="36"/>
                  </a:lnTo>
                  <a:lnTo>
                    <a:pt x="36" y="34"/>
                  </a:lnTo>
                  <a:lnTo>
                    <a:pt x="36" y="32"/>
                  </a:lnTo>
                  <a:lnTo>
                    <a:pt x="36" y="28"/>
                  </a:lnTo>
                  <a:lnTo>
                    <a:pt x="34" y="28"/>
                  </a:lnTo>
                  <a:lnTo>
                    <a:pt x="28" y="24"/>
                  </a:lnTo>
                  <a:lnTo>
                    <a:pt x="28" y="22"/>
                  </a:lnTo>
                  <a:lnTo>
                    <a:pt x="30" y="22"/>
                  </a:lnTo>
                  <a:lnTo>
                    <a:pt x="30" y="18"/>
                  </a:lnTo>
                  <a:lnTo>
                    <a:pt x="24" y="12"/>
                  </a:lnTo>
                  <a:lnTo>
                    <a:pt x="24" y="6"/>
                  </a:lnTo>
                  <a:lnTo>
                    <a:pt x="22" y="4"/>
                  </a:lnTo>
                  <a:lnTo>
                    <a:pt x="18" y="0"/>
                  </a:lnTo>
                  <a:lnTo>
                    <a:pt x="0" y="2"/>
                  </a:lnTo>
                  <a:lnTo>
                    <a:pt x="0" y="2"/>
                  </a:lnTo>
                  <a:lnTo>
                    <a:pt x="2" y="6"/>
                  </a:lnTo>
                  <a:lnTo>
                    <a:pt x="4" y="8"/>
                  </a:lnTo>
                  <a:lnTo>
                    <a:pt x="4" y="16"/>
                  </a:lnTo>
                  <a:lnTo>
                    <a:pt x="4" y="16"/>
                  </a:lnTo>
                  <a:lnTo>
                    <a:pt x="6" y="20"/>
                  </a:lnTo>
                  <a:lnTo>
                    <a:pt x="10" y="22"/>
                  </a:lnTo>
                  <a:lnTo>
                    <a:pt x="14" y="24"/>
                  </a:lnTo>
                  <a:lnTo>
                    <a:pt x="16" y="28"/>
                  </a:lnTo>
                  <a:lnTo>
                    <a:pt x="16" y="28"/>
                  </a:lnTo>
                  <a:close/>
                </a:path>
              </a:pathLst>
            </a:custGeom>
            <a:solidFill>
              <a:schemeClr val="bg1">
                <a:lumMod val="8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770" name="Freeform 1663"/>
            <p:cNvSpPr>
              <a:spLocks/>
            </p:cNvSpPr>
            <p:nvPr/>
          </p:nvSpPr>
          <p:spPr bwMode="auto">
            <a:xfrm>
              <a:off x="2244870" y="5508927"/>
              <a:ext cx="10098" cy="10049"/>
            </a:xfrm>
            <a:custGeom>
              <a:avLst/>
              <a:gdLst/>
              <a:ahLst/>
              <a:cxnLst>
                <a:cxn ang="0">
                  <a:pos x="0" y="2"/>
                </a:cxn>
                <a:cxn ang="0">
                  <a:pos x="2" y="0"/>
                </a:cxn>
                <a:cxn ang="0">
                  <a:pos x="8" y="4"/>
                </a:cxn>
                <a:cxn ang="0">
                  <a:pos x="12" y="4"/>
                </a:cxn>
                <a:cxn ang="0">
                  <a:pos x="12" y="4"/>
                </a:cxn>
                <a:cxn ang="0">
                  <a:pos x="14" y="8"/>
                </a:cxn>
                <a:cxn ang="0">
                  <a:pos x="14" y="14"/>
                </a:cxn>
                <a:cxn ang="0">
                  <a:pos x="8" y="14"/>
                </a:cxn>
                <a:cxn ang="0">
                  <a:pos x="0" y="2"/>
                </a:cxn>
              </a:cxnLst>
              <a:rect l="0" t="0" r="r" b="b"/>
              <a:pathLst>
                <a:path w="14" h="14">
                  <a:moveTo>
                    <a:pt x="0" y="2"/>
                  </a:moveTo>
                  <a:lnTo>
                    <a:pt x="2" y="0"/>
                  </a:lnTo>
                  <a:lnTo>
                    <a:pt x="8" y="4"/>
                  </a:lnTo>
                  <a:lnTo>
                    <a:pt x="12" y="4"/>
                  </a:lnTo>
                  <a:lnTo>
                    <a:pt x="12" y="4"/>
                  </a:lnTo>
                  <a:lnTo>
                    <a:pt x="14" y="8"/>
                  </a:lnTo>
                  <a:lnTo>
                    <a:pt x="14" y="14"/>
                  </a:lnTo>
                  <a:lnTo>
                    <a:pt x="8" y="14"/>
                  </a:lnTo>
                  <a:lnTo>
                    <a:pt x="0" y="2"/>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771" name="Freeform 1664"/>
            <p:cNvSpPr>
              <a:spLocks/>
            </p:cNvSpPr>
            <p:nvPr/>
          </p:nvSpPr>
          <p:spPr bwMode="auto">
            <a:xfrm>
              <a:off x="3400355" y="4951907"/>
              <a:ext cx="14426" cy="20099"/>
            </a:xfrm>
            <a:custGeom>
              <a:avLst/>
              <a:gdLst/>
              <a:ahLst/>
              <a:cxnLst>
                <a:cxn ang="0">
                  <a:pos x="20" y="22"/>
                </a:cxn>
                <a:cxn ang="0">
                  <a:pos x="4" y="28"/>
                </a:cxn>
                <a:cxn ang="0">
                  <a:pos x="0" y="20"/>
                </a:cxn>
                <a:cxn ang="0">
                  <a:pos x="0" y="20"/>
                </a:cxn>
                <a:cxn ang="0">
                  <a:pos x="8" y="8"/>
                </a:cxn>
                <a:cxn ang="0">
                  <a:pos x="14" y="4"/>
                </a:cxn>
                <a:cxn ang="0">
                  <a:pos x="20" y="0"/>
                </a:cxn>
                <a:cxn ang="0">
                  <a:pos x="20" y="22"/>
                </a:cxn>
              </a:cxnLst>
              <a:rect l="0" t="0" r="r" b="b"/>
              <a:pathLst>
                <a:path w="20" h="28">
                  <a:moveTo>
                    <a:pt x="20" y="22"/>
                  </a:moveTo>
                  <a:lnTo>
                    <a:pt x="4" y="28"/>
                  </a:lnTo>
                  <a:lnTo>
                    <a:pt x="0" y="20"/>
                  </a:lnTo>
                  <a:lnTo>
                    <a:pt x="0" y="20"/>
                  </a:lnTo>
                  <a:lnTo>
                    <a:pt x="8" y="8"/>
                  </a:lnTo>
                  <a:lnTo>
                    <a:pt x="14" y="4"/>
                  </a:lnTo>
                  <a:lnTo>
                    <a:pt x="20" y="0"/>
                  </a:lnTo>
                  <a:lnTo>
                    <a:pt x="20" y="22"/>
                  </a:lnTo>
                  <a:close/>
                </a:path>
              </a:pathLst>
            </a:custGeom>
            <a:solidFill>
              <a:schemeClr val="bg1">
                <a:lumMod val="8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772" name="Freeform 1665"/>
            <p:cNvSpPr>
              <a:spLocks/>
            </p:cNvSpPr>
            <p:nvPr/>
          </p:nvSpPr>
          <p:spPr bwMode="auto">
            <a:xfrm>
              <a:off x="3082993" y="5312247"/>
              <a:ext cx="27409" cy="120592"/>
            </a:xfrm>
            <a:custGeom>
              <a:avLst/>
              <a:gdLst/>
              <a:ahLst/>
              <a:cxnLst>
                <a:cxn ang="0">
                  <a:pos x="16" y="4"/>
                </a:cxn>
                <a:cxn ang="0">
                  <a:pos x="16" y="4"/>
                </a:cxn>
                <a:cxn ang="0">
                  <a:pos x="24" y="64"/>
                </a:cxn>
                <a:cxn ang="0">
                  <a:pos x="30" y="96"/>
                </a:cxn>
                <a:cxn ang="0">
                  <a:pos x="34" y="108"/>
                </a:cxn>
                <a:cxn ang="0">
                  <a:pos x="38" y="114"/>
                </a:cxn>
                <a:cxn ang="0">
                  <a:pos x="34" y="116"/>
                </a:cxn>
                <a:cxn ang="0">
                  <a:pos x="26" y="104"/>
                </a:cxn>
                <a:cxn ang="0">
                  <a:pos x="18" y="106"/>
                </a:cxn>
                <a:cxn ang="0">
                  <a:pos x="12" y="126"/>
                </a:cxn>
                <a:cxn ang="0">
                  <a:pos x="24" y="160"/>
                </a:cxn>
                <a:cxn ang="0">
                  <a:pos x="18" y="164"/>
                </a:cxn>
                <a:cxn ang="0">
                  <a:pos x="10" y="156"/>
                </a:cxn>
                <a:cxn ang="0">
                  <a:pos x="6" y="168"/>
                </a:cxn>
                <a:cxn ang="0">
                  <a:pos x="0" y="162"/>
                </a:cxn>
                <a:cxn ang="0">
                  <a:pos x="0" y="162"/>
                </a:cxn>
                <a:cxn ang="0">
                  <a:pos x="2" y="148"/>
                </a:cxn>
                <a:cxn ang="0">
                  <a:pos x="4" y="132"/>
                </a:cxn>
                <a:cxn ang="0">
                  <a:pos x="6" y="92"/>
                </a:cxn>
                <a:cxn ang="0">
                  <a:pos x="4" y="52"/>
                </a:cxn>
                <a:cxn ang="0">
                  <a:pos x="2" y="22"/>
                </a:cxn>
                <a:cxn ang="0">
                  <a:pos x="10" y="18"/>
                </a:cxn>
                <a:cxn ang="0">
                  <a:pos x="8" y="0"/>
                </a:cxn>
                <a:cxn ang="0">
                  <a:pos x="16" y="4"/>
                </a:cxn>
              </a:cxnLst>
              <a:rect l="0" t="0" r="r" b="b"/>
              <a:pathLst>
                <a:path w="38" h="168">
                  <a:moveTo>
                    <a:pt x="16" y="4"/>
                  </a:moveTo>
                  <a:lnTo>
                    <a:pt x="16" y="4"/>
                  </a:lnTo>
                  <a:lnTo>
                    <a:pt x="24" y="64"/>
                  </a:lnTo>
                  <a:lnTo>
                    <a:pt x="30" y="96"/>
                  </a:lnTo>
                  <a:lnTo>
                    <a:pt x="34" y="108"/>
                  </a:lnTo>
                  <a:lnTo>
                    <a:pt x="38" y="114"/>
                  </a:lnTo>
                  <a:lnTo>
                    <a:pt x="34" y="116"/>
                  </a:lnTo>
                  <a:lnTo>
                    <a:pt x="26" y="104"/>
                  </a:lnTo>
                  <a:lnTo>
                    <a:pt x="18" y="106"/>
                  </a:lnTo>
                  <a:lnTo>
                    <a:pt x="12" y="126"/>
                  </a:lnTo>
                  <a:lnTo>
                    <a:pt x="24" y="160"/>
                  </a:lnTo>
                  <a:lnTo>
                    <a:pt x="18" y="164"/>
                  </a:lnTo>
                  <a:lnTo>
                    <a:pt x="10" y="156"/>
                  </a:lnTo>
                  <a:lnTo>
                    <a:pt x="6" y="168"/>
                  </a:lnTo>
                  <a:lnTo>
                    <a:pt x="0" y="162"/>
                  </a:lnTo>
                  <a:lnTo>
                    <a:pt x="0" y="162"/>
                  </a:lnTo>
                  <a:lnTo>
                    <a:pt x="2" y="148"/>
                  </a:lnTo>
                  <a:lnTo>
                    <a:pt x="4" y="132"/>
                  </a:lnTo>
                  <a:lnTo>
                    <a:pt x="6" y="92"/>
                  </a:lnTo>
                  <a:lnTo>
                    <a:pt x="4" y="52"/>
                  </a:lnTo>
                  <a:lnTo>
                    <a:pt x="2" y="22"/>
                  </a:lnTo>
                  <a:lnTo>
                    <a:pt x="10" y="18"/>
                  </a:lnTo>
                  <a:lnTo>
                    <a:pt x="8" y="0"/>
                  </a:lnTo>
                  <a:lnTo>
                    <a:pt x="16" y="4"/>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773" name="Freeform 1666"/>
            <p:cNvSpPr>
              <a:spLocks/>
            </p:cNvSpPr>
            <p:nvPr/>
          </p:nvSpPr>
          <p:spPr bwMode="auto">
            <a:xfrm>
              <a:off x="3201283" y="5366801"/>
              <a:ext cx="10098" cy="8614"/>
            </a:xfrm>
            <a:custGeom>
              <a:avLst/>
              <a:gdLst/>
              <a:ahLst/>
              <a:cxnLst>
                <a:cxn ang="0">
                  <a:pos x="8" y="0"/>
                </a:cxn>
                <a:cxn ang="0">
                  <a:pos x="0" y="8"/>
                </a:cxn>
                <a:cxn ang="0">
                  <a:pos x="0" y="12"/>
                </a:cxn>
                <a:cxn ang="0">
                  <a:pos x="10" y="12"/>
                </a:cxn>
                <a:cxn ang="0">
                  <a:pos x="14" y="4"/>
                </a:cxn>
                <a:cxn ang="0">
                  <a:pos x="8" y="0"/>
                </a:cxn>
              </a:cxnLst>
              <a:rect l="0" t="0" r="r" b="b"/>
              <a:pathLst>
                <a:path w="14" h="12">
                  <a:moveTo>
                    <a:pt x="8" y="0"/>
                  </a:moveTo>
                  <a:lnTo>
                    <a:pt x="0" y="8"/>
                  </a:lnTo>
                  <a:lnTo>
                    <a:pt x="0" y="12"/>
                  </a:lnTo>
                  <a:lnTo>
                    <a:pt x="10" y="12"/>
                  </a:lnTo>
                  <a:lnTo>
                    <a:pt x="14" y="4"/>
                  </a:lnTo>
                  <a:lnTo>
                    <a:pt x="8" y="0"/>
                  </a:lnTo>
                  <a:close/>
                </a:path>
              </a:pathLst>
            </a:custGeom>
            <a:solidFill>
              <a:schemeClr val="bg1">
                <a:lumMod val="8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774" name="Freeform 1667"/>
            <p:cNvSpPr>
              <a:spLocks/>
            </p:cNvSpPr>
            <p:nvPr/>
          </p:nvSpPr>
          <p:spPr bwMode="auto">
            <a:xfrm>
              <a:off x="3194070" y="5379721"/>
              <a:ext cx="5770" cy="7178"/>
            </a:xfrm>
            <a:custGeom>
              <a:avLst/>
              <a:gdLst/>
              <a:ahLst/>
              <a:cxnLst>
                <a:cxn ang="0">
                  <a:pos x="8" y="0"/>
                </a:cxn>
                <a:cxn ang="0">
                  <a:pos x="0" y="10"/>
                </a:cxn>
                <a:cxn ang="0">
                  <a:pos x="8" y="10"/>
                </a:cxn>
                <a:cxn ang="0">
                  <a:pos x="8" y="0"/>
                </a:cxn>
              </a:cxnLst>
              <a:rect l="0" t="0" r="r" b="b"/>
              <a:pathLst>
                <a:path w="8" h="10">
                  <a:moveTo>
                    <a:pt x="8" y="0"/>
                  </a:moveTo>
                  <a:lnTo>
                    <a:pt x="0" y="10"/>
                  </a:lnTo>
                  <a:lnTo>
                    <a:pt x="8" y="10"/>
                  </a:lnTo>
                  <a:lnTo>
                    <a:pt x="8" y="0"/>
                  </a:lnTo>
                  <a:close/>
                </a:path>
              </a:pathLst>
            </a:custGeom>
            <a:solidFill>
              <a:schemeClr val="bg1">
                <a:lumMod val="8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775" name="Freeform 1668"/>
            <p:cNvSpPr>
              <a:spLocks/>
            </p:cNvSpPr>
            <p:nvPr/>
          </p:nvSpPr>
          <p:spPr bwMode="auto">
            <a:xfrm>
              <a:off x="3186857" y="5392642"/>
              <a:ext cx="5770" cy="7178"/>
            </a:xfrm>
            <a:custGeom>
              <a:avLst/>
              <a:gdLst/>
              <a:ahLst/>
              <a:cxnLst>
                <a:cxn ang="0">
                  <a:pos x="6" y="0"/>
                </a:cxn>
                <a:cxn ang="0">
                  <a:pos x="0" y="10"/>
                </a:cxn>
                <a:cxn ang="0">
                  <a:pos x="8" y="6"/>
                </a:cxn>
                <a:cxn ang="0">
                  <a:pos x="6" y="0"/>
                </a:cxn>
              </a:cxnLst>
              <a:rect l="0" t="0" r="r" b="b"/>
              <a:pathLst>
                <a:path w="8" h="10">
                  <a:moveTo>
                    <a:pt x="6" y="0"/>
                  </a:moveTo>
                  <a:lnTo>
                    <a:pt x="0" y="10"/>
                  </a:lnTo>
                  <a:lnTo>
                    <a:pt x="8" y="6"/>
                  </a:lnTo>
                  <a:lnTo>
                    <a:pt x="6" y="0"/>
                  </a:lnTo>
                  <a:close/>
                </a:path>
              </a:pathLst>
            </a:custGeom>
            <a:solidFill>
              <a:schemeClr val="bg1">
                <a:lumMod val="8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776" name="Freeform 1669"/>
            <p:cNvSpPr>
              <a:spLocks/>
            </p:cNvSpPr>
            <p:nvPr/>
          </p:nvSpPr>
          <p:spPr bwMode="auto">
            <a:xfrm>
              <a:off x="3170989" y="5411305"/>
              <a:ext cx="8655" cy="10049"/>
            </a:xfrm>
            <a:custGeom>
              <a:avLst/>
              <a:gdLst/>
              <a:ahLst/>
              <a:cxnLst>
                <a:cxn ang="0">
                  <a:pos x="12" y="0"/>
                </a:cxn>
                <a:cxn ang="0">
                  <a:pos x="10" y="10"/>
                </a:cxn>
                <a:cxn ang="0">
                  <a:pos x="0" y="14"/>
                </a:cxn>
                <a:cxn ang="0">
                  <a:pos x="12" y="0"/>
                </a:cxn>
              </a:cxnLst>
              <a:rect l="0" t="0" r="r" b="b"/>
              <a:pathLst>
                <a:path w="12" h="14">
                  <a:moveTo>
                    <a:pt x="12" y="0"/>
                  </a:moveTo>
                  <a:lnTo>
                    <a:pt x="10" y="10"/>
                  </a:lnTo>
                  <a:lnTo>
                    <a:pt x="0" y="14"/>
                  </a:lnTo>
                  <a:lnTo>
                    <a:pt x="12" y="0"/>
                  </a:lnTo>
                  <a:close/>
                </a:path>
              </a:pathLst>
            </a:custGeom>
            <a:solidFill>
              <a:schemeClr val="bg1">
                <a:lumMod val="8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777" name="Freeform 1670"/>
            <p:cNvSpPr>
              <a:spLocks/>
            </p:cNvSpPr>
            <p:nvPr/>
          </p:nvSpPr>
          <p:spPr bwMode="auto">
            <a:xfrm>
              <a:off x="3152236" y="5428532"/>
              <a:ext cx="11540" cy="8614"/>
            </a:xfrm>
            <a:custGeom>
              <a:avLst/>
              <a:gdLst/>
              <a:ahLst/>
              <a:cxnLst>
                <a:cxn ang="0">
                  <a:pos x="16" y="2"/>
                </a:cxn>
                <a:cxn ang="0">
                  <a:pos x="8" y="10"/>
                </a:cxn>
                <a:cxn ang="0">
                  <a:pos x="0" y="12"/>
                </a:cxn>
                <a:cxn ang="0">
                  <a:pos x="0" y="10"/>
                </a:cxn>
                <a:cxn ang="0">
                  <a:pos x="10" y="0"/>
                </a:cxn>
                <a:cxn ang="0">
                  <a:pos x="16" y="2"/>
                </a:cxn>
              </a:cxnLst>
              <a:rect l="0" t="0" r="r" b="b"/>
              <a:pathLst>
                <a:path w="16" h="12">
                  <a:moveTo>
                    <a:pt x="16" y="2"/>
                  </a:moveTo>
                  <a:lnTo>
                    <a:pt x="8" y="10"/>
                  </a:lnTo>
                  <a:lnTo>
                    <a:pt x="0" y="12"/>
                  </a:lnTo>
                  <a:lnTo>
                    <a:pt x="0" y="10"/>
                  </a:lnTo>
                  <a:lnTo>
                    <a:pt x="10" y="0"/>
                  </a:lnTo>
                  <a:lnTo>
                    <a:pt x="16" y="2"/>
                  </a:lnTo>
                  <a:close/>
                </a:path>
              </a:pathLst>
            </a:custGeom>
            <a:solidFill>
              <a:schemeClr val="bg1">
                <a:lumMod val="8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778" name="Freeform 1671"/>
            <p:cNvSpPr>
              <a:spLocks/>
            </p:cNvSpPr>
            <p:nvPr/>
          </p:nvSpPr>
          <p:spPr bwMode="auto">
            <a:xfrm>
              <a:off x="3129155" y="5438582"/>
              <a:ext cx="17311" cy="12921"/>
            </a:xfrm>
            <a:custGeom>
              <a:avLst/>
              <a:gdLst/>
              <a:ahLst/>
              <a:cxnLst>
                <a:cxn ang="0">
                  <a:pos x="24" y="2"/>
                </a:cxn>
                <a:cxn ang="0">
                  <a:pos x="2" y="18"/>
                </a:cxn>
                <a:cxn ang="0">
                  <a:pos x="0" y="18"/>
                </a:cxn>
                <a:cxn ang="0">
                  <a:pos x="0" y="18"/>
                </a:cxn>
                <a:cxn ang="0">
                  <a:pos x="4" y="12"/>
                </a:cxn>
                <a:cxn ang="0">
                  <a:pos x="10" y="6"/>
                </a:cxn>
                <a:cxn ang="0">
                  <a:pos x="16" y="2"/>
                </a:cxn>
                <a:cxn ang="0">
                  <a:pos x="22" y="0"/>
                </a:cxn>
                <a:cxn ang="0">
                  <a:pos x="24" y="2"/>
                </a:cxn>
              </a:cxnLst>
              <a:rect l="0" t="0" r="r" b="b"/>
              <a:pathLst>
                <a:path w="24" h="18">
                  <a:moveTo>
                    <a:pt x="24" y="2"/>
                  </a:moveTo>
                  <a:lnTo>
                    <a:pt x="2" y="18"/>
                  </a:lnTo>
                  <a:lnTo>
                    <a:pt x="0" y="18"/>
                  </a:lnTo>
                  <a:lnTo>
                    <a:pt x="0" y="18"/>
                  </a:lnTo>
                  <a:lnTo>
                    <a:pt x="4" y="12"/>
                  </a:lnTo>
                  <a:lnTo>
                    <a:pt x="10" y="6"/>
                  </a:lnTo>
                  <a:lnTo>
                    <a:pt x="16" y="2"/>
                  </a:lnTo>
                  <a:lnTo>
                    <a:pt x="22" y="0"/>
                  </a:lnTo>
                  <a:lnTo>
                    <a:pt x="24" y="2"/>
                  </a:lnTo>
                  <a:close/>
                </a:path>
              </a:pathLst>
            </a:custGeom>
            <a:solidFill>
              <a:schemeClr val="bg1">
                <a:lumMod val="8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779" name="Freeform 1672"/>
            <p:cNvSpPr>
              <a:spLocks/>
            </p:cNvSpPr>
            <p:nvPr/>
          </p:nvSpPr>
          <p:spPr bwMode="auto">
            <a:xfrm>
              <a:off x="3344095" y="5329475"/>
              <a:ext cx="10098" cy="5742"/>
            </a:xfrm>
            <a:custGeom>
              <a:avLst/>
              <a:gdLst/>
              <a:ahLst/>
              <a:cxnLst>
                <a:cxn ang="0">
                  <a:pos x="0" y="2"/>
                </a:cxn>
                <a:cxn ang="0">
                  <a:pos x="8" y="0"/>
                </a:cxn>
                <a:cxn ang="0">
                  <a:pos x="14" y="8"/>
                </a:cxn>
                <a:cxn ang="0">
                  <a:pos x="6" y="8"/>
                </a:cxn>
                <a:cxn ang="0">
                  <a:pos x="0" y="2"/>
                </a:cxn>
              </a:cxnLst>
              <a:rect l="0" t="0" r="r" b="b"/>
              <a:pathLst>
                <a:path w="14" h="8">
                  <a:moveTo>
                    <a:pt x="0" y="2"/>
                  </a:moveTo>
                  <a:lnTo>
                    <a:pt x="8" y="0"/>
                  </a:lnTo>
                  <a:lnTo>
                    <a:pt x="14" y="8"/>
                  </a:lnTo>
                  <a:lnTo>
                    <a:pt x="6" y="8"/>
                  </a:lnTo>
                  <a:lnTo>
                    <a:pt x="0" y="2"/>
                  </a:lnTo>
                  <a:close/>
                </a:path>
              </a:pathLst>
            </a:custGeom>
            <a:solidFill>
              <a:schemeClr val="bg1">
                <a:lumMod val="8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780" name="Freeform 1673"/>
            <p:cNvSpPr>
              <a:spLocks/>
            </p:cNvSpPr>
            <p:nvPr/>
          </p:nvSpPr>
          <p:spPr bwMode="auto">
            <a:xfrm>
              <a:off x="3385929" y="5342395"/>
              <a:ext cx="7213" cy="8614"/>
            </a:xfrm>
            <a:custGeom>
              <a:avLst/>
              <a:gdLst/>
              <a:ahLst/>
              <a:cxnLst>
                <a:cxn ang="0">
                  <a:pos x="10" y="0"/>
                </a:cxn>
                <a:cxn ang="0">
                  <a:pos x="10" y="8"/>
                </a:cxn>
                <a:cxn ang="0">
                  <a:pos x="0" y="12"/>
                </a:cxn>
                <a:cxn ang="0">
                  <a:pos x="0" y="6"/>
                </a:cxn>
                <a:cxn ang="0">
                  <a:pos x="10" y="0"/>
                </a:cxn>
              </a:cxnLst>
              <a:rect l="0" t="0" r="r" b="b"/>
              <a:pathLst>
                <a:path w="10" h="12">
                  <a:moveTo>
                    <a:pt x="10" y="0"/>
                  </a:moveTo>
                  <a:lnTo>
                    <a:pt x="10" y="8"/>
                  </a:lnTo>
                  <a:lnTo>
                    <a:pt x="0" y="12"/>
                  </a:lnTo>
                  <a:lnTo>
                    <a:pt x="0" y="6"/>
                  </a:lnTo>
                  <a:lnTo>
                    <a:pt x="10" y="0"/>
                  </a:lnTo>
                  <a:close/>
                </a:path>
              </a:pathLst>
            </a:custGeom>
            <a:solidFill>
              <a:schemeClr val="bg1">
                <a:lumMod val="8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781" name="Freeform 1674"/>
            <p:cNvSpPr>
              <a:spLocks/>
            </p:cNvSpPr>
            <p:nvPr/>
          </p:nvSpPr>
          <p:spPr bwMode="auto">
            <a:xfrm>
              <a:off x="3406125" y="5346702"/>
              <a:ext cx="8655" cy="5742"/>
            </a:xfrm>
            <a:custGeom>
              <a:avLst/>
              <a:gdLst/>
              <a:ahLst/>
              <a:cxnLst>
                <a:cxn ang="0">
                  <a:pos x="4" y="0"/>
                </a:cxn>
                <a:cxn ang="0">
                  <a:pos x="12" y="2"/>
                </a:cxn>
                <a:cxn ang="0">
                  <a:pos x="6" y="8"/>
                </a:cxn>
                <a:cxn ang="0">
                  <a:pos x="0" y="4"/>
                </a:cxn>
                <a:cxn ang="0">
                  <a:pos x="4" y="0"/>
                </a:cxn>
              </a:cxnLst>
              <a:rect l="0" t="0" r="r" b="b"/>
              <a:pathLst>
                <a:path w="12" h="8">
                  <a:moveTo>
                    <a:pt x="4" y="0"/>
                  </a:moveTo>
                  <a:lnTo>
                    <a:pt x="12" y="2"/>
                  </a:lnTo>
                  <a:lnTo>
                    <a:pt x="6" y="8"/>
                  </a:lnTo>
                  <a:lnTo>
                    <a:pt x="0" y="4"/>
                  </a:lnTo>
                  <a:lnTo>
                    <a:pt x="4" y="0"/>
                  </a:lnTo>
                  <a:close/>
                </a:path>
              </a:pathLst>
            </a:custGeom>
            <a:solidFill>
              <a:schemeClr val="bg1">
                <a:lumMod val="8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782" name="Freeform 1675"/>
            <p:cNvSpPr>
              <a:spLocks/>
            </p:cNvSpPr>
            <p:nvPr/>
          </p:nvSpPr>
          <p:spPr bwMode="auto">
            <a:xfrm>
              <a:off x="2821891" y="4857157"/>
              <a:ext cx="15868" cy="14356"/>
            </a:xfrm>
            <a:custGeom>
              <a:avLst/>
              <a:gdLst/>
              <a:ahLst/>
              <a:cxnLst>
                <a:cxn ang="0">
                  <a:pos x="22" y="4"/>
                </a:cxn>
                <a:cxn ang="0">
                  <a:pos x="22" y="10"/>
                </a:cxn>
                <a:cxn ang="0">
                  <a:pos x="16" y="20"/>
                </a:cxn>
                <a:cxn ang="0">
                  <a:pos x="0" y="10"/>
                </a:cxn>
                <a:cxn ang="0">
                  <a:pos x="6" y="8"/>
                </a:cxn>
                <a:cxn ang="0">
                  <a:pos x="6" y="0"/>
                </a:cxn>
                <a:cxn ang="0">
                  <a:pos x="6" y="0"/>
                </a:cxn>
                <a:cxn ang="0">
                  <a:pos x="14" y="0"/>
                </a:cxn>
                <a:cxn ang="0">
                  <a:pos x="20" y="2"/>
                </a:cxn>
                <a:cxn ang="0">
                  <a:pos x="22" y="4"/>
                </a:cxn>
                <a:cxn ang="0">
                  <a:pos x="22" y="4"/>
                </a:cxn>
              </a:cxnLst>
              <a:rect l="0" t="0" r="r" b="b"/>
              <a:pathLst>
                <a:path w="22" h="20">
                  <a:moveTo>
                    <a:pt x="22" y="4"/>
                  </a:moveTo>
                  <a:lnTo>
                    <a:pt x="22" y="10"/>
                  </a:lnTo>
                  <a:lnTo>
                    <a:pt x="16" y="20"/>
                  </a:lnTo>
                  <a:lnTo>
                    <a:pt x="0" y="10"/>
                  </a:lnTo>
                  <a:lnTo>
                    <a:pt x="6" y="8"/>
                  </a:lnTo>
                  <a:lnTo>
                    <a:pt x="6" y="0"/>
                  </a:lnTo>
                  <a:lnTo>
                    <a:pt x="6" y="0"/>
                  </a:lnTo>
                  <a:lnTo>
                    <a:pt x="14" y="0"/>
                  </a:lnTo>
                  <a:lnTo>
                    <a:pt x="20" y="2"/>
                  </a:lnTo>
                  <a:lnTo>
                    <a:pt x="22" y="4"/>
                  </a:lnTo>
                  <a:lnTo>
                    <a:pt x="22" y="4"/>
                  </a:lnTo>
                  <a:close/>
                </a:path>
              </a:pathLst>
            </a:custGeom>
            <a:solidFill>
              <a:schemeClr val="bg1">
                <a:lumMod val="8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783" name="Freeform 1676"/>
            <p:cNvSpPr>
              <a:spLocks/>
            </p:cNvSpPr>
            <p:nvPr/>
          </p:nvSpPr>
          <p:spPr bwMode="auto">
            <a:xfrm>
              <a:off x="3029619" y="4809781"/>
              <a:ext cx="4328" cy="18663"/>
            </a:xfrm>
            <a:custGeom>
              <a:avLst/>
              <a:gdLst/>
              <a:ahLst/>
              <a:cxnLst>
                <a:cxn ang="0">
                  <a:pos x="2" y="26"/>
                </a:cxn>
                <a:cxn ang="0">
                  <a:pos x="0" y="22"/>
                </a:cxn>
                <a:cxn ang="0">
                  <a:pos x="0" y="0"/>
                </a:cxn>
                <a:cxn ang="0">
                  <a:pos x="6" y="12"/>
                </a:cxn>
                <a:cxn ang="0">
                  <a:pos x="2" y="26"/>
                </a:cxn>
              </a:cxnLst>
              <a:rect l="0" t="0" r="r" b="b"/>
              <a:pathLst>
                <a:path w="6" h="26">
                  <a:moveTo>
                    <a:pt x="2" y="26"/>
                  </a:moveTo>
                  <a:lnTo>
                    <a:pt x="0" y="22"/>
                  </a:lnTo>
                  <a:lnTo>
                    <a:pt x="0" y="0"/>
                  </a:lnTo>
                  <a:lnTo>
                    <a:pt x="6" y="12"/>
                  </a:lnTo>
                  <a:lnTo>
                    <a:pt x="2" y="26"/>
                  </a:lnTo>
                  <a:close/>
                </a:path>
              </a:pathLst>
            </a:custGeom>
            <a:solidFill>
              <a:schemeClr val="bg1">
                <a:lumMod val="8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784" name="Freeform 1677"/>
            <p:cNvSpPr>
              <a:spLocks/>
            </p:cNvSpPr>
            <p:nvPr/>
          </p:nvSpPr>
          <p:spPr bwMode="auto">
            <a:xfrm>
              <a:off x="3038274" y="4799732"/>
              <a:ext cx="56260" cy="51682"/>
            </a:xfrm>
            <a:custGeom>
              <a:avLst/>
              <a:gdLst/>
              <a:ahLst/>
              <a:cxnLst>
                <a:cxn ang="0">
                  <a:pos x="42" y="26"/>
                </a:cxn>
                <a:cxn ang="0">
                  <a:pos x="50" y="18"/>
                </a:cxn>
                <a:cxn ang="0">
                  <a:pos x="48" y="6"/>
                </a:cxn>
                <a:cxn ang="0">
                  <a:pos x="58" y="6"/>
                </a:cxn>
                <a:cxn ang="0">
                  <a:pos x="68" y="22"/>
                </a:cxn>
                <a:cxn ang="0">
                  <a:pos x="66" y="50"/>
                </a:cxn>
                <a:cxn ang="0">
                  <a:pos x="78" y="60"/>
                </a:cxn>
                <a:cxn ang="0">
                  <a:pos x="66" y="64"/>
                </a:cxn>
                <a:cxn ang="0">
                  <a:pos x="60" y="54"/>
                </a:cxn>
                <a:cxn ang="0">
                  <a:pos x="34" y="60"/>
                </a:cxn>
                <a:cxn ang="0">
                  <a:pos x="30" y="72"/>
                </a:cxn>
                <a:cxn ang="0">
                  <a:pos x="14" y="66"/>
                </a:cxn>
                <a:cxn ang="0">
                  <a:pos x="0" y="40"/>
                </a:cxn>
                <a:cxn ang="0">
                  <a:pos x="8" y="16"/>
                </a:cxn>
                <a:cxn ang="0">
                  <a:pos x="6" y="8"/>
                </a:cxn>
                <a:cxn ang="0">
                  <a:pos x="26" y="0"/>
                </a:cxn>
                <a:cxn ang="0">
                  <a:pos x="42" y="26"/>
                </a:cxn>
              </a:cxnLst>
              <a:rect l="0" t="0" r="r" b="b"/>
              <a:pathLst>
                <a:path w="78" h="72">
                  <a:moveTo>
                    <a:pt x="42" y="26"/>
                  </a:moveTo>
                  <a:lnTo>
                    <a:pt x="50" y="18"/>
                  </a:lnTo>
                  <a:lnTo>
                    <a:pt x="48" y="6"/>
                  </a:lnTo>
                  <a:lnTo>
                    <a:pt x="58" y="6"/>
                  </a:lnTo>
                  <a:lnTo>
                    <a:pt x="68" y="22"/>
                  </a:lnTo>
                  <a:lnTo>
                    <a:pt x="66" y="50"/>
                  </a:lnTo>
                  <a:lnTo>
                    <a:pt x="78" y="60"/>
                  </a:lnTo>
                  <a:lnTo>
                    <a:pt x="66" y="64"/>
                  </a:lnTo>
                  <a:lnTo>
                    <a:pt x="60" y="54"/>
                  </a:lnTo>
                  <a:lnTo>
                    <a:pt x="34" y="60"/>
                  </a:lnTo>
                  <a:lnTo>
                    <a:pt x="30" y="72"/>
                  </a:lnTo>
                  <a:lnTo>
                    <a:pt x="14" y="66"/>
                  </a:lnTo>
                  <a:lnTo>
                    <a:pt x="0" y="40"/>
                  </a:lnTo>
                  <a:lnTo>
                    <a:pt x="8" y="16"/>
                  </a:lnTo>
                  <a:lnTo>
                    <a:pt x="6" y="8"/>
                  </a:lnTo>
                  <a:lnTo>
                    <a:pt x="26" y="0"/>
                  </a:lnTo>
                  <a:lnTo>
                    <a:pt x="42" y="26"/>
                  </a:lnTo>
                  <a:close/>
                </a:path>
              </a:pathLst>
            </a:custGeom>
            <a:solidFill>
              <a:schemeClr val="bg1">
                <a:lumMod val="8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785" name="Freeform 1678"/>
            <p:cNvSpPr>
              <a:spLocks/>
            </p:cNvSpPr>
            <p:nvPr/>
          </p:nvSpPr>
          <p:spPr bwMode="auto">
            <a:xfrm>
              <a:off x="3084436" y="4798296"/>
              <a:ext cx="34621" cy="38762"/>
            </a:xfrm>
            <a:custGeom>
              <a:avLst/>
              <a:gdLst/>
              <a:ahLst/>
              <a:cxnLst>
                <a:cxn ang="0">
                  <a:pos x="0" y="0"/>
                </a:cxn>
                <a:cxn ang="0">
                  <a:pos x="0" y="0"/>
                </a:cxn>
                <a:cxn ang="0">
                  <a:pos x="12" y="6"/>
                </a:cxn>
                <a:cxn ang="0">
                  <a:pos x="26" y="14"/>
                </a:cxn>
                <a:cxn ang="0">
                  <a:pos x="40" y="24"/>
                </a:cxn>
                <a:cxn ang="0">
                  <a:pos x="48" y="34"/>
                </a:cxn>
                <a:cxn ang="0">
                  <a:pos x="36" y="54"/>
                </a:cxn>
                <a:cxn ang="0">
                  <a:pos x="20" y="54"/>
                </a:cxn>
                <a:cxn ang="0">
                  <a:pos x="12" y="38"/>
                </a:cxn>
                <a:cxn ang="0">
                  <a:pos x="16" y="20"/>
                </a:cxn>
                <a:cxn ang="0">
                  <a:pos x="0" y="0"/>
                </a:cxn>
              </a:cxnLst>
              <a:rect l="0" t="0" r="r" b="b"/>
              <a:pathLst>
                <a:path w="48" h="54">
                  <a:moveTo>
                    <a:pt x="0" y="0"/>
                  </a:moveTo>
                  <a:lnTo>
                    <a:pt x="0" y="0"/>
                  </a:lnTo>
                  <a:lnTo>
                    <a:pt x="12" y="6"/>
                  </a:lnTo>
                  <a:lnTo>
                    <a:pt x="26" y="14"/>
                  </a:lnTo>
                  <a:lnTo>
                    <a:pt x="40" y="24"/>
                  </a:lnTo>
                  <a:lnTo>
                    <a:pt x="48" y="34"/>
                  </a:lnTo>
                  <a:lnTo>
                    <a:pt x="36" y="54"/>
                  </a:lnTo>
                  <a:lnTo>
                    <a:pt x="20" y="54"/>
                  </a:lnTo>
                  <a:lnTo>
                    <a:pt x="12" y="38"/>
                  </a:lnTo>
                  <a:lnTo>
                    <a:pt x="16" y="20"/>
                  </a:lnTo>
                  <a:lnTo>
                    <a:pt x="0" y="0"/>
                  </a:lnTo>
                  <a:close/>
                </a:path>
              </a:pathLst>
            </a:custGeom>
            <a:solidFill>
              <a:schemeClr val="bg1">
                <a:lumMod val="8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786" name="Freeform 1679"/>
            <p:cNvSpPr>
              <a:spLocks/>
            </p:cNvSpPr>
            <p:nvPr/>
          </p:nvSpPr>
          <p:spPr bwMode="auto">
            <a:xfrm>
              <a:off x="3123385" y="4824137"/>
              <a:ext cx="40391" cy="25841"/>
            </a:xfrm>
            <a:custGeom>
              <a:avLst/>
              <a:gdLst/>
              <a:ahLst/>
              <a:cxnLst>
                <a:cxn ang="0">
                  <a:pos x="56" y="18"/>
                </a:cxn>
                <a:cxn ang="0">
                  <a:pos x="34" y="36"/>
                </a:cxn>
                <a:cxn ang="0">
                  <a:pos x="8" y="20"/>
                </a:cxn>
                <a:cxn ang="0">
                  <a:pos x="0" y="0"/>
                </a:cxn>
                <a:cxn ang="0">
                  <a:pos x="0" y="0"/>
                </a:cxn>
                <a:cxn ang="0">
                  <a:pos x="14" y="2"/>
                </a:cxn>
                <a:cxn ang="0">
                  <a:pos x="30" y="6"/>
                </a:cxn>
                <a:cxn ang="0">
                  <a:pos x="44" y="12"/>
                </a:cxn>
                <a:cxn ang="0">
                  <a:pos x="56" y="18"/>
                </a:cxn>
                <a:cxn ang="0">
                  <a:pos x="56" y="18"/>
                </a:cxn>
              </a:cxnLst>
              <a:rect l="0" t="0" r="r" b="b"/>
              <a:pathLst>
                <a:path w="56" h="36">
                  <a:moveTo>
                    <a:pt x="56" y="18"/>
                  </a:moveTo>
                  <a:lnTo>
                    <a:pt x="34" y="36"/>
                  </a:lnTo>
                  <a:lnTo>
                    <a:pt x="8" y="20"/>
                  </a:lnTo>
                  <a:lnTo>
                    <a:pt x="0" y="0"/>
                  </a:lnTo>
                  <a:lnTo>
                    <a:pt x="0" y="0"/>
                  </a:lnTo>
                  <a:lnTo>
                    <a:pt x="14" y="2"/>
                  </a:lnTo>
                  <a:lnTo>
                    <a:pt x="30" y="6"/>
                  </a:lnTo>
                  <a:lnTo>
                    <a:pt x="44" y="12"/>
                  </a:lnTo>
                  <a:lnTo>
                    <a:pt x="56" y="18"/>
                  </a:lnTo>
                  <a:lnTo>
                    <a:pt x="56" y="18"/>
                  </a:lnTo>
                  <a:close/>
                </a:path>
              </a:pathLst>
            </a:custGeom>
            <a:solidFill>
              <a:schemeClr val="bg1">
                <a:lumMod val="8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787" name="Freeform 1680"/>
            <p:cNvSpPr>
              <a:spLocks/>
            </p:cNvSpPr>
            <p:nvPr/>
          </p:nvSpPr>
          <p:spPr bwMode="auto">
            <a:xfrm>
              <a:off x="3068568" y="4860028"/>
              <a:ext cx="8655" cy="15792"/>
            </a:xfrm>
            <a:custGeom>
              <a:avLst/>
              <a:gdLst/>
              <a:ahLst/>
              <a:cxnLst>
                <a:cxn ang="0">
                  <a:pos x="12" y="12"/>
                </a:cxn>
                <a:cxn ang="0">
                  <a:pos x="12" y="4"/>
                </a:cxn>
                <a:cxn ang="0">
                  <a:pos x="6" y="0"/>
                </a:cxn>
                <a:cxn ang="0">
                  <a:pos x="0" y="6"/>
                </a:cxn>
                <a:cxn ang="0">
                  <a:pos x="4" y="22"/>
                </a:cxn>
                <a:cxn ang="0">
                  <a:pos x="12" y="12"/>
                </a:cxn>
              </a:cxnLst>
              <a:rect l="0" t="0" r="r" b="b"/>
              <a:pathLst>
                <a:path w="12" h="22">
                  <a:moveTo>
                    <a:pt x="12" y="12"/>
                  </a:moveTo>
                  <a:lnTo>
                    <a:pt x="12" y="4"/>
                  </a:lnTo>
                  <a:lnTo>
                    <a:pt x="6" y="0"/>
                  </a:lnTo>
                  <a:lnTo>
                    <a:pt x="0" y="6"/>
                  </a:lnTo>
                  <a:lnTo>
                    <a:pt x="4" y="22"/>
                  </a:lnTo>
                  <a:lnTo>
                    <a:pt x="12" y="12"/>
                  </a:lnTo>
                  <a:close/>
                </a:path>
              </a:pathLst>
            </a:custGeom>
            <a:solidFill>
              <a:schemeClr val="bg1">
                <a:lumMod val="8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788" name="Freeform 1681"/>
            <p:cNvSpPr>
              <a:spLocks/>
            </p:cNvSpPr>
            <p:nvPr/>
          </p:nvSpPr>
          <p:spPr bwMode="auto">
            <a:xfrm>
              <a:off x="3065683" y="4880127"/>
              <a:ext cx="33179" cy="20099"/>
            </a:xfrm>
            <a:custGeom>
              <a:avLst/>
              <a:gdLst/>
              <a:ahLst/>
              <a:cxnLst>
                <a:cxn ang="0">
                  <a:pos x="34" y="0"/>
                </a:cxn>
                <a:cxn ang="0">
                  <a:pos x="46" y="28"/>
                </a:cxn>
                <a:cxn ang="0">
                  <a:pos x="2" y="22"/>
                </a:cxn>
                <a:cxn ang="0">
                  <a:pos x="0" y="18"/>
                </a:cxn>
                <a:cxn ang="0">
                  <a:pos x="34" y="0"/>
                </a:cxn>
              </a:cxnLst>
              <a:rect l="0" t="0" r="r" b="b"/>
              <a:pathLst>
                <a:path w="46" h="28">
                  <a:moveTo>
                    <a:pt x="34" y="0"/>
                  </a:moveTo>
                  <a:lnTo>
                    <a:pt x="46" y="28"/>
                  </a:lnTo>
                  <a:lnTo>
                    <a:pt x="2" y="22"/>
                  </a:lnTo>
                  <a:lnTo>
                    <a:pt x="0" y="18"/>
                  </a:lnTo>
                  <a:lnTo>
                    <a:pt x="34" y="0"/>
                  </a:lnTo>
                  <a:close/>
                </a:path>
              </a:pathLst>
            </a:custGeom>
            <a:solidFill>
              <a:schemeClr val="bg1">
                <a:lumMod val="8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789" name="Freeform 1682"/>
            <p:cNvSpPr>
              <a:spLocks/>
            </p:cNvSpPr>
            <p:nvPr/>
          </p:nvSpPr>
          <p:spPr bwMode="auto">
            <a:xfrm>
              <a:off x="3049814" y="4944729"/>
              <a:ext cx="10098" cy="8614"/>
            </a:xfrm>
            <a:custGeom>
              <a:avLst/>
              <a:gdLst/>
              <a:ahLst/>
              <a:cxnLst>
                <a:cxn ang="0">
                  <a:pos x="2" y="4"/>
                </a:cxn>
                <a:cxn ang="0">
                  <a:pos x="10" y="0"/>
                </a:cxn>
                <a:cxn ang="0">
                  <a:pos x="14" y="6"/>
                </a:cxn>
                <a:cxn ang="0">
                  <a:pos x="8" y="12"/>
                </a:cxn>
                <a:cxn ang="0">
                  <a:pos x="8" y="12"/>
                </a:cxn>
                <a:cxn ang="0">
                  <a:pos x="4" y="12"/>
                </a:cxn>
                <a:cxn ang="0">
                  <a:pos x="0" y="12"/>
                </a:cxn>
                <a:cxn ang="0">
                  <a:pos x="2" y="4"/>
                </a:cxn>
              </a:cxnLst>
              <a:rect l="0" t="0" r="r" b="b"/>
              <a:pathLst>
                <a:path w="14" h="12">
                  <a:moveTo>
                    <a:pt x="2" y="4"/>
                  </a:moveTo>
                  <a:lnTo>
                    <a:pt x="10" y="0"/>
                  </a:lnTo>
                  <a:lnTo>
                    <a:pt x="14" y="6"/>
                  </a:lnTo>
                  <a:lnTo>
                    <a:pt x="8" y="12"/>
                  </a:lnTo>
                  <a:lnTo>
                    <a:pt x="8" y="12"/>
                  </a:lnTo>
                  <a:lnTo>
                    <a:pt x="4" y="12"/>
                  </a:lnTo>
                  <a:lnTo>
                    <a:pt x="0" y="12"/>
                  </a:lnTo>
                  <a:lnTo>
                    <a:pt x="2" y="4"/>
                  </a:lnTo>
                  <a:close/>
                </a:path>
              </a:pathLst>
            </a:custGeom>
            <a:solidFill>
              <a:schemeClr val="bg1">
                <a:lumMod val="8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790" name="Freeform 1683"/>
            <p:cNvSpPr>
              <a:spLocks/>
            </p:cNvSpPr>
            <p:nvPr/>
          </p:nvSpPr>
          <p:spPr bwMode="auto">
            <a:xfrm>
              <a:off x="3061355" y="4916017"/>
              <a:ext cx="12983" cy="8614"/>
            </a:xfrm>
            <a:custGeom>
              <a:avLst/>
              <a:gdLst/>
              <a:ahLst/>
              <a:cxnLst>
                <a:cxn ang="0">
                  <a:pos x="18" y="0"/>
                </a:cxn>
                <a:cxn ang="0">
                  <a:pos x="12" y="10"/>
                </a:cxn>
                <a:cxn ang="0">
                  <a:pos x="8" y="8"/>
                </a:cxn>
                <a:cxn ang="0">
                  <a:pos x="2" y="12"/>
                </a:cxn>
                <a:cxn ang="0">
                  <a:pos x="0" y="10"/>
                </a:cxn>
                <a:cxn ang="0">
                  <a:pos x="4" y="2"/>
                </a:cxn>
                <a:cxn ang="0">
                  <a:pos x="2" y="0"/>
                </a:cxn>
                <a:cxn ang="0">
                  <a:pos x="2" y="0"/>
                </a:cxn>
                <a:cxn ang="0">
                  <a:pos x="18" y="0"/>
                </a:cxn>
                <a:cxn ang="0">
                  <a:pos x="18" y="0"/>
                </a:cxn>
              </a:cxnLst>
              <a:rect l="0" t="0" r="r" b="b"/>
              <a:pathLst>
                <a:path w="18" h="12">
                  <a:moveTo>
                    <a:pt x="18" y="0"/>
                  </a:moveTo>
                  <a:lnTo>
                    <a:pt x="12" y="10"/>
                  </a:lnTo>
                  <a:lnTo>
                    <a:pt x="8" y="8"/>
                  </a:lnTo>
                  <a:lnTo>
                    <a:pt x="2" y="12"/>
                  </a:lnTo>
                  <a:lnTo>
                    <a:pt x="0" y="10"/>
                  </a:lnTo>
                  <a:lnTo>
                    <a:pt x="4" y="2"/>
                  </a:lnTo>
                  <a:lnTo>
                    <a:pt x="2" y="0"/>
                  </a:lnTo>
                  <a:lnTo>
                    <a:pt x="2" y="0"/>
                  </a:lnTo>
                  <a:lnTo>
                    <a:pt x="18" y="0"/>
                  </a:lnTo>
                  <a:lnTo>
                    <a:pt x="18" y="0"/>
                  </a:lnTo>
                  <a:close/>
                </a:path>
              </a:pathLst>
            </a:custGeom>
            <a:solidFill>
              <a:schemeClr val="bg1">
                <a:lumMod val="8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791" name="Freeform 1684"/>
            <p:cNvSpPr>
              <a:spLocks/>
            </p:cNvSpPr>
            <p:nvPr/>
          </p:nvSpPr>
          <p:spPr bwMode="auto">
            <a:xfrm>
              <a:off x="3309474" y="4989233"/>
              <a:ext cx="12983" cy="11485"/>
            </a:xfrm>
            <a:custGeom>
              <a:avLst/>
              <a:gdLst/>
              <a:ahLst/>
              <a:cxnLst>
                <a:cxn ang="0">
                  <a:pos x="2" y="0"/>
                </a:cxn>
                <a:cxn ang="0">
                  <a:pos x="8" y="0"/>
                </a:cxn>
                <a:cxn ang="0">
                  <a:pos x="18" y="8"/>
                </a:cxn>
                <a:cxn ang="0">
                  <a:pos x="16" y="16"/>
                </a:cxn>
                <a:cxn ang="0">
                  <a:pos x="8" y="14"/>
                </a:cxn>
                <a:cxn ang="0">
                  <a:pos x="0" y="4"/>
                </a:cxn>
                <a:cxn ang="0">
                  <a:pos x="2" y="0"/>
                </a:cxn>
              </a:cxnLst>
              <a:rect l="0" t="0" r="r" b="b"/>
              <a:pathLst>
                <a:path w="18" h="16">
                  <a:moveTo>
                    <a:pt x="2" y="0"/>
                  </a:moveTo>
                  <a:lnTo>
                    <a:pt x="8" y="0"/>
                  </a:lnTo>
                  <a:lnTo>
                    <a:pt x="18" y="8"/>
                  </a:lnTo>
                  <a:lnTo>
                    <a:pt x="16" y="16"/>
                  </a:lnTo>
                  <a:lnTo>
                    <a:pt x="8" y="14"/>
                  </a:lnTo>
                  <a:lnTo>
                    <a:pt x="0" y="4"/>
                  </a:lnTo>
                  <a:lnTo>
                    <a:pt x="2" y="0"/>
                  </a:lnTo>
                  <a:close/>
                </a:path>
              </a:pathLst>
            </a:custGeom>
            <a:solidFill>
              <a:schemeClr val="bg1">
                <a:lumMod val="8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792" name="Freeform 1685"/>
            <p:cNvSpPr>
              <a:spLocks/>
            </p:cNvSpPr>
            <p:nvPr/>
          </p:nvSpPr>
          <p:spPr bwMode="auto">
            <a:xfrm>
              <a:off x="2275164" y="5007896"/>
              <a:ext cx="18753" cy="21534"/>
            </a:xfrm>
            <a:custGeom>
              <a:avLst/>
              <a:gdLst/>
              <a:ahLst/>
              <a:cxnLst>
                <a:cxn ang="0">
                  <a:pos x="6" y="2"/>
                </a:cxn>
                <a:cxn ang="0">
                  <a:pos x="12" y="0"/>
                </a:cxn>
                <a:cxn ang="0">
                  <a:pos x="22" y="8"/>
                </a:cxn>
                <a:cxn ang="0">
                  <a:pos x="26" y="16"/>
                </a:cxn>
                <a:cxn ang="0">
                  <a:pos x="26" y="16"/>
                </a:cxn>
                <a:cxn ang="0">
                  <a:pos x="16" y="24"/>
                </a:cxn>
                <a:cxn ang="0">
                  <a:pos x="12" y="28"/>
                </a:cxn>
                <a:cxn ang="0">
                  <a:pos x="6" y="30"/>
                </a:cxn>
                <a:cxn ang="0">
                  <a:pos x="0" y="24"/>
                </a:cxn>
                <a:cxn ang="0">
                  <a:pos x="0" y="24"/>
                </a:cxn>
                <a:cxn ang="0">
                  <a:pos x="0" y="14"/>
                </a:cxn>
                <a:cxn ang="0">
                  <a:pos x="6" y="2"/>
                </a:cxn>
                <a:cxn ang="0">
                  <a:pos x="6" y="2"/>
                </a:cxn>
              </a:cxnLst>
              <a:rect l="0" t="0" r="r" b="b"/>
              <a:pathLst>
                <a:path w="26" h="30">
                  <a:moveTo>
                    <a:pt x="6" y="2"/>
                  </a:moveTo>
                  <a:lnTo>
                    <a:pt x="12" y="0"/>
                  </a:lnTo>
                  <a:lnTo>
                    <a:pt x="22" y="8"/>
                  </a:lnTo>
                  <a:lnTo>
                    <a:pt x="26" y="16"/>
                  </a:lnTo>
                  <a:lnTo>
                    <a:pt x="26" y="16"/>
                  </a:lnTo>
                  <a:lnTo>
                    <a:pt x="16" y="24"/>
                  </a:lnTo>
                  <a:lnTo>
                    <a:pt x="12" y="28"/>
                  </a:lnTo>
                  <a:lnTo>
                    <a:pt x="6" y="30"/>
                  </a:lnTo>
                  <a:lnTo>
                    <a:pt x="0" y="24"/>
                  </a:lnTo>
                  <a:lnTo>
                    <a:pt x="0" y="24"/>
                  </a:lnTo>
                  <a:lnTo>
                    <a:pt x="0" y="14"/>
                  </a:lnTo>
                  <a:lnTo>
                    <a:pt x="6" y="2"/>
                  </a:lnTo>
                  <a:lnTo>
                    <a:pt x="6" y="2"/>
                  </a:lnTo>
                  <a:close/>
                </a:path>
              </a:pathLst>
            </a:custGeom>
            <a:solidFill>
              <a:schemeClr val="bg1">
                <a:lumMod val="8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793" name="Freeform 1686"/>
            <p:cNvSpPr>
              <a:spLocks/>
            </p:cNvSpPr>
            <p:nvPr/>
          </p:nvSpPr>
          <p:spPr bwMode="auto">
            <a:xfrm>
              <a:off x="2304015" y="4897354"/>
              <a:ext cx="53374" cy="84701"/>
            </a:xfrm>
            <a:custGeom>
              <a:avLst/>
              <a:gdLst/>
              <a:ahLst/>
              <a:cxnLst>
                <a:cxn ang="0">
                  <a:pos x="42" y="0"/>
                </a:cxn>
                <a:cxn ang="0">
                  <a:pos x="60" y="10"/>
                </a:cxn>
                <a:cxn ang="0">
                  <a:pos x="56" y="24"/>
                </a:cxn>
                <a:cxn ang="0">
                  <a:pos x="48" y="28"/>
                </a:cxn>
                <a:cxn ang="0">
                  <a:pos x="52" y="30"/>
                </a:cxn>
                <a:cxn ang="0">
                  <a:pos x="52" y="30"/>
                </a:cxn>
                <a:cxn ang="0">
                  <a:pos x="48" y="44"/>
                </a:cxn>
                <a:cxn ang="0">
                  <a:pos x="48" y="62"/>
                </a:cxn>
                <a:cxn ang="0">
                  <a:pos x="50" y="78"/>
                </a:cxn>
                <a:cxn ang="0">
                  <a:pos x="54" y="92"/>
                </a:cxn>
                <a:cxn ang="0">
                  <a:pos x="74" y="110"/>
                </a:cxn>
                <a:cxn ang="0">
                  <a:pos x="74" y="110"/>
                </a:cxn>
                <a:cxn ang="0">
                  <a:pos x="66" y="118"/>
                </a:cxn>
                <a:cxn ang="0">
                  <a:pos x="44" y="116"/>
                </a:cxn>
                <a:cxn ang="0">
                  <a:pos x="38" y="110"/>
                </a:cxn>
                <a:cxn ang="0">
                  <a:pos x="26" y="108"/>
                </a:cxn>
                <a:cxn ang="0">
                  <a:pos x="34" y="96"/>
                </a:cxn>
                <a:cxn ang="0">
                  <a:pos x="24" y="88"/>
                </a:cxn>
                <a:cxn ang="0">
                  <a:pos x="24" y="78"/>
                </a:cxn>
                <a:cxn ang="0">
                  <a:pos x="14" y="74"/>
                </a:cxn>
                <a:cxn ang="0">
                  <a:pos x="6" y="82"/>
                </a:cxn>
                <a:cxn ang="0">
                  <a:pos x="2" y="78"/>
                </a:cxn>
                <a:cxn ang="0">
                  <a:pos x="0" y="58"/>
                </a:cxn>
                <a:cxn ang="0">
                  <a:pos x="10" y="58"/>
                </a:cxn>
                <a:cxn ang="0">
                  <a:pos x="14" y="36"/>
                </a:cxn>
                <a:cxn ang="0">
                  <a:pos x="12" y="26"/>
                </a:cxn>
                <a:cxn ang="0">
                  <a:pos x="20" y="12"/>
                </a:cxn>
                <a:cxn ang="0">
                  <a:pos x="42" y="0"/>
                </a:cxn>
              </a:cxnLst>
              <a:rect l="0" t="0" r="r" b="b"/>
              <a:pathLst>
                <a:path w="74" h="118">
                  <a:moveTo>
                    <a:pt x="42" y="0"/>
                  </a:moveTo>
                  <a:lnTo>
                    <a:pt x="60" y="10"/>
                  </a:lnTo>
                  <a:lnTo>
                    <a:pt x="56" y="24"/>
                  </a:lnTo>
                  <a:lnTo>
                    <a:pt x="48" y="28"/>
                  </a:lnTo>
                  <a:lnTo>
                    <a:pt x="52" y="30"/>
                  </a:lnTo>
                  <a:lnTo>
                    <a:pt x="52" y="30"/>
                  </a:lnTo>
                  <a:lnTo>
                    <a:pt x="48" y="44"/>
                  </a:lnTo>
                  <a:lnTo>
                    <a:pt x="48" y="62"/>
                  </a:lnTo>
                  <a:lnTo>
                    <a:pt x="50" y="78"/>
                  </a:lnTo>
                  <a:lnTo>
                    <a:pt x="54" y="92"/>
                  </a:lnTo>
                  <a:lnTo>
                    <a:pt x="74" y="110"/>
                  </a:lnTo>
                  <a:lnTo>
                    <a:pt x="74" y="110"/>
                  </a:lnTo>
                  <a:lnTo>
                    <a:pt x="66" y="118"/>
                  </a:lnTo>
                  <a:lnTo>
                    <a:pt x="44" y="116"/>
                  </a:lnTo>
                  <a:lnTo>
                    <a:pt x="38" y="110"/>
                  </a:lnTo>
                  <a:lnTo>
                    <a:pt x="26" y="108"/>
                  </a:lnTo>
                  <a:lnTo>
                    <a:pt x="34" y="96"/>
                  </a:lnTo>
                  <a:lnTo>
                    <a:pt x="24" y="88"/>
                  </a:lnTo>
                  <a:lnTo>
                    <a:pt x="24" y="78"/>
                  </a:lnTo>
                  <a:lnTo>
                    <a:pt x="14" y="74"/>
                  </a:lnTo>
                  <a:lnTo>
                    <a:pt x="6" y="82"/>
                  </a:lnTo>
                  <a:lnTo>
                    <a:pt x="2" y="78"/>
                  </a:lnTo>
                  <a:lnTo>
                    <a:pt x="0" y="58"/>
                  </a:lnTo>
                  <a:lnTo>
                    <a:pt x="10" y="58"/>
                  </a:lnTo>
                  <a:lnTo>
                    <a:pt x="14" y="36"/>
                  </a:lnTo>
                  <a:lnTo>
                    <a:pt x="12" y="26"/>
                  </a:lnTo>
                  <a:lnTo>
                    <a:pt x="20" y="12"/>
                  </a:lnTo>
                  <a:lnTo>
                    <a:pt x="42" y="0"/>
                  </a:lnTo>
                  <a:close/>
                </a:path>
              </a:pathLst>
            </a:custGeom>
            <a:solidFill>
              <a:schemeClr val="bg1">
                <a:lumMod val="8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794" name="Freeform 1687"/>
            <p:cNvSpPr>
              <a:spLocks/>
            </p:cNvSpPr>
            <p:nvPr/>
          </p:nvSpPr>
          <p:spPr bwMode="auto">
            <a:xfrm>
              <a:off x="2322768" y="4766713"/>
              <a:ext cx="132715" cy="133512"/>
            </a:xfrm>
            <a:custGeom>
              <a:avLst/>
              <a:gdLst/>
              <a:ahLst/>
              <a:cxnLst>
                <a:cxn ang="0">
                  <a:pos x="0" y="162"/>
                </a:cxn>
                <a:cxn ang="0">
                  <a:pos x="24" y="140"/>
                </a:cxn>
                <a:cxn ang="0">
                  <a:pos x="18" y="134"/>
                </a:cxn>
                <a:cxn ang="0">
                  <a:pos x="28" y="132"/>
                </a:cxn>
                <a:cxn ang="0">
                  <a:pos x="22" y="128"/>
                </a:cxn>
                <a:cxn ang="0">
                  <a:pos x="22" y="128"/>
                </a:cxn>
                <a:cxn ang="0">
                  <a:pos x="22" y="96"/>
                </a:cxn>
                <a:cxn ang="0">
                  <a:pos x="28" y="102"/>
                </a:cxn>
                <a:cxn ang="0">
                  <a:pos x="46" y="90"/>
                </a:cxn>
                <a:cxn ang="0">
                  <a:pos x="50" y="76"/>
                </a:cxn>
                <a:cxn ang="0">
                  <a:pos x="58" y="72"/>
                </a:cxn>
                <a:cxn ang="0">
                  <a:pos x="60" y="64"/>
                </a:cxn>
                <a:cxn ang="0">
                  <a:pos x="60" y="64"/>
                </a:cxn>
                <a:cxn ang="0">
                  <a:pos x="66" y="58"/>
                </a:cxn>
                <a:cxn ang="0">
                  <a:pos x="74" y="52"/>
                </a:cxn>
                <a:cxn ang="0">
                  <a:pos x="92" y="44"/>
                </a:cxn>
                <a:cxn ang="0">
                  <a:pos x="110" y="38"/>
                </a:cxn>
                <a:cxn ang="0">
                  <a:pos x="128" y="36"/>
                </a:cxn>
                <a:cxn ang="0">
                  <a:pos x="128" y="36"/>
                </a:cxn>
                <a:cxn ang="0">
                  <a:pos x="134" y="26"/>
                </a:cxn>
                <a:cxn ang="0">
                  <a:pos x="144" y="16"/>
                </a:cxn>
                <a:cxn ang="0">
                  <a:pos x="154" y="6"/>
                </a:cxn>
                <a:cxn ang="0">
                  <a:pos x="164" y="0"/>
                </a:cxn>
                <a:cxn ang="0">
                  <a:pos x="182" y="8"/>
                </a:cxn>
                <a:cxn ang="0">
                  <a:pos x="184" y="18"/>
                </a:cxn>
                <a:cxn ang="0">
                  <a:pos x="170" y="42"/>
                </a:cxn>
                <a:cxn ang="0">
                  <a:pos x="170" y="42"/>
                </a:cxn>
                <a:cxn ang="0">
                  <a:pos x="144" y="56"/>
                </a:cxn>
                <a:cxn ang="0">
                  <a:pos x="132" y="64"/>
                </a:cxn>
                <a:cxn ang="0">
                  <a:pos x="122" y="72"/>
                </a:cxn>
                <a:cxn ang="0">
                  <a:pos x="118" y="68"/>
                </a:cxn>
                <a:cxn ang="0">
                  <a:pos x="118" y="68"/>
                </a:cxn>
                <a:cxn ang="0">
                  <a:pos x="118" y="72"/>
                </a:cxn>
                <a:cxn ang="0">
                  <a:pos x="116" y="76"/>
                </a:cxn>
                <a:cxn ang="0">
                  <a:pos x="108" y="84"/>
                </a:cxn>
                <a:cxn ang="0">
                  <a:pos x="92" y="100"/>
                </a:cxn>
                <a:cxn ang="0">
                  <a:pos x="82" y="100"/>
                </a:cxn>
                <a:cxn ang="0">
                  <a:pos x="78" y="116"/>
                </a:cxn>
                <a:cxn ang="0">
                  <a:pos x="68" y="116"/>
                </a:cxn>
                <a:cxn ang="0">
                  <a:pos x="74" y="128"/>
                </a:cxn>
                <a:cxn ang="0">
                  <a:pos x="62" y="134"/>
                </a:cxn>
                <a:cxn ang="0">
                  <a:pos x="54" y="146"/>
                </a:cxn>
                <a:cxn ang="0">
                  <a:pos x="46" y="140"/>
                </a:cxn>
                <a:cxn ang="0">
                  <a:pos x="42" y="150"/>
                </a:cxn>
                <a:cxn ang="0">
                  <a:pos x="48" y="164"/>
                </a:cxn>
                <a:cxn ang="0">
                  <a:pos x="48" y="164"/>
                </a:cxn>
                <a:cxn ang="0">
                  <a:pos x="44" y="176"/>
                </a:cxn>
                <a:cxn ang="0">
                  <a:pos x="36" y="186"/>
                </a:cxn>
                <a:cxn ang="0">
                  <a:pos x="18" y="178"/>
                </a:cxn>
                <a:cxn ang="0">
                  <a:pos x="4" y="182"/>
                </a:cxn>
                <a:cxn ang="0">
                  <a:pos x="8" y="172"/>
                </a:cxn>
                <a:cxn ang="0">
                  <a:pos x="16" y="166"/>
                </a:cxn>
                <a:cxn ang="0">
                  <a:pos x="0" y="162"/>
                </a:cxn>
              </a:cxnLst>
              <a:rect l="0" t="0" r="r" b="b"/>
              <a:pathLst>
                <a:path w="184" h="186">
                  <a:moveTo>
                    <a:pt x="0" y="162"/>
                  </a:moveTo>
                  <a:lnTo>
                    <a:pt x="24" y="140"/>
                  </a:lnTo>
                  <a:lnTo>
                    <a:pt x="18" y="134"/>
                  </a:lnTo>
                  <a:lnTo>
                    <a:pt x="28" y="132"/>
                  </a:lnTo>
                  <a:lnTo>
                    <a:pt x="22" y="128"/>
                  </a:lnTo>
                  <a:lnTo>
                    <a:pt x="22" y="128"/>
                  </a:lnTo>
                  <a:lnTo>
                    <a:pt x="22" y="96"/>
                  </a:lnTo>
                  <a:lnTo>
                    <a:pt x="28" y="102"/>
                  </a:lnTo>
                  <a:lnTo>
                    <a:pt x="46" y="90"/>
                  </a:lnTo>
                  <a:lnTo>
                    <a:pt x="50" y="76"/>
                  </a:lnTo>
                  <a:lnTo>
                    <a:pt x="58" y="72"/>
                  </a:lnTo>
                  <a:lnTo>
                    <a:pt x="60" y="64"/>
                  </a:lnTo>
                  <a:lnTo>
                    <a:pt x="60" y="64"/>
                  </a:lnTo>
                  <a:lnTo>
                    <a:pt x="66" y="58"/>
                  </a:lnTo>
                  <a:lnTo>
                    <a:pt x="74" y="52"/>
                  </a:lnTo>
                  <a:lnTo>
                    <a:pt x="92" y="44"/>
                  </a:lnTo>
                  <a:lnTo>
                    <a:pt x="110" y="38"/>
                  </a:lnTo>
                  <a:lnTo>
                    <a:pt x="128" y="36"/>
                  </a:lnTo>
                  <a:lnTo>
                    <a:pt x="128" y="36"/>
                  </a:lnTo>
                  <a:lnTo>
                    <a:pt x="134" y="26"/>
                  </a:lnTo>
                  <a:lnTo>
                    <a:pt x="144" y="16"/>
                  </a:lnTo>
                  <a:lnTo>
                    <a:pt x="154" y="6"/>
                  </a:lnTo>
                  <a:lnTo>
                    <a:pt x="164" y="0"/>
                  </a:lnTo>
                  <a:lnTo>
                    <a:pt x="182" y="8"/>
                  </a:lnTo>
                  <a:lnTo>
                    <a:pt x="184" y="18"/>
                  </a:lnTo>
                  <a:lnTo>
                    <a:pt x="170" y="42"/>
                  </a:lnTo>
                  <a:lnTo>
                    <a:pt x="170" y="42"/>
                  </a:lnTo>
                  <a:lnTo>
                    <a:pt x="144" y="56"/>
                  </a:lnTo>
                  <a:lnTo>
                    <a:pt x="132" y="64"/>
                  </a:lnTo>
                  <a:lnTo>
                    <a:pt x="122" y="72"/>
                  </a:lnTo>
                  <a:lnTo>
                    <a:pt x="118" y="68"/>
                  </a:lnTo>
                  <a:lnTo>
                    <a:pt x="118" y="68"/>
                  </a:lnTo>
                  <a:lnTo>
                    <a:pt x="118" y="72"/>
                  </a:lnTo>
                  <a:lnTo>
                    <a:pt x="116" y="76"/>
                  </a:lnTo>
                  <a:lnTo>
                    <a:pt x="108" y="84"/>
                  </a:lnTo>
                  <a:lnTo>
                    <a:pt x="92" y="100"/>
                  </a:lnTo>
                  <a:lnTo>
                    <a:pt x="82" y="100"/>
                  </a:lnTo>
                  <a:lnTo>
                    <a:pt x="78" y="116"/>
                  </a:lnTo>
                  <a:lnTo>
                    <a:pt x="68" y="116"/>
                  </a:lnTo>
                  <a:lnTo>
                    <a:pt x="74" y="128"/>
                  </a:lnTo>
                  <a:lnTo>
                    <a:pt x="62" y="134"/>
                  </a:lnTo>
                  <a:lnTo>
                    <a:pt x="54" y="146"/>
                  </a:lnTo>
                  <a:lnTo>
                    <a:pt x="46" y="140"/>
                  </a:lnTo>
                  <a:lnTo>
                    <a:pt x="42" y="150"/>
                  </a:lnTo>
                  <a:lnTo>
                    <a:pt x="48" y="164"/>
                  </a:lnTo>
                  <a:lnTo>
                    <a:pt x="48" y="164"/>
                  </a:lnTo>
                  <a:lnTo>
                    <a:pt x="44" y="176"/>
                  </a:lnTo>
                  <a:lnTo>
                    <a:pt x="36" y="186"/>
                  </a:lnTo>
                  <a:lnTo>
                    <a:pt x="18" y="178"/>
                  </a:lnTo>
                  <a:lnTo>
                    <a:pt x="4" y="182"/>
                  </a:lnTo>
                  <a:lnTo>
                    <a:pt x="8" y="172"/>
                  </a:lnTo>
                  <a:lnTo>
                    <a:pt x="16" y="166"/>
                  </a:lnTo>
                  <a:lnTo>
                    <a:pt x="0" y="162"/>
                  </a:lnTo>
                  <a:close/>
                </a:path>
              </a:pathLst>
            </a:custGeom>
            <a:solidFill>
              <a:schemeClr val="bg1">
                <a:lumMod val="8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795" name="Freeform 1688"/>
            <p:cNvSpPr>
              <a:spLocks/>
            </p:cNvSpPr>
            <p:nvPr/>
          </p:nvSpPr>
          <p:spPr bwMode="auto">
            <a:xfrm>
              <a:off x="2311227" y="4959085"/>
              <a:ext cx="7213" cy="12921"/>
            </a:xfrm>
            <a:custGeom>
              <a:avLst/>
              <a:gdLst/>
              <a:ahLst/>
              <a:cxnLst>
                <a:cxn ang="0">
                  <a:pos x="0" y="2"/>
                </a:cxn>
                <a:cxn ang="0">
                  <a:pos x="8" y="0"/>
                </a:cxn>
                <a:cxn ang="0">
                  <a:pos x="8" y="0"/>
                </a:cxn>
                <a:cxn ang="0">
                  <a:pos x="8" y="4"/>
                </a:cxn>
                <a:cxn ang="0">
                  <a:pos x="10" y="8"/>
                </a:cxn>
                <a:cxn ang="0">
                  <a:pos x="10" y="18"/>
                </a:cxn>
                <a:cxn ang="0">
                  <a:pos x="0" y="2"/>
                </a:cxn>
              </a:cxnLst>
              <a:rect l="0" t="0" r="r" b="b"/>
              <a:pathLst>
                <a:path w="10" h="18">
                  <a:moveTo>
                    <a:pt x="0" y="2"/>
                  </a:moveTo>
                  <a:lnTo>
                    <a:pt x="8" y="0"/>
                  </a:lnTo>
                  <a:lnTo>
                    <a:pt x="8" y="0"/>
                  </a:lnTo>
                  <a:lnTo>
                    <a:pt x="8" y="4"/>
                  </a:lnTo>
                  <a:lnTo>
                    <a:pt x="10" y="8"/>
                  </a:lnTo>
                  <a:lnTo>
                    <a:pt x="10" y="18"/>
                  </a:lnTo>
                  <a:lnTo>
                    <a:pt x="0" y="2"/>
                  </a:lnTo>
                  <a:close/>
                </a:path>
              </a:pathLst>
            </a:custGeom>
            <a:solidFill>
              <a:schemeClr val="bg1">
                <a:lumMod val="8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796" name="Freeform 1689"/>
            <p:cNvSpPr>
              <a:spLocks/>
            </p:cNvSpPr>
            <p:nvPr/>
          </p:nvSpPr>
          <p:spPr bwMode="auto">
            <a:xfrm>
              <a:off x="2360274" y="4983491"/>
              <a:ext cx="17311" cy="20099"/>
            </a:xfrm>
            <a:custGeom>
              <a:avLst/>
              <a:gdLst/>
              <a:ahLst/>
              <a:cxnLst>
                <a:cxn ang="0">
                  <a:pos x="0" y="8"/>
                </a:cxn>
                <a:cxn ang="0">
                  <a:pos x="6" y="0"/>
                </a:cxn>
                <a:cxn ang="0">
                  <a:pos x="24" y="24"/>
                </a:cxn>
                <a:cxn ang="0">
                  <a:pos x="16" y="28"/>
                </a:cxn>
                <a:cxn ang="0">
                  <a:pos x="0" y="8"/>
                </a:cxn>
              </a:cxnLst>
              <a:rect l="0" t="0" r="r" b="b"/>
              <a:pathLst>
                <a:path w="24" h="28">
                  <a:moveTo>
                    <a:pt x="0" y="8"/>
                  </a:moveTo>
                  <a:lnTo>
                    <a:pt x="6" y="0"/>
                  </a:lnTo>
                  <a:lnTo>
                    <a:pt x="24" y="24"/>
                  </a:lnTo>
                  <a:lnTo>
                    <a:pt x="16" y="28"/>
                  </a:lnTo>
                  <a:lnTo>
                    <a:pt x="0" y="8"/>
                  </a:lnTo>
                  <a:close/>
                </a:path>
              </a:pathLst>
            </a:custGeom>
            <a:solidFill>
              <a:schemeClr val="bg1">
                <a:lumMod val="8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797" name="Freeform 1690"/>
            <p:cNvSpPr>
              <a:spLocks/>
            </p:cNvSpPr>
            <p:nvPr/>
          </p:nvSpPr>
          <p:spPr bwMode="auto">
            <a:xfrm>
              <a:off x="2464138" y="4894483"/>
              <a:ext cx="12983" cy="12921"/>
            </a:xfrm>
            <a:custGeom>
              <a:avLst/>
              <a:gdLst/>
              <a:ahLst/>
              <a:cxnLst>
                <a:cxn ang="0">
                  <a:pos x="0" y="18"/>
                </a:cxn>
                <a:cxn ang="0">
                  <a:pos x="0" y="18"/>
                </a:cxn>
                <a:cxn ang="0">
                  <a:pos x="2" y="8"/>
                </a:cxn>
                <a:cxn ang="0">
                  <a:pos x="4" y="0"/>
                </a:cxn>
                <a:cxn ang="0">
                  <a:pos x="14" y="2"/>
                </a:cxn>
                <a:cxn ang="0">
                  <a:pos x="18" y="10"/>
                </a:cxn>
                <a:cxn ang="0">
                  <a:pos x="0" y="18"/>
                </a:cxn>
              </a:cxnLst>
              <a:rect l="0" t="0" r="r" b="b"/>
              <a:pathLst>
                <a:path w="18" h="18">
                  <a:moveTo>
                    <a:pt x="0" y="18"/>
                  </a:moveTo>
                  <a:lnTo>
                    <a:pt x="0" y="18"/>
                  </a:lnTo>
                  <a:lnTo>
                    <a:pt x="2" y="8"/>
                  </a:lnTo>
                  <a:lnTo>
                    <a:pt x="4" y="0"/>
                  </a:lnTo>
                  <a:lnTo>
                    <a:pt x="14" y="2"/>
                  </a:lnTo>
                  <a:lnTo>
                    <a:pt x="18" y="10"/>
                  </a:lnTo>
                  <a:lnTo>
                    <a:pt x="0" y="18"/>
                  </a:lnTo>
                  <a:close/>
                </a:path>
              </a:pathLst>
            </a:custGeom>
            <a:solidFill>
              <a:schemeClr val="bg1">
                <a:lumMod val="8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798" name="Freeform 1691"/>
            <p:cNvSpPr>
              <a:spLocks/>
            </p:cNvSpPr>
            <p:nvPr/>
          </p:nvSpPr>
          <p:spPr bwMode="auto">
            <a:xfrm>
              <a:off x="2539151" y="4907403"/>
              <a:ext cx="7213" cy="10049"/>
            </a:xfrm>
            <a:custGeom>
              <a:avLst/>
              <a:gdLst/>
              <a:ahLst/>
              <a:cxnLst>
                <a:cxn ang="0">
                  <a:pos x="6" y="0"/>
                </a:cxn>
                <a:cxn ang="0">
                  <a:pos x="6" y="0"/>
                </a:cxn>
                <a:cxn ang="0">
                  <a:pos x="8" y="6"/>
                </a:cxn>
                <a:cxn ang="0">
                  <a:pos x="10" y="14"/>
                </a:cxn>
                <a:cxn ang="0">
                  <a:pos x="0" y="8"/>
                </a:cxn>
                <a:cxn ang="0">
                  <a:pos x="6" y="0"/>
                </a:cxn>
              </a:cxnLst>
              <a:rect l="0" t="0" r="r" b="b"/>
              <a:pathLst>
                <a:path w="10" h="14">
                  <a:moveTo>
                    <a:pt x="6" y="0"/>
                  </a:moveTo>
                  <a:lnTo>
                    <a:pt x="6" y="0"/>
                  </a:lnTo>
                  <a:lnTo>
                    <a:pt x="8" y="6"/>
                  </a:lnTo>
                  <a:lnTo>
                    <a:pt x="10" y="14"/>
                  </a:lnTo>
                  <a:lnTo>
                    <a:pt x="0" y="8"/>
                  </a:lnTo>
                  <a:lnTo>
                    <a:pt x="6" y="0"/>
                  </a:lnTo>
                  <a:close/>
                </a:path>
              </a:pathLst>
            </a:custGeom>
            <a:solidFill>
              <a:schemeClr val="bg1">
                <a:lumMod val="8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799" name="Freeform 1692"/>
            <p:cNvSpPr>
              <a:spLocks/>
            </p:cNvSpPr>
            <p:nvPr/>
          </p:nvSpPr>
          <p:spPr bwMode="auto">
            <a:xfrm>
              <a:off x="2523283" y="4920324"/>
              <a:ext cx="11540" cy="11485"/>
            </a:xfrm>
            <a:custGeom>
              <a:avLst/>
              <a:gdLst/>
              <a:ahLst/>
              <a:cxnLst>
                <a:cxn ang="0">
                  <a:pos x="8" y="0"/>
                </a:cxn>
                <a:cxn ang="0">
                  <a:pos x="16" y="6"/>
                </a:cxn>
                <a:cxn ang="0">
                  <a:pos x="12" y="12"/>
                </a:cxn>
                <a:cxn ang="0">
                  <a:pos x="2" y="16"/>
                </a:cxn>
                <a:cxn ang="0">
                  <a:pos x="0" y="12"/>
                </a:cxn>
                <a:cxn ang="0">
                  <a:pos x="0" y="12"/>
                </a:cxn>
                <a:cxn ang="0">
                  <a:pos x="4" y="6"/>
                </a:cxn>
                <a:cxn ang="0">
                  <a:pos x="8" y="0"/>
                </a:cxn>
                <a:cxn ang="0">
                  <a:pos x="8" y="0"/>
                </a:cxn>
              </a:cxnLst>
              <a:rect l="0" t="0" r="r" b="b"/>
              <a:pathLst>
                <a:path w="16" h="16">
                  <a:moveTo>
                    <a:pt x="8" y="0"/>
                  </a:moveTo>
                  <a:lnTo>
                    <a:pt x="16" y="6"/>
                  </a:lnTo>
                  <a:lnTo>
                    <a:pt x="12" y="12"/>
                  </a:lnTo>
                  <a:lnTo>
                    <a:pt x="2" y="16"/>
                  </a:lnTo>
                  <a:lnTo>
                    <a:pt x="0" y="12"/>
                  </a:lnTo>
                  <a:lnTo>
                    <a:pt x="0" y="12"/>
                  </a:lnTo>
                  <a:lnTo>
                    <a:pt x="4" y="6"/>
                  </a:lnTo>
                  <a:lnTo>
                    <a:pt x="8" y="0"/>
                  </a:lnTo>
                  <a:lnTo>
                    <a:pt x="8" y="0"/>
                  </a:lnTo>
                  <a:close/>
                </a:path>
              </a:pathLst>
            </a:custGeom>
            <a:solidFill>
              <a:schemeClr val="bg1">
                <a:lumMod val="8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800" name="Freeform 1693"/>
            <p:cNvSpPr>
              <a:spLocks/>
            </p:cNvSpPr>
            <p:nvPr/>
          </p:nvSpPr>
          <p:spPr bwMode="auto">
            <a:xfrm>
              <a:off x="3292163" y="5296456"/>
              <a:ext cx="8655" cy="10049"/>
            </a:xfrm>
            <a:custGeom>
              <a:avLst/>
              <a:gdLst/>
              <a:ahLst/>
              <a:cxnLst>
                <a:cxn ang="0">
                  <a:pos x="2" y="0"/>
                </a:cxn>
                <a:cxn ang="0">
                  <a:pos x="4" y="0"/>
                </a:cxn>
                <a:cxn ang="0">
                  <a:pos x="4" y="0"/>
                </a:cxn>
                <a:cxn ang="0">
                  <a:pos x="12" y="14"/>
                </a:cxn>
                <a:cxn ang="0">
                  <a:pos x="4" y="10"/>
                </a:cxn>
                <a:cxn ang="0">
                  <a:pos x="0" y="0"/>
                </a:cxn>
                <a:cxn ang="0">
                  <a:pos x="2" y="0"/>
                </a:cxn>
              </a:cxnLst>
              <a:rect l="0" t="0" r="r" b="b"/>
              <a:pathLst>
                <a:path w="12" h="14">
                  <a:moveTo>
                    <a:pt x="2" y="0"/>
                  </a:moveTo>
                  <a:lnTo>
                    <a:pt x="4" y="0"/>
                  </a:lnTo>
                  <a:lnTo>
                    <a:pt x="4" y="0"/>
                  </a:lnTo>
                  <a:lnTo>
                    <a:pt x="12" y="14"/>
                  </a:lnTo>
                  <a:lnTo>
                    <a:pt x="4" y="10"/>
                  </a:lnTo>
                  <a:lnTo>
                    <a:pt x="0" y="0"/>
                  </a:lnTo>
                  <a:lnTo>
                    <a:pt x="2" y="0"/>
                  </a:lnTo>
                  <a:close/>
                </a:path>
              </a:pathLst>
            </a:custGeom>
            <a:solidFill>
              <a:schemeClr val="bg1">
                <a:lumMod val="8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801" name="Freeform 1694"/>
            <p:cNvSpPr>
              <a:spLocks/>
            </p:cNvSpPr>
            <p:nvPr/>
          </p:nvSpPr>
          <p:spPr bwMode="auto">
            <a:xfrm>
              <a:off x="3486908" y="5141409"/>
              <a:ext cx="25966" cy="15792"/>
            </a:xfrm>
            <a:custGeom>
              <a:avLst/>
              <a:gdLst/>
              <a:ahLst/>
              <a:cxnLst>
                <a:cxn ang="0">
                  <a:pos x="24" y="22"/>
                </a:cxn>
                <a:cxn ang="0">
                  <a:pos x="12" y="12"/>
                </a:cxn>
                <a:cxn ang="0">
                  <a:pos x="2" y="12"/>
                </a:cxn>
                <a:cxn ang="0">
                  <a:pos x="0" y="0"/>
                </a:cxn>
                <a:cxn ang="0">
                  <a:pos x="0" y="0"/>
                </a:cxn>
                <a:cxn ang="0">
                  <a:pos x="10" y="0"/>
                </a:cxn>
                <a:cxn ang="0">
                  <a:pos x="20" y="4"/>
                </a:cxn>
                <a:cxn ang="0">
                  <a:pos x="28" y="8"/>
                </a:cxn>
                <a:cxn ang="0">
                  <a:pos x="36" y="14"/>
                </a:cxn>
                <a:cxn ang="0">
                  <a:pos x="24" y="22"/>
                </a:cxn>
              </a:cxnLst>
              <a:rect l="0" t="0" r="r" b="b"/>
              <a:pathLst>
                <a:path w="36" h="22">
                  <a:moveTo>
                    <a:pt x="24" y="22"/>
                  </a:moveTo>
                  <a:lnTo>
                    <a:pt x="12" y="12"/>
                  </a:lnTo>
                  <a:lnTo>
                    <a:pt x="2" y="12"/>
                  </a:lnTo>
                  <a:lnTo>
                    <a:pt x="0" y="0"/>
                  </a:lnTo>
                  <a:lnTo>
                    <a:pt x="0" y="0"/>
                  </a:lnTo>
                  <a:lnTo>
                    <a:pt x="10" y="0"/>
                  </a:lnTo>
                  <a:lnTo>
                    <a:pt x="20" y="4"/>
                  </a:lnTo>
                  <a:lnTo>
                    <a:pt x="28" y="8"/>
                  </a:lnTo>
                  <a:lnTo>
                    <a:pt x="36" y="14"/>
                  </a:lnTo>
                  <a:lnTo>
                    <a:pt x="24" y="22"/>
                  </a:lnTo>
                  <a:close/>
                </a:path>
              </a:pathLst>
            </a:custGeom>
            <a:solidFill>
              <a:schemeClr val="bg1">
                <a:lumMod val="8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802" name="Freeform 1695"/>
            <p:cNvSpPr>
              <a:spLocks/>
            </p:cNvSpPr>
            <p:nvPr/>
          </p:nvSpPr>
          <p:spPr bwMode="auto">
            <a:xfrm>
              <a:off x="2091959" y="4739436"/>
              <a:ext cx="1410817" cy="752263"/>
            </a:xfrm>
            <a:custGeom>
              <a:avLst/>
              <a:gdLst/>
              <a:ahLst/>
              <a:cxnLst>
                <a:cxn ang="0">
                  <a:pos x="1946" y="496"/>
                </a:cxn>
                <a:cxn ang="0">
                  <a:pos x="1832" y="490"/>
                </a:cxn>
                <a:cxn ang="0">
                  <a:pos x="1718" y="664"/>
                </a:cxn>
                <a:cxn ang="0">
                  <a:pos x="1626" y="714"/>
                </a:cxn>
                <a:cxn ang="0">
                  <a:pos x="1594" y="822"/>
                </a:cxn>
                <a:cxn ang="0">
                  <a:pos x="1558" y="726"/>
                </a:cxn>
                <a:cxn ang="0">
                  <a:pos x="1644" y="604"/>
                </a:cxn>
                <a:cxn ang="0">
                  <a:pos x="1598" y="612"/>
                </a:cxn>
                <a:cxn ang="0">
                  <a:pos x="1500" y="682"/>
                </a:cxn>
                <a:cxn ang="0">
                  <a:pos x="1296" y="788"/>
                </a:cxn>
                <a:cxn ang="0">
                  <a:pos x="1370" y="834"/>
                </a:cxn>
                <a:cxn ang="0">
                  <a:pos x="1262" y="1014"/>
                </a:cxn>
                <a:cxn ang="0">
                  <a:pos x="1258" y="978"/>
                </a:cxn>
                <a:cxn ang="0">
                  <a:pos x="1240" y="910"/>
                </a:cxn>
                <a:cxn ang="0">
                  <a:pos x="1088" y="896"/>
                </a:cxn>
                <a:cxn ang="0">
                  <a:pos x="978" y="898"/>
                </a:cxn>
                <a:cxn ang="0">
                  <a:pos x="850" y="858"/>
                </a:cxn>
                <a:cxn ang="0">
                  <a:pos x="734" y="898"/>
                </a:cxn>
                <a:cxn ang="0">
                  <a:pos x="672" y="870"/>
                </a:cxn>
                <a:cxn ang="0">
                  <a:pos x="592" y="804"/>
                </a:cxn>
                <a:cxn ang="0">
                  <a:pos x="558" y="802"/>
                </a:cxn>
                <a:cxn ang="0">
                  <a:pos x="494" y="782"/>
                </a:cxn>
                <a:cxn ang="0">
                  <a:pos x="408" y="812"/>
                </a:cxn>
                <a:cxn ang="0">
                  <a:pos x="404" y="854"/>
                </a:cxn>
                <a:cxn ang="0">
                  <a:pos x="370" y="866"/>
                </a:cxn>
                <a:cxn ang="0">
                  <a:pos x="298" y="850"/>
                </a:cxn>
                <a:cxn ang="0">
                  <a:pos x="240" y="904"/>
                </a:cxn>
                <a:cxn ang="0">
                  <a:pos x="256" y="966"/>
                </a:cxn>
                <a:cxn ang="0">
                  <a:pos x="246" y="1006"/>
                </a:cxn>
                <a:cxn ang="0">
                  <a:pos x="202" y="1024"/>
                </a:cxn>
                <a:cxn ang="0">
                  <a:pos x="124" y="986"/>
                </a:cxn>
                <a:cxn ang="0">
                  <a:pos x="148" y="944"/>
                </a:cxn>
                <a:cxn ang="0">
                  <a:pos x="156" y="896"/>
                </a:cxn>
                <a:cxn ang="0">
                  <a:pos x="82" y="838"/>
                </a:cxn>
                <a:cxn ang="0">
                  <a:pos x="54" y="796"/>
                </a:cxn>
                <a:cxn ang="0">
                  <a:pos x="14" y="744"/>
                </a:cxn>
                <a:cxn ang="0">
                  <a:pos x="34" y="658"/>
                </a:cxn>
                <a:cxn ang="0">
                  <a:pos x="52" y="582"/>
                </a:cxn>
                <a:cxn ang="0">
                  <a:pos x="36" y="442"/>
                </a:cxn>
                <a:cxn ang="0">
                  <a:pos x="72" y="366"/>
                </a:cxn>
                <a:cxn ang="0">
                  <a:pos x="88" y="470"/>
                </a:cxn>
                <a:cxn ang="0">
                  <a:pos x="134" y="558"/>
                </a:cxn>
                <a:cxn ang="0">
                  <a:pos x="202" y="452"/>
                </a:cxn>
                <a:cxn ang="0">
                  <a:pos x="296" y="412"/>
                </a:cxn>
                <a:cxn ang="0">
                  <a:pos x="384" y="412"/>
                </a:cxn>
                <a:cxn ang="0">
                  <a:pos x="492" y="374"/>
                </a:cxn>
                <a:cxn ang="0">
                  <a:pos x="508" y="238"/>
                </a:cxn>
                <a:cxn ang="0">
                  <a:pos x="544" y="392"/>
                </a:cxn>
                <a:cxn ang="0">
                  <a:pos x="558" y="466"/>
                </a:cxn>
                <a:cxn ang="0">
                  <a:pos x="614" y="420"/>
                </a:cxn>
                <a:cxn ang="0">
                  <a:pos x="578" y="280"/>
                </a:cxn>
                <a:cxn ang="0">
                  <a:pos x="626" y="264"/>
                </a:cxn>
                <a:cxn ang="0">
                  <a:pos x="662" y="268"/>
                </a:cxn>
                <a:cxn ang="0">
                  <a:pos x="702" y="158"/>
                </a:cxn>
                <a:cxn ang="0">
                  <a:pos x="832" y="98"/>
                </a:cxn>
                <a:cxn ang="0">
                  <a:pos x="960" y="50"/>
                </a:cxn>
                <a:cxn ang="0">
                  <a:pos x="1032" y="140"/>
                </a:cxn>
                <a:cxn ang="0">
                  <a:pos x="1012" y="188"/>
                </a:cxn>
                <a:cxn ang="0">
                  <a:pos x="1194" y="216"/>
                </a:cxn>
                <a:cxn ang="0">
                  <a:pos x="1266" y="278"/>
                </a:cxn>
                <a:cxn ang="0">
                  <a:pos x="1368" y="242"/>
                </a:cxn>
                <a:cxn ang="0">
                  <a:pos x="1692" y="384"/>
                </a:cxn>
              </a:cxnLst>
              <a:rect l="0" t="0" r="r" b="b"/>
              <a:pathLst>
                <a:path w="1956" h="1048">
                  <a:moveTo>
                    <a:pt x="1878" y="434"/>
                  </a:moveTo>
                  <a:lnTo>
                    <a:pt x="1874" y="440"/>
                  </a:lnTo>
                  <a:lnTo>
                    <a:pt x="1880" y="448"/>
                  </a:lnTo>
                  <a:lnTo>
                    <a:pt x="1898" y="440"/>
                  </a:lnTo>
                  <a:lnTo>
                    <a:pt x="1892" y="462"/>
                  </a:lnTo>
                  <a:lnTo>
                    <a:pt x="1904" y="484"/>
                  </a:lnTo>
                  <a:lnTo>
                    <a:pt x="1916" y="458"/>
                  </a:lnTo>
                  <a:lnTo>
                    <a:pt x="1930" y="464"/>
                  </a:lnTo>
                  <a:lnTo>
                    <a:pt x="1944" y="486"/>
                  </a:lnTo>
                  <a:lnTo>
                    <a:pt x="1956" y="490"/>
                  </a:lnTo>
                  <a:lnTo>
                    <a:pt x="1946" y="496"/>
                  </a:lnTo>
                  <a:lnTo>
                    <a:pt x="1938" y="510"/>
                  </a:lnTo>
                  <a:lnTo>
                    <a:pt x="1918" y="512"/>
                  </a:lnTo>
                  <a:lnTo>
                    <a:pt x="1914" y="532"/>
                  </a:lnTo>
                  <a:lnTo>
                    <a:pt x="1924" y="542"/>
                  </a:lnTo>
                  <a:lnTo>
                    <a:pt x="1916" y="548"/>
                  </a:lnTo>
                  <a:lnTo>
                    <a:pt x="1888" y="532"/>
                  </a:lnTo>
                  <a:lnTo>
                    <a:pt x="1880" y="512"/>
                  </a:lnTo>
                  <a:lnTo>
                    <a:pt x="1874" y="506"/>
                  </a:lnTo>
                  <a:lnTo>
                    <a:pt x="1850" y="508"/>
                  </a:lnTo>
                  <a:lnTo>
                    <a:pt x="1850" y="482"/>
                  </a:lnTo>
                  <a:lnTo>
                    <a:pt x="1832" y="490"/>
                  </a:lnTo>
                  <a:lnTo>
                    <a:pt x="1840" y="508"/>
                  </a:lnTo>
                  <a:lnTo>
                    <a:pt x="1816" y="536"/>
                  </a:lnTo>
                  <a:lnTo>
                    <a:pt x="1802" y="532"/>
                  </a:lnTo>
                  <a:lnTo>
                    <a:pt x="1802" y="544"/>
                  </a:lnTo>
                  <a:lnTo>
                    <a:pt x="1826" y="580"/>
                  </a:lnTo>
                  <a:lnTo>
                    <a:pt x="1822" y="582"/>
                  </a:lnTo>
                  <a:lnTo>
                    <a:pt x="1828" y="590"/>
                  </a:lnTo>
                  <a:lnTo>
                    <a:pt x="1822" y="602"/>
                  </a:lnTo>
                  <a:lnTo>
                    <a:pt x="1800" y="594"/>
                  </a:lnTo>
                  <a:lnTo>
                    <a:pt x="1720" y="652"/>
                  </a:lnTo>
                  <a:lnTo>
                    <a:pt x="1718" y="664"/>
                  </a:lnTo>
                  <a:lnTo>
                    <a:pt x="1706" y="650"/>
                  </a:lnTo>
                  <a:lnTo>
                    <a:pt x="1692" y="648"/>
                  </a:lnTo>
                  <a:lnTo>
                    <a:pt x="1668" y="668"/>
                  </a:lnTo>
                  <a:lnTo>
                    <a:pt x="1668" y="650"/>
                  </a:lnTo>
                  <a:lnTo>
                    <a:pt x="1654" y="668"/>
                  </a:lnTo>
                  <a:lnTo>
                    <a:pt x="1636" y="666"/>
                  </a:lnTo>
                  <a:lnTo>
                    <a:pt x="1636" y="666"/>
                  </a:lnTo>
                  <a:lnTo>
                    <a:pt x="1634" y="678"/>
                  </a:lnTo>
                  <a:lnTo>
                    <a:pt x="1628" y="692"/>
                  </a:lnTo>
                  <a:lnTo>
                    <a:pt x="1618" y="714"/>
                  </a:lnTo>
                  <a:lnTo>
                    <a:pt x="1626" y="714"/>
                  </a:lnTo>
                  <a:lnTo>
                    <a:pt x="1632" y="718"/>
                  </a:lnTo>
                  <a:lnTo>
                    <a:pt x="1626" y="744"/>
                  </a:lnTo>
                  <a:lnTo>
                    <a:pt x="1632" y="746"/>
                  </a:lnTo>
                  <a:lnTo>
                    <a:pt x="1630" y="760"/>
                  </a:lnTo>
                  <a:lnTo>
                    <a:pt x="1620" y="752"/>
                  </a:lnTo>
                  <a:lnTo>
                    <a:pt x="1614" y="772"/>
                  </a:lnTo>
                  <a:lnTo>
                    <a:pt x="1618" y="790"/>
                  </a:lnTo>
                  <a:lnTo>
                    <a:pt x="1612" y="794"/>
                  </a:lnTo>
                  <a:lnTo>
                    <a:pt x="1604" y="792"/>
                  </a:lnTo>
                  <a:lnTo>
                    <a:pt x="1592" y="804"/>
                  </a:lnTo>
                  <a:lnTo>
                    <a:pt x="1594" y="822"/>
                  </a:lnTo>
                  <a:lnTo>
                    <a:pt x="1590" y="822"/>
                  </a:lnTo>
                  <a:lnTo>
                    <a:pt x="1576" y="836"/>
                  </a:lnTo>
                  <a:lnTo>
                    <a:pt x="1572" y="850"/>
                  </a:lnTo>
                  <a:lnTo>
                    <a:pt x="1556" y="870"/>
                  </a:lnTo>
                  <a:lnTo>
                    <a:pt x="1552" y="866"/>
                  </a:lnTo>
                  <a:lnTo>
                    <a:pt x="1542" y="762"/>
                  </a:lnTo>
                  <a:lnTo>
                    <a:pt x="1542" y="762"/>
                  </a:lnTo>
                  <a:lnTo>
                    <a:pt x="1542" y="752"/>
                  </a:lnTo>
                  <a:lnTo>
                    <a:pt x="1546" y="742"/>
                  </a:lnTo>
                  <a:lnTo>
                    <a:pt x="1552" y="732"/>
                  </a:lnTo>
                  <a:lnTo>
                    <a:pt x="1558" y="726"/>
                  </a:lnTo>
                  <a:lnTo>
                    <a:pt x="1556" y="718"/>
                  </a:lnTo>
                  <a:lnTo>
                    <a:pt x="1574" y="712"/>
                  </a:lnTo>
                  <a:lnTo>
                    <a:pt x="1574" y="712"/>
                  </a:lnTo>
                  <a:lnTo>
                    <a:pt x="1594" y="684"/>
                  </a:lnTo>
                  <a:lnTo>
                    <a:pt x="1604" y="670"/>
                  </a:lnTo>
                  <a:lnTo>
                    <a:pt x="1616" y="658"/>
                  </a:lnTo>
                  <a:lnTo>
                    <a:pt x="1618" y="652"/>
                  </a:lnTo>
                  <a:lnTo>
                    <a:pt x="1638" y="640"/>
                  </a:lnTo>
                  <a:lnTo>
                    <a:pt x="1636" y="634"/>
                  </a:lnTo>
                  <a:lnTo>
                    <a:pt x="1640" y="630"/>
                  </a:lnTo>
                  <a:lnTo>
                    <a:pt x="1644" y="604"/>
                  </a:lnTo>
                  <a:lnTo>
                    <a:pt x="1654" y="596"/>
                  </a:lnTo>
                  <a:lnTo>
                    <a:pt x="1646" y="592"/>
                  </a:lnTo>
                  <a:lnTo>
                    <a:pt x="1634" y="598"/>
                  </a:lnTo>
                  <a:lnTo>
                    <a:pt x="1630" y="612"/>
                  </a:lnTo>
                  <a:lnTo>
                    <a:pt x="1630" y="612"/>
                  </a:lnTo>
                  <a:lnTo>
                    <a:pt x="1612" y="628"/>
                  </a:lnTo>
                  <a:lnTo>
                    <a:pt x="1600" y="636"/>
                  </a:lnTo>
                  <a:lnTo>
                    <a:pt x="1596" y="638"/>
                  </a:lnTo>
                  <a:lnTo>
                    <a:pt x="1592" y="638"/>
                  </a:lnTo>
                  <a:lnTo>
                    <a:pt x="1598" y="612"/>
                  </a:lnTo>
                  <a:lnTo>
                    <a:pt x="1598" y="612"/>
                  </a:lnTo>
                  <a:lnTo>
                    <a:pt x="1590" y="612"/>
                  </a:lnTo>
                  <a:lnTo>
                    <a:pt x="1580" y="612"/>
                  </a:lnTo>
                  <a:lnTo>
                    <a:pt x="1560" y="618"/>
                  </a:lnTo>
                  <a:lnTo>
                    <a:pt x="1524" y="668"/>
                  </a:lnTo>
                  <a:lnTo>
                    <a:pt x="1524" y="676"/>
                  </a:lnTo>
                  <a:lnTo>
                    <a:pt x="1534" y="680"/>
                  </a:lnTo>
                  <a:lnTo>
                    <a:pt x="1532" y="686"/>
                  </a:lnTo>
                  <a:lnTo>
                    <a:pt x="1492" y="692"/>
                  </a:lnTo>
                  <a:lnTo>
                    <a:pt x="1488" y="686"/>
                  </a:lnTo>
                  <a:lnTo>
                    <a:pt x="1500" y="682"/>
                  </a:lnTo>
                  <a:lnTo>
                    <a:pt x="1500" y="682"/>
                  </a:lnTo>
                  <a:lnTo>
                    <a:pt x="1494" y="676"/>
                  </a:lnTo>
                  <a:lnTo>
                    <a:pt x="1484" y="674"/>
                  </a:lnTo>
                  <a:lnTo>
                    <a:pt x="1474" y="672"/>
                  </a:lnTo>
                  <a:lnTo>
                    <a:pt x="1466" y="670"/>
                  </a:lnTo>
                  <a:lnTo>
                    <a:pt x="1444" y="682"/>
                  </a:lnTo>
                  <a:lnTo>
                    <a:pt x="1432" y="678"/>
                  </a:lnTo>
                  <a:lnTo>
                    <a:pt x="1428" y="684"/>
                  </a:lnTo>
                  <a:lnTo>
                    <a:pt x="1420" y="678"/>
                  </a:lnTo>
                  <a:lnTo>
                    <a:pt x="1382" y="686"/>
                  </a:lnTo>
                  <a:lnTo>
                    <a:pt x="1292" y="778"/>
                  </a:lnTo>
                  <a:lnTo>
                    <a:pt x="1296" y="788"/>
                  </a:lnTo>
                  <a:lnTo>
                    <a:pt x="1316" y="792"/>
                  </a:lnTo>
                  <a:lnTo>
                    <a:pt x="1316" y="810"/>
                  </a:lnTo>
                  <a:lnTo>
                    <a:pt x="1340" y="814"/>
                  </a:lnTo>
                  <a:lnTo>
                    <a:pt x="1340" y="798"/>
                  </a:lnTo>
                  <a:lnTo>
                    <a:pt x="1352" y="798"/>
                  </a:lnTo>
                  <a:lnTo>
                    <a:pt x="1370" y="820"/>
                  </a:lnTo>
                  <a:lnTo>
                    <a:pt x="1368" y="826"/>
                  </a:lnTo>
                  <a:lnTo>
                    <a:pt x="1354" y="822"/>
                  </a:lnTo>
                  <a:lnTo>
                    <a:pt x="1356" y="830"/>
                  </a:lnTo>
                  <a:lnTo>
                    <a:pt x="1370" y="834"/>
                  </a:lnTo>
                  <a:lnTo>
                    <a:pt x="1370" y="834"/>
                  </a:lnTo>
                  <a:lnTo>
                    <a:pt x="1364" y="842"/>
                  </a:lnTo>
                  <a:lnTo>
                    <a:pt x="1362" y="852"/>
                  </a:lnTo>
                  <a:lnTo>
                    <a:pt x="1358" y="874"/>
                  </a:lnTo>
                  <a:lnTo>
                    <a:pt x="1356" y="900"/>
                  </a:lnTo>
                  <a:lnTo>
                    <a:pt x="1358" y="918"/>
                  </a:lnTo>
                  <a:lnTo>
                    <a:pt x="1296" y="1010"/>
                  </a:lnTo>
                  <a:lnTo>
                    <a:pt x="1296" y="1010"/>
                  </a:lnTo>
                  <a:lnTo>
                    <a:pt x="1274" y="1024"/>
                  </a:lnTo>
                  <a:lnTo>
                    <a:pt x="1264" y="1020"/>
                  </a:lnTo>
                  <a:lnTo>
                    <a:pt x="1262" y="1014"/>
                  </a:lnTo>
                  <a:lnTo>
                    <a:pt x="1262" y="1014"/>
                  </a:lnTo>
                  <a:lnTo>
                    <a:pt x="1252" y="1022"/>
                  </a:lnTo>
                  <a:lnTo>
                    <a:pt x="1242" y="1034"/>
                  </a:lnTo>
                  <a:lnTo>
                    <a:pt x="1242" y="1034"/>
                  </a:lnTo>
                  <a:lnTo>
                    <a:pt x="1242" y="1022"/>
                  </a:lnTo>
                  <a:lnTo>
                    <a:pt x="1250" y="1012"/>
                  </a:lnTo>
                  <a:lnTo>
                    <a:pt x="1250" y="1012"/>
                  </a:lnTo>
                  <a:lnTo>
                    <a:pt x="1250" y="1000"/>
                  </a:lnTo>
                  <a:lnTo>
                    <a:pt x="1248" y="994"/>
                  </a:lnTo>
                  <a:lnTo>
                    <a:pt x="1246" y="988"/>
                  </a:lnTo>
                  <a:lnTo>
                    <a:pt x="1258" y="978"/>
                  </a:lnTo>
                  <a:lnTo>
                    <a:pt x="1258" y="978"/>
                  </a:lnTo>
                  <a:lnTo>
                    <a:pt x="1264" y="980"/>
                  </a:lnTo>
                  <a:lnTo>
                    <a:pt x="1270" y="982"/>
                  </a:lnTo>
                  <a:lnTo>
                    <a:pt x="1272" y="980"/>
                  </a:lnTo>
                  <a:lnTo>
                    <a:pt x="1272" y="980"/>
                  </a:lnTo>
                  <a:lnTo>
                    <a:pt x="1280" y="956"/>
                  </a:lnTo>
                  <a:lnTo>
                    <a:pt x="1286" y="942"/>
                  </a:lnTo>
                  <a:lnTo>
                    <a:pt x="1288" y="936"/>
                  </a:lnTo>
                  <a:lnTo>
                    <a:pt x="1292" y="934"/>
                  </a:lnTo>
                  <a:lnTo>
                    <a:pt x="1292" y="918"/>
                  </a:lnTo>
                  <a:lnTo>
                    <a:pt x="1248" y="932"/>
                  </a:lnTo>
                  <a:lnTo>
                    <a:pt x="1240" y="910"/>
                  </a:lnTo>
                  <a:lnTo>
                    <a:pt x="1204" y="894"/>
                  </a:lnTo>
                  <a:lnTo>
                    <a:pt x="1182" y="826"/>
                  </a:lnTo>
                  <a:lnTo>
                    <a:pt x="1158" y="816"/>
                  </a:lnTo>
                  <a:lnTo>
                    <a:pt x="1126" y="822"/>
                  </a:lnTo>
                  <a:lnTo>
                    <a:pt x="1114" y="834"/>
                  </a:lnTo>
                  <a:lnTo>
                    <a:pt x="1114" y="838"/>
                  </a:lnTo>
                  <a:lnTo>
                    <a:pt x="1122" y="838"/>
                  </a:lnTo>
                  <a:lnTo>
                    <a:pt x="1122" y="848"/>
                  </a:lnTo>
                  <a:lnTo>
                    <a:pt x="1114" y="856"/>
                  </a:lnTo>
                  <a:lnTo>
                    <a:pt x="1104" y="886"/>
                  </a:lnTo>
                  <a:lnTo>
                    <a:pt x="1088" y="896"/>
                  </a:lnTo>
                  <a:lnTo>
                    <a:pt x="1070" y="888"/>
                  </a:lnTo>
                  <a:lnTo>
                    <a:pt x="1062" y="890"/>
                  </a:lnTo>
                  <a:lnTo>
                    <a:pt x="1048" y="884"/>
                  </a:lnTo>
                  <a:lnTo>
                    <a:pt x="1048" y="884"/>
                  </a:lnTo>
                  <a:lnTo>
                    <a:pt x="1040" y="892"/>
                  </a:lnTo>
                  <a:lnTo>
                    <a:pt x="1030" y="898"/>
                  </a:lnTo>
                  <a:lnTo>
                    <a:pt x="1020" y="900"/>
                  </a:lnTo>
                  <a:lnTo>
                    <a:pt x="1012" y="902"/>
                  </a:lnTo>
                  <a:lnTo>
                    <a:pt x="1002" y="904"/>
                  </a:lnTo>
                  <a:lnTo>
                    <a:pt x="994" y="902"/>
                  </a:lnTo>
                  <a:lnTo>
                    <a:pt x="978" y="898"/>
                  </a:lnTo>
                  <a:lnTo>
                    <a:pt x="964" y="890"/>
                  </a:lnTo>
                  <a:lnTo>
                    <a:pt x="952" y="882"/>
                  </a:lnTo>
                  <a:lnTo>
                    <a:pt x="942" y="876"/>
                  </a:lnTo>
                  <a:lnTo>
                    <a:pt x="936" y="874"/>
                  </a:lnTo>
                  <a:lnTo>
                    <a:pt x="918" y="882"/>
                  </a:lnTo>
                  <a:lnTo>
                    <a:pt x="918" y="882"/>
                  </a:lnTo>
                  <a:lnTo>
                    <a:pt x="908" y="878"/>
                  </a:lnTo>
                  <a:lnTo>
                    <a:pt x="900" y="872"/>
                  </a:lnTo>
                  <a:lnTo>
                    <a:pt x="898" y="858"/>
                  </a:lnTo>
                  <a:lnTo>
                    <a:pt x="866" y="844"/>
                  </a:lnTo>
                  <a:lnTo>
                    <a:pt x="850" y="858"/>
                  </a:lnTo>
                  <a:lnTo>
                    <a:pt x="852" y="874"/>
                  </a:lnTo>
                  <a:lnTo>
                    <a:pt x="850" y="878"/>
                  </a:lnTo>
                  <a:lnTo>
                    <a:pt x="850" y="886"/>
                  </a:lnTo>
                  <a:lnTo>
                    <a:pt x="850" y="886"/>
                  </a:lnTo>
                  <a:lnTo>
                    <a:pt x="844" y="888"/>
                  </a:lnTo>
                  <a:lnTo>
                    <a:pt x="832" y="888"/>
                  </a:lnTo>
                  <a:lnTo>
                    <a:pt x="814" y="888"/>
                  </a:lnTo>
                  <a:lnTo>
                    <a:pt x="806" y="878"/>
                  </a:lnTo>
                  <a:lnTo>
                    <a:pt x="776" y="876"/>
                  </a:lnTo>
                  <a:lnTo>
                    <a:pt x="734" y="898"/>
                  </a:lnTo>
                  <a:lnTo>
                    <a:pt x="734" y="898"/>
                  </a:lnTo>
                  <a:lnTo>
                    <a:pt x="730" y="904"/>
                  </a:lnTo>
                  <a:lnTo>
                    <a:pt x="728" y="908"/>
                  </a:lnTo>
                  <a:lnTo>
                    <a:pt x="724" y="912"/>
                  </a:lnTo>
                  <a:lnTo>
                    <a:pt x="718" y="910"/>
                  </a:lnTo>
                  <a:lnTo>
                    <a:pt x="720" y="902"/>
                  </a:lnTo>
                  <a:lnTo>
                    <a:pt x="714" y="892"/>
                  </a:lnTo>
                  <a:lnTo>
                    <a:pt x="710" y="896"/>
                  </a:lnTo>
                  <a:lnTo>
                    <a:pt x="698" y="894"/>
                  </a:lnTo>
                  <a:lnTo>
                    <a:pt x="676" y="866"/>
                  </a:lnTo>
                  <a:lnTo>
                    <a:pt x="676" y="866"/>
                  </a:lnTo>
                  <a:lnTo>
                    <a:pt x="672" y="870"/>
                  </a:lnTo>
                  <a:lnTo>
                    <a:pt x="664" y="872"/>
                  </a:lnTo>
                  <a:lnTo>
                    <a:pt x="652" y="872"/>
                  </a:lnTo>
                  <a:lnTo>
                    <a:pt x="650" y="864"/>
                  </a:lnTo>
                  <a:lnTo>
                    <a:pt x="644" y="860"/>
                  </a:lnTo>
                  <a:lnTo>
                    <a:pt x="636" y="870"/>
                  </a:lnTo>
                  <a:lnTo>
                    <a:pt x="636" y="870"/>
                  </a:lnTo>
                  <a:lnTo>
                    <a:pt x="628" y="854"/>
                  </a:lnTo>
                  <a:lnTo>
                    <a:pt x="618" y="834"/>
                  </a:lnTo>
                  <a:lnTo>
                    <a:pt x="606" y="816"/>
                  </a:lnTo>
                  <a:lnTo>
                    <a:pt x="600" y="808"/>
                  </a:lnTo>
                  <a:lnTo>
                    <a:pt x="592" y="804"/>
                  </a:lnTo>
                  <a:lnTo>
                    <a:pt x="596" y="798"/>
                  </a:lnTo>
                  <a:lnTo>
                    <a:pt x="596" y="794"/>
                  </a:lnTo>
                  <a:lnTo>
                    <a:pt x="596" y="794"/>
                  </a:lnTo>
                  <a:lnTo>
                    <a:pt x="588" y="800"/>
                  </a:lnTo>
                  <a:lnTo>
                    <a:pt x="578" y="808"/>
                  </a:lnTo>
                  <a:lnTo>
                    <a:pt x="566" y="814"/>
                  </a:lnTo>
                  <a:lnTo>
                    <a:pt x="560" y="814"/>
                  </a:lnTo>
                  <a:lnTo>
                    <a:pt x="556" y="814"/>
                  </a:lnTo>
                  <a:lnTo>
                    <a:pt x="554" y="810"/>
                  </a:lnTo>
                  <a:lnTo>
                    <a:pt x="560" y="806"/>
                  </a:lnTo>
                  <a:lnTo>
                    <a:pt x="558" y="802"/>
                  </a:lnTo>
                  <a:lnTo>
                    <a:pt x="554" y="804"/>
                  </a:lnTo>
                  <a:lnTo>
                    <a:pt x="554" y="804"/>
                  </a:lnTo>
                  <a:lnTo>
                    <a:pt x="542" y="800"/>
                  </a:lnTo>
                  <a:lnTo>
                    <a:pt x="534" y="798"/>
                  </a:lnTo>
                  <a:lnTo>
                    <a:pt x="528" y="800"/>
                  </a:lnTo>
                  <a:lnTo>
                    <a:pt x="528" y="796"/>
                  </a:lnTo>
                  <a:lnTo>
                    <a:pt x="530" y="788"/>
                  </a:lnTo>
                  <a:lnTo>
                    <a:pt x="526" y="776"/>
                  </a:lnTo>
                  <a:lnTo>
                    <a:pt x="502" y="772"/>
                  </a:lnTo>
                  <a:lnTo>
                    <a:pt x="494" y="776"/>
                  </a:lnTo>
                  <a:lnTo>
                    <a:pt x="494" y="782"/>
                  </a:lnTo>
                  <a:lnTo>
                    <a:pt x="494" y="782"/>
                  </a:lnTo>
                  <a:lnTo>
                    <a:pt x="468" y="788"/>
                  </a:lnTo>
                  <a:lnTo>
                    <a:pt x="456" y="792"/>
                  </a:lnTo>
                  <a:lnTo>
                    <a:pt x="444" y="800"/>
                  </a:lnTo>
                  <a:lnTo>
                    <a:pt x="438" y="798"/>
                  </a:lnTo>
                  <a:lnTo>
                    <a:pt x="438" y="798"/>
                  </a:lnTo>
                  <a:lnTo>
                    <a:pt x="432" y="802"/>
                  </a:lnTo>
                  <a:lnTo>
                    <a:pt x="424" y="804"/>
                  </a:lnTo>
                  <a:lnTo>
                    <a:pt x="416" y="806"/>
                  </a:lnTo>
                  <a:lnTo>
                    <a:pt x="410" y="806"/>
                  </a:lnTo>
                  <a:lnTo>
                    <a:pt x="408" y="812"/>
                  </a:lnTo>
                  <a:lnTo>
                    <a:pt x="414" y="812"/>
                  </a:lnTo>
                  <a:lnTo>
                    <a:pt x="410" y="814"/>
                  </a:lnTo>
                  <a:lnTo>
                    <a:pt x="410" y="818"/>
                  </a:lnTo>
                  <a:lnTo>
                    <a:pt x="422" y="822"/>
                  </a:lnTo>
                  <a:lnTo>
                    <a:pt x="404" y="830"/>
                  </a:lnTo>
                  <a:lnTo>
                    <a:pt x="408" y="836"/>
                  </a:lnTo>
                  <a:lnTo>
                    <a:pt x="406" y="840"/>
                  </a:lnTo>
                  <a:lnTo>
                    <a:pt x="396" y="846"/>
                  </a:lnTo>
                  <a:lnTo>
                    <a:pt x="396" y="846"/>
                  </a:lnTo>
                  <a:lnTo>
                    <a:pt x="398" y="850"/>
                  </a:lnTo>
                  <a:lnTo>
                    <a:pt x="404" y="854"/>
                  </a:lnTo>
                  <a:lnTo>
                    <a:pt x="408" y="858"/>
                  </a:lnTo>
                  <a:lnTo>
                    <a:pt x="414" y="858"/>
                  </a:lnTo>
                  <a:lnTo>
                    <a:pt x="416" y="860"/>
                  </a:lnTo>
                  <a:lnTo>
                    <a:pt x="412" y="870"/>
                  </a:lnTo>
                  <a:lnTo>
                    <a:pt x="406" y="872"/>
                  </a:lnTo>
                  <a:lnTo>
                    <a:pt x="396" y="870"/>
                  </a:lnTo>
                  <a:lnTo>
                    <a:pt x="388" y="876"/>
                  </a:lnTo>
                  <a:lnTo>
                    <a:pt x="380" y="874"/>
                  </a:lnTo>
                  <a:lnTo>
                    <a:pt x="374" y="864"/>
                  </a:lnTo>
                  <a:lnTo>
                    <a:pt x="374" y="864"/>
                  </a:lnTo>
                  <a:lnTo>
                    <a:pt x="370" y="866"/>
                  </a:lnTo>
                  <a:lnTo>
                    <a:pt x="364" y="868"/>
                  </a:lnTo>
                  <a:lnTo>
                    <a:pt x="356" y="866"/>
                  </a:lnTo>
                  <a:lnTo>
                    <a:pt x="344" y="874"/>
                  </a:lnTo>
                  <a:lnTo>
                    <a:pt x="334" y="866"/>
                  </a:lnTo>
                  <a:lnTo>
                    <a:pt x="330" y="868"/>
                  </a:lnTo>
                  <a:lnTo>
                    <a:pt x="332" y="874"/>
                  </a:lnTo>
                  <a:lnTo>
                    <a:pt x="330" y="874"/>
                  </a:lnTo>
                  <a:lnTo>
                    <a:pt x="326" y="864"/>
                  </a:lnTo>
                  <a:lnTo>
                    <a:pt x="306" y="856"/>
                  </a:lnTo>
                  <a:lnTo>
                    <a:pt x="304" y="850"/>
                  </a:lnTo>
                  <a:lnTo>
                    <a:pt x="298" y="850"/>
                  </a:lnTo>
                  <a:lnTo>
                    <a:pt x="296" y="856"/>
                  </a:lnTo>
                  <a:lnTo>
                    <a:pt x="268" y="864"/>
                  </a:lnTo>
                  <a:lnTo>
                    <a:pt x="268" y="870"/>
                  </a:lnTo>
                  <a:lnTo>
                    <a:pt x="258" y="874"/>
                  </a:lnTo>
                  <a:lnTo>
                    <a:pt x="262" y="886"/>
                  </a:lnTo>
                  <a:lnTo>
                    <a:pt x="256" y="890"/>
                  </a:lnTo>
                  <a:lnTo>
                    <a:pt x="246" y="876"/>
                  </a:lnTo>
                  <a:lnTo>
                    <a:pt x="246" y="876"/>
                  </a:lnTo>
                  <a:lnTo>
                    <a:pt x="242" y="888"/>
                  </a:lnTo>
                  <a:lnTo>
                    <a:pt x="238" y="898"/>
                  </a:lnTo>
                  <a:lnTo>
                    <a:pt x="240" y="904"/>
                  </a:lnTo>
                  <a:lnTo>
                    <a:pt x="236" y="906"/>
                  </a:lnTo>
                  <a:lnTo>
                    <a:pt x="234" y="918"/>
                  </a:lnTo>
                  <a:lnTo>
                    <a:pt x="240" y="920"/>
                  </a:lnTo>
                  <a:lnTo>
                    <a:pt x="244" y="930"/>
                  </a:lnTo>
                  <a:lnTo>
                    <a:pt x="252" y="928"/>
                  </a:lnTo>
                  <a:lnTo>
                    <a:pt x="258" y="936"/>
                  </a:lnTo>
                  <a:lnTo>
                    <a:pt x="260" y="948"/>
                  </a:lnTo>
                  <a:lnTo>
                    <a:pt x="254" y="948"/>
                  </a:lnTo>
                  <a:lnTo>
                    <a:pt x="252" y="952"/>
                  </a:lnTo>
                  <a:lnTo>
                    <a:pt x="260" y="958"/>
                  </a:lnTo>
                  <a:lnTo>
                    <a:pt x="256" y="966"/>
                  </a:lnTo>
                  <a:lnTo>
                    <a:pt x="252" y="966"/>
                  </a:lnTo>
                  <a:lnTo>
                    <a:pt x="250" y="958"/>
                  </a:lnTo>
                  <a:lnTo>
                    <a:pt x="246" y="958"/>
                  </a:lnTo>
                  <a:lnTo>
                    <a:pt x="248" y="960"/>
                  </a:lnTo>
                  <a:lnTo>
                    <a:pt x="246" y="968"/>
                  </a:lnTo>
                  <a:lnTo>
                    <a:pt x="244" y="968"/>
                  </a:lnTo>
                  <a:lnTo>
                    <a:pt x="244" y="968"/>
                  </a:lnTo>
                  <a:lnTo>
                    <a:pt x="244" y="974"/>
                  </a:lnTo>
                  <a:lnTo>
                    <a:pt x="242" y="980"/>
                  </a:lnTo>
                  <a:lnTo>
                    <a:pt x="236" y="990"/>
                  </a:lnTo>
                  <a:lnTo>
                    <a:pt x="246" y="1006"/>
                  </a:lnTo>
                  <a:lnTo>
                    <a:pt x="248" y="1002"/>
                  </a:lnTo>
                  <a:lnTo>
                    <a:pt x="246" y="1016"/>
                  </a:lnTo>
                  <a:lnTo>
                    <a:pt x="256" y="1038"/>
                  </a:lnTo>
                  <a:lnTo>
                    <a:pt x="248" y="1048"/>
                  </a:lnTo>
                  <a:lnTo>
                    <a:pt x="242" y="1046"/>
                  </a:lnTo>
                  <a:lnTo>
                    <a:pt x="240" y="1042"/>
                  </a:lnTo>
                  <a:lnTo>
                    <a:pt x="240" y="1042"/>
                  </a:lnTo>
                  <a:lnTo>
                    <a:pt x="224" y="1030"/>
                  </a:lnTo>
                  <a:lnTo>
                    <a:pt x="224" y="1024"/>
                  </a:lnTo>
                  <a:lnTo>
                    <a:pt x="218" y="1022"/>
                  </a:lnTo>
                  <a:lnTo>
                    <a:pt x="202" y="1024"/>
                  </a:lnTo>
                  <a:lnTo>
                    <a:pt x="190" y="1014"/>
                  </a:lnTo>
                  <a:lnTo>
                    <a:pt x="190" y="1014"/>
                  </a:lnTo>
                  <a:lnTo>
                    <a:pt x="180" y="1012"/>
                  </a:lnTo>
                  <a:lnTo>
                    <a:pt x="170" y="1010"/>
                  </a:lnTo>
                  <a:lnTo>
                    <a:pt x="162" y="1008"/>
                  </a:lnTo>
                  <a:lnTo>
                    <a:pt x="158" y="1008"/>
                  </a:lnTo>
                  <a:lnTo>
                    <a:pt x="154" y="1008"/>
                  </a:lnTo>
                  <a:lnTo>
                    <a:pt x="154" y="1008"/>
                  </a:lnTo>
                  <a:lnTo>
                    <a:pt x="144" y="1000"/>
                  </a:lnTo>
                  <a:lnTo>
                    <a:pt x="134" y="994"/>
                  </a:lnTo>
                  <a:lnTo>
                    <a:pt x="124" y="986"/>
                  </a:lnTo>
                  <a:lnTo>
                    <a:pt x="120" y="982"/>
                  </a:lnTo>
                  <a:lnTo>
                    <a:pt x="116" y="978"/>
                  </a:lnTo>
                  <a:lnTo>
                    <a:pt x="118" y="974"/>
                  </a:lnTo>
                  <a:lnTo>
                    <a:pt x="126" y="974"/>
                  </a:lnTo>
                  <a:lnTo>
                    <a:pt x="132" y="964"/>
                  </a:lnTo>
                  <a:lnTo>
                    <a:pt x="138" y="962"/>
                  </a:lnTo>
                  <a:lnTo>
                    <a:pt x="130" y="954"/>
                  </a:lnTo>
                  <a:lnTo>
                    <a:pt x="130" y="950"/>
                  </a:lnTo>
                  <a:lnTo>
                    <a:pt x="138" y="950"/>
                  </a:lnTo>
                  <a:lnTo>
                    <a:pt x="138" y="948"/>
                  </a:lnTo>
                  <a:lnTo>
                    <a:pt x="148" y="944"/>
                  </a:lnTo>
                  <a:lnTo>
                    <a:pt x="146" y="940"/>
                  </a:lnTo>
                  <a:lnTo>
                    <a:pt x="134" y="942"/>
                  </a:lnTo>
                  <a:lnTo>
                    <a:pt x="134" y="936"/>
                  </a:lnTo>
                  <a:lnTo>
                    <a:pt x="142" y="926"/>
                  </a:lnTo>
                  <a:lnTo>
                    <a:pt x="152" y="928"/>
                  </a:lnTo>
                  <a:lnTo>
                    <a:pt x="154" y="920"/>
                  </a:lnTo>
                  <a:lnTo>
                    <a:pt x="152" y="912"/>
                  </a:lnTo>
                  <a:lnTo>
                    <a:pt x="156" y="908"/>
                  </a:lnTo>
                  <a:lnTo>
                    <a:pt x="152" y="906"/>
                  </a:lnTo>
                  <a:lnTo>
                    <a:pt x="158" y="900"/>
                  </a:lnTo>
                  <a:lnTo>
                    <a:pt x="156" y="896"/>
                  </a:lnTo>
                  <a:lnTo>
                    <a:pt x="158" y="894"/>
                  </a:lnTo>
                  <a:lnTo>
                    <a:pt x="136" y="884"/>
                  </a:lnTo>
                  <a:lnTo>
                    <a:pt x="132" y="886"/>
                  </a:lnTo>
                  <a:lnTo>
                    <a:pt x="124" y="876"/>
                  </a:lnTo>
                  <a:lnTo>
                    <a:pt x="116" y="880"/>
                  </a:lnTo>
                  <a:lnTo>
                    <a:pt x="102" y="876"/>
                  </a:lnTo>
                  <a:lnTo>
                    <a:pt x="96" y="860"/>
                  </a:lnTo>
                  <a:lnTo>
                    <a:pt x="86" y="858"/>
                  </a:lnTo>
                  <a:lnTo>
                    <a:pt x="86" y="852"/>
                  </a:lnTo>
                  <a:lnTo>
                    <a:pt x="88" y="848"/>
                  </a:lnTo>
                  <a:lnTo>
                    <a:pt x="82" y="838"/>
                  </a:lnTo>
                  <a:lnTo>
                    <a:pt x="58" y="842"/>
                  </a:lnTo>
                  <a:lnTo>
                    <a:pt x="52" y="822"/>
                  </a:lnTo>
                  <a:lnTo>
                    <a:pt x="54" y="818"/>
                  </a:lnTo>
                  <a:lnTo>
                    <a:pt x="62" y="820"/>
                  </a:lnTo>
                  <a:lnTo>
                    <a:pt x="70" y="814"/>
                  </a:lnTo>
                  <a:lnTo>
                    <a:pt x="70" y="812"/>
                  </a:lnTo>
                  <a:lnTo>
                    <a:pt x="64" y="806"/>
                  </a:lnTo>
                  <a:lnTo>
                    <a:pt x="58" y="806"/>
                  </a:lnTo>
                  <a:lnTo>
                    <a:pt x="58" y="806"/>
                  </a:lnTo>
                  <a:lnTo>
                    <a:pt x="58" y="802"/>
                  </a:lnTo>
                  <a:lnTo>
                    <a:pt x="54" y="796"/>
                  </a:lnTo>
                  <a:lnTo>
                    <a:pt x="46" y="786"/>
                  </a:lnTo>
                  <a:lnTo>
                    <a:pt x="46" y="786"/>
                  </a:lnTo>
                  <a:lnTo>
                    <a:pt x="48" y="776"/>
                  </a:lnTo>
                  <a:lnTo>
                    <a:pt x="48" y="766"/>
                  </a:lnTo>
                  <a:lnTo>
                    <a:pt x="40" y="762"/>
                  </a:lnTo>
                  <a:lnTo>
                    <a:pt x="30" y="764"/>
                  </a:lnTo>
                  <a:lnTo>
                    <a:pt x="30" y="760"/>
                  </a:lnTo>
                  <a:lnTo>
                    <a:pt x="30" y="760"/>
                  </a:lnTo>
                  <a:lnTo>
                    <a:pt x="22" y="756"/>
                  </a:lnTo>
                  <a:lnTo>
                    <a:pt x="16" y="754"/>
                  </a:lnTo>
                  <a:lnTo>
                    <a:pt x="14" y="744"/>
                  </a:lnTo>
                  <a:lnTo>
                    <a:pt x="8" y="736"/>
                  </a:lnTo>
                  <a:lnTo>
                    <a:pt x="10" y="728"/>
                  </a:lnTo>
                  <a:lnTo>
                    <a:pt x="6" y="722"/>
                  </a:lnTo>
                  <a:lnTo>
                    <a:pt x="8" y="714"/>
                  </a:lnTo>
                  <a:lnTo>
                    <a:pt x="0" y="688"/>
                  </a:lnTo>
                  <a:lnTo>
                    <a:pt x="10" y="684"/>
                  </a:lnTo>
                  <a:lnTo>
                    <a:pt x="14" y="678"/>
                  </a:lnTo>
                  <a:lnTo>
                    <a:pt x="12" y="674"/>
                  </a:lnTo>
                  <a:lnTo>
                    <a:pt x="12" y="668"/>
                  </a:lnTo>
                  <a:lnTo>
                    <a:pt x="38" y="664"/>
                  </a:lnTo>
                  <a:lnTo>
                    <a:pt x="34" y="658"/>
                  </a:lnTo>
                  <a:lnTo>
                    <a:pt x="18" y="654"/>
                  </a:lnTo>
                  <a:lnTo>
                    <a:pt x="18" y="648"/>
                  </a:lnTo>
                  <a:lnTo>
                    <a:pt x="18" y="650"/>
                  </a:lnTo>
                  <a:lnTo>
                    <a:pt x="20" y="644"/>
                  </a:lnTo>
                  <a:lnTo>
                    <a:pt x="8" y="648"/>
                  </a:lnTo>
                  <a:lnTo>
                    <a:pt x="8" y="648"/>
                  </a:lnTo>
                  <a:lnTo>
                    <a:pt x="20" y="636"/>
                  </a:lnTo>
                  <a:lnTo>
                    <a:pt x="32" y="622"/>
                  </a:lnTo>
                  <a:lnTo>
                    <a:pt x="44" y="606"/>
                  </a:lnTo>
                  <a:lnTo>
                    <a:pt x="52" y="590"/>
                  </a:lnTo>
                  <a:lnTo>
                    <a:pt x="52" y="582"/>
                  </a:lnTo>
                  <a:lnTo>
                    <a:pt x="38" y="562"/>
                  </a:lnTo>
                  <a:lnTo>
                    <a:pt x="44" y="546"/>
                  </a:lnTo>
                  <a:lnTo>
                    <a:pt x="44" y="546"/>
                  </a:lnTo>
                  <a:lnTo>
                    <a:pt x="38" y="538"/>
                  </a:lnTo>
                  <a:lnTo>
                    <a:pt x="36" y="530"/>
                  </a:lnTo>
                  <a:lnTo>
                    <a:pt x="34" y="528"/>
                  </a:lnTo>
                  <a:lnTo>
                    <a:pt x="34" y="528"/>
                  </a:lnTo>
                  <a:lnTo>
                    <a:pt x="34" y="514"/>
                  </a:lnTo>
                  <a:lnTo>
                    <a:pt x="38" y="500"/>
                  </a:lnTo>
                  <a:lnTo>
                    <a:pt x="26" y="464"/>
                  </a:lnTo>
                  <a:lnTo>
                    <a:pt x="36" y="442"/>
                  </a:lnTo>
                  <a:lnTo>
                    <a:pt x="18" y="406"/>
                  </a:lnTo>
                  <a:lnTo>
                    <a:pt x="18" y="406"/>
                  </a:lnTo>
                  <a:lnTo>
                    <a:pt x="26" y="390"/>
                  </a:lnTo>
                  <a:lnTo>
                    <a:pt x="30" y="382"/>
                  </a:lnTo>
                  <a:lnTo>
                    <a:pt x="36" y="378"/>
                  </a:lnTo>
                  <a:lnTo>
                    <a:pt x="38" y="370"/>
                  </a:lnTo>
                  <a:lnTo>
                    <a:pt x="46" y="364"/>
                  </a:lnTo>
                  <a:lnTo>
                    <a:pt x="56" y="370"/>
                  </a:lnTo>
                  <a:lnTo>
                    <a:pt x="60" y="364"/>
                  </a:lnTo>
                  <a:lnTo>
                    <a:pt x="58" y="358"/>
                  </a:lnTo>
                  <a:lnTo>
                    <a:pt x="72" y="366"/>
                  </a:lnTo>
                  <a:lnTo>
                    <a:pt x="70" y="372"/>
                  </a:lnTo>
                  <a:lnTo>
                    <a:pt x="62" y="366"/>
                  </a:lnTo>
                  <a:lnTo>
                    <a:pt x="60" y="372"/>
                  </a:lnTo>
                  <a:lnTo>
                    <a:pt x="72" y="378"/>
                  </a:lnTo>
                  <a:lnTo>
                    <a:pt x="70" y="382"/>
                  </a:lnTo>
                  <a:lnTo>
                    <a:pt x="106" y="386"/>
                  </a:lnTo>
                  <a:lnTo>
                    <a:pt x="168" y="440"/>
                  </a:lnTo>
                  <a:lnTo>
                    <a:pt x="170" y="468"/>
                  </a:lnTo>
                  <a:lnTo>
                    <a:pt x="142" y="490"/>
                  </a:lnTo>
                  <a:lnTo>
                    <a:pt x="90" y="476"/>
                  </a:lnTo>
                  <a:lnTo>
                    <a:pt x="88" y="470"/>
                  </a:lnTo>
                  <a:lnTo>
                    <a:pt x="66" y="456"/>
                  </a:lnTo>
                  <a:lnTo>
                    <a:pt x="64" y="460"/>
                  </a:lnTo>
                  <a:lnTo>
                    <a:pt x="64" y="460"/>
                  </a:lnTo>
                  <a:lnTo>
                    <a:pt x="64" y="464"/>
                  </a:lnTo>
                  <a:lnTo>
                    <a:pt x="68" y="470"/>
                  </a:lnTo>
                  <a:lnTo>
                    <a:pt x="76" y="480"/>
                  </a:lnTo>
                  <a:lnTo>
                    <a:pt x="94" y="498"/>
                  </a:lnTo>
                  <a:lnTo>
                    <a:pt x="88" y="514"/>
                  </a:lnTo>
                  <a:lnTo>
                    <a:pt x="94" y="540"/>
                  </a:lnTo>
                  <a:lnTo>
                    <a:pt x="128" y="560"/>
                  </a:lnTo>
                  <a:lnTo>
                    <a:pt x="134" y="558"/>
                  </a:lnTo>
                  <a:lnTo>
                    <a:pt x="116" y="534"/>
                  </a:lnTo>
                  <a:lnTo>
                    <a:pt x="120" y="520"/>
                  </a:lnTo>
                  <a:lnTo>
                    <a:pt x="166" y="540"/>
                  </a:lnTo>
                  <a:lnTo>
                    <a:pt x="166" y="540"/>
                  </a:lnTo>
                  <a:lnTo>
                    <a:pt x="158" y="524"/>
                  </a:lnTo>
                  <a:lnTo>
                    <a:pt x="154" y="512"/>
                  </a:lnTo>
                  <a:lnTo>
                    <a:pt x="154" y="506"/>
                  </a:lnTo>
                  <a:lnTo>
                    <a:pt x="184" y="476"/>
                  </a:lnTo>
                  <a:lnTo>
                    <a:pt x="206" y="492"/>
                  </a:lnTo>
                  <a:lnTo>
                    <a:pt x="210" y="462"/>
                  </a:lnTo>
                  <a:lnTo>
                    <a:pt x="202" y="452"/>
                  </a:lnTo>
                  <a:lnTo>
                    <a:pt x="206" y="416"/>
                  </a:lnTo>
                  <a:lnTo>
                    <a:pt x="196" y="404"/>
                  </a:lnTo>
                  <a:lnTo>
                    <a:pt x="224" y="412"/>
                  </a:lnTo>
                  <a:lnTo>
                    <a:pt x="236" y="434"/>
                  </a:lnTo>
                  <a:lnTo>
                    <a:pt x="216" y="444"/>
                  </a:lnTo>
                  <a:lnTo>
                    <a:pt x="228" y="466"/>
                  </a:lnTo>
                  <a:lnTo>
                    <a:pt x="234" y="466"/>
                  </a:lnTo>
                  <a:lnTo>
                    <a:pt x="236" y="472"/>
                  </a:lnTo>
                  <a:lnTo>
                    <a:pt x="248" y="460"/>
                  </a:lnTo>
                  <a:lnTo>
                    <a:pt x="252" y="442"/>
                  </a:lnTo>
                  <a:lnTo>
                    <a:pt x="296" y="412"/>
                  </a:lnTo>
                  <a:lnTo>
                    <a:pt x="306" y="416"/>
                  </a:lnTo>
                  <a:lnTo>
                    <a:pt x="316" y="398"/>
                  </a:lnTo>
                  <a:lnTo>
                    <a:pt x="330" y="394"/>
                  </a:lnTo>
                  <a:lnTo>
                    <a:pt x="324" y="400"/>
                  </a:lnTo>
                  <a:lnTo>
                    <a:pt x="324" y="416"/>
                  </a:lnTo>
                  <a:lnTo>
                    <a:pt x="334" y="422"/>
                  </a:lnTo>
                  <a:lnTo>
                    <a:pt x="336" y="414"/>
                  </a:lnTo>
                  <a:lnTo>
                    <a:pt x="364" y="410"/>
                  </a:lnTo>
                  <a:lnTo>
                    <a:pt x="374" y="396"/>
                  </a:lnTo>
                  <a:lnTo>
                    <a:pt x="384" y="392"/>
                  </a:lnTo>
                  <a:lnTo>
                    <a:pt x="384" y="412"/>
                  </a:lnTo>
                  <a:lnTo>
                    <a:pt x="406" y="396"/>
                  </a:lnTo>
                  <a:lnTo>
                    <a:pt x="400" y="370"/>
                  </a:lnTo>
                  <a:lnTo>
                    <a:pt x="406" y="364"/>
                  </a:lnTo>
                  <a:lnTo>
                    <a:pt x="406" y="364"/>
                  </a:lnTo>
                  <a:lnTo>
                    <a:pt x="444" y="374"/>
                  </a:lnTo>
                  <a:lnTo>
                    <a:pt x="444" y="374"/>
                  </a:lnTo>
                  <a:lnTo>
                    <a:pt x="458" y="384"/>
                  </a:lnTo>
                  <a:lnTo>
                    <a:pt x="470" y="396"/>
                  </a:lnTo>
                  <a:lnTo>
                    <a:pt x="494" y="420"/>
                  </a:lnTo>
                  <a:lnTo>
                    <a:pt x="504" y="398"/>
                  </a:lnTo>
                  <a:lnTo>
                    <a:pt x="492" y="374"/>
                  </a:lnTo>
                  <a:lnTo>
                    <a:pt x="478" y="370"/>
                  </a:lnTo>
                  <a:lnTo>
                    <a:pt x="478" y="370"/>
                  </a:lnTo>
                  <a:lnTo>
                    <a:pt x="480" y="356"/>
                  </a:lnTo>
                  <a:lnTo>
                    <a:pt x="480" y="338"/>
                  </a:lnTo>
                  <a:lnTo>
                    <a:pt x="480" y="322"/>
                  </a:lnTo>
                  <a:lnTo>
                    <a:pt x="478" y="306"/>
                  </a:lnTo>
                  <a:lnTo>
                    <a:pt x="496" y="286"/>
                  </a:lnTo>
                  <a:lnTo>
                    <a:pt x="496" y="286"/>
                  </a:lnTo>
                  <a:lnTo>
                    <a:pt x="500" y="262"/>
                  </a:lnTo>
                  <a:lnTo>
                    <a:pt x="504" y="248"/>
                  </a:lnTo>
                  <a:lnTo>
                    <a:pt x="508" y="238"/>
                  </a:lnTo>
                  <a:lnTo>
                    <a:pt x="546" y="246"/>
                  </a:lnTo>
                  <a:lnTo>
                    <a:pt x="546" y="246"/>
                  </a:lnTo>
                  <a:lnTo>
                    <a:pt x="548" y="258"/>
                  </a:lnTo>
                  <a:lnTo>
                    <a:pt x="546" y="272"/>
                  </a:lnTo>
                  <a:lnTo>
                    <a:pt x="542" y="286"/>
                  </a:lnTo>
                  <a:lnTo>
                    <a:pt x="536" y="298"/>
                  </a:lnTo>
                  <a:lnTo>
                    <a:pt x="536" y="298"/>
                  </a:lnTo>
                  <a:lnTo>
                    <a:pt x="540" y="320"/>
                  </a:lnTo>
                  <a:lnTo>
                    <a:pt x="544" y="344"/>
                  </a:lnTo>
                  <a:lnTo>
                    <a:pt x="546" y="368"/>
                  </a:lnTo>
                  <a:lnTo>
                    <a:pt x="544" y="392"/>
                  </a:lnTo>
                  <a:lnTo>
                    <a:pt x="556" y="406"/>
                  </a:lnTo>
                  <a:lnTo>
                    <a:pt x="556" y="406"/>
                  </a:lnTo>
                  <a:lnTo>
                    <a:pt x="548" y="434"/>
                  </a:lnTo>
                  <a:lnTo>
                    <a:pt x="544" y="450"/>
                  </a:lnTo>
                  <a:lnTo>
                    <a:pt x="538" y="462"/>
                  </a:lnTo>
                  <a:lnTo>
                    <a:pt x="512" y="470"/>
                  </a:lnTo>
                  <a:lnTo>
                    <a:pt x="516" y="480"/>
                  </a:lnTo>
                  <a:lnTo>
                    <a:pt x="540" y="486"/>
                  </a:lnTo>
                  <a:lnTo>
                    <a:pt x="542" y="484"/>
                  </a:lnTo>
                  <a:lnTo>
                    <a:pt x="544" y="474"/>
                  </a:lnTo>
                  <a:lnTo>
                    <a:pt x="558" y="466"/>
                  </a:lnTo>
                  <a:lnTo>
                    <a:pt x="558" y="466"/>
                  </a:lnTo>
                  <a:lnTo>
                    <a:pt x="558" y="458"/>
                  </a:lnTo>
                  <a:lnTo>
                    <a:pt x="562" y="450"/>
                  </a:lnTo>
                  <a:lnTo>
                    <a:pt x="566" y="444"/>
                  </a:lnTo>
                  <a:lnTo>
                    <a:pt x="572" y="438"/>
                  </a:lnTo>
                  <a:lnTo>
                    <a:pt x="570" y="402"/>
                  </a:lnTo>
                  <a:lnTo>
                    <a:pt x="602" y="412"/>
                  </a:lnTo>
                  <a:lnTo>
                    <a:pt x="602" y="438"/>
                  </a:lnTo>
                  <a:lnTo>
                    <a:pt x="622" y="442"/>
                  </a:lnTo>
                  <a:lnTo>
                    <a:pt x="622" y="442"/>
                  </a:lnTo>
                  <a:lnTo>
                    <a:pt x="614" y="420"/>
                  </a:lnTo>
                  <a:lnTo>
                    <a:pt x="608" y="398"/>
                  </a:lnTo>
                  <a:lnTo>
                    <a:pt x="588" y="386"/>
                  </a:lnTo>
                  <a:lnTo>
                    <a:pt x="576" y="390"/>
                  </a:lnTo>
                  <a:lnTo>
                    <a:pt x="560" y="386"/>
                  </a:lnTo>
                  <a:lnTo>
                    <a:pt x="566" y="330"/>
                  </a:lnTo>
                  <a:lnTo>
                    <a:pt x="552" y="296"/>
                  </a:lnTo>
                  <a:lnTo>
                    <a:pt x="572" y="242"/>
                  </a:lnTo>
                  <a:lnTo>
                    <a:pt x="582" y="254"/>
                  </a:lnTo>
                  <a:lnTo>
                    <a:pt x="582" y="254"/>
                  </a:lnTo>
                  <a:lnTo>
                    <a:pt x="580" y="266"/>
                  </a:lnTo>
                  <a:lnTo>
                    <a:pt x="578" y="280"/>
                  </a:lnTo>
                  <a:lnTo>
                    <a:pt x="578" y="292"/>
                  </a:lnTo>
                  <a:lnTo>
                    <a:pt x="580" y="304"/>
                  </a:lnTo>
                  <a:lnTo>
                    <a:pt x="614" y="314"/>
                  </a:lnTo>
                  <a:lnTo>
                    <a:pt x="612" y="306"/>
                  </a:lnTo>
                  <a:lnTo>
                    <a:pt x="592" y="296"/>
                  </a:lnTo>
                  <a:lnTo>
                    <a:pt x="588" y="282"/>
                  </a:lnTo>
                  <a:lnTo>
                    <a:pt x="592" y="278"/>
                  </a:lnTo>
                  <a:lnTo>
                    <a:pt x="598" y="290"/>
                  </a:lnTo>
                  <a:lnTo>
                    <a:pt x="610" y="284"/>
                  </a:lnTo>
                  <a:lnTo>
                    <a:pt x="604" y="276"/>
                  </a:lnTo>
                  <a:lnTo>
                    <a:pt x="626" y="264"/>
                  </a:lnTo>
                  <a:lnTo>
                    <a:pt x="654" y="288"/>
                  </a:lnTo>
                  <a:lnTo>
                    <a:pt x="674" y="292"/>
                  </a:lnTo>
                  <a:lnTo>
                    <a:pt x="662" y="310"/>
                  </a:lnTo>
                  <a:lnTo>
                    <a:pt x="662" y="346"/>
                  </a:lnTo>
                  <a:lnTo>
                    <a:pt x="674" y="354"/>
                  </a:lnTo>
                  <a:lnTo>
                    <a:pt x="680" y="332"/>
                  </a:lnTo>
                  <a:lnTo>
                    <a:pt x="674" y="308"/>
                  </a:lnTo>
                  <a:lnTo>
                    <a:pt x="680" y="294"/>
                  </a:lnTo>
                  <a:lnTo>
                    <a:pt x="676" y="284"/>
                  </a:lnTo>
                  <a:lnTo>
                    <a:pt x="662" y="274"/>
                  </a:lnTo>
                  <a:lnTo>
                    <a:pt x="662" y="268"/>
                  </a:lnTo>
                  <a:lnTo>
                    <a:pt x="646" y="260"/>
                  </a:lnTo>
                  <a:lnTo>
                    <a:pt x="646" y="260"/>
                  </a:lnTo>
                  <a:lnTo>
                    <a:pt x="644" y="248"/>
                  </a:lnTo>
                  <a:lnTo>
                    <a:pt x="640" y="236"/>
                  </a:lnTo>
                  <a:lnTo>
                    <a:pt x="640" y="222"/>
                  </a:lnTo>
                  <a:lnTo>
                    <a:pt x="642" y="210"/>
                  </a:lnTo>
                  <a:lnTo>
                    <a:pt x="714" y="194"/>
                  </a:lnTo>
                  <a:lnTo>
                    <a:pt x="714" y="194"/>
                  </a:lnTo>
                  <a:lnTo>
                    <a:pt x="708" y="178"/>
                  </a:lnTo>
                  <a:lnTo>
                    <a:pt x="704" y="168"/>
                  </a:lnTo>
                  <a:lnTo>
                    <a:pt x="702" y="158"/>
                  </a:lnTo>
                  <a:lnTo>
                    <a:pt x="720" y="144"/>
                  </a:lnTo>
                  <a:lnTo>
                    <a:pt x="718" y="136"/>
                  </a:lnTo>
                  <a:lnTo>
                    <a:pt x="718" y="136"/>
                  </a:lnTo>
                  <a:lnTo>
                    <a:pt x="734" y="124"/>
                  </a:lnTo>
                  <a:lnTo>
                    <a:pt x="754" y="114"/>
                  </a:lnTo>
                  <a:lnTo>
                    <a:pt x="776" y="104"/>
                  </a:lnTo>
                  <a:lnTo>
                    <a:pt x="796" y="98"/>
                  </a:lnTo>
                  <a:lnTo>
                    <a:pt x="788" y="88"/>
                  </a:lnTo>
                  <a:lnTo>
                    <a:pt x="828" y="86"/>
                  </a:lnTo>
                  <a:lnTo>
                    <a:pt x="822" y="98"/>
                  </a:lnTo>
                  <a:lnTo>
                    <a:pt x="832" y="98"/>
                  </a:lnTo>
                  <a:lnTo>
                    <a:pt x="858" y="76"/>
                  </a:lnTo>
                  <a:lnTo>
                    <a:pt x="870" y="90"/>
                  </a:lnTo>
                  <a:lnTo>
                    <a:pt x="872" y="78"/>
                  </a:lnTo>
                  <a:lnTo>
                    <a:pt x="860" y="64"/>
                  </a:lnTo>
                  <a:lnTo>
                    <a:pt x="888" y="62"/>
                  </a:lnTo>
                  <a:lnTo>
                    <a:pt x="884" y="46"/>
                  </a:lnTo>
                  <a:lnTo>
                    <a:pt x="910" y="0"/>
                  </a:lnTo>
                  <a:lnTo>
                    <a:pt x="942" y="4"/>
                  </a:lnTo>
                  <a:lnTo>
                    <a:pt x="942" y="34"/>
                  </a:lnTo>
                  <a:lnTo>
                    <a:pt x="962" y="38"/>
                  </a:lnTo>
                  <a:lnTo>
                    <a:pt x="960" y="50"/>
                  </a:lnTo>
                  <a:lnTo>
                    <a:pt x="948" y="66"/>
                  </a:lnTo>
                  <a:lnTo>
                    <a:pt x="962" y="66"/>
                  </a:lnTo>
                  <a:lnTo>
                    <a:pt x="972" y="50"/>
                  </a:lnTo>
                  <a:lnTo>
                    <a:pt x="1008" y="52"/>
                  </a:lnTo>
                  <a:lnTo>
                    <a:pt x="1008" y="52"/>
                  </a:lnTo>
                  <a:lnTo>
                    <a:pt x="1018" y="60"/>
                  </a:lnTo>
                  <a:lnTo>
                    <a:pt x="1028" y="74"/>
                  </a:lnTo>
                  <a:lnTo>
                    <a:pt x="1036" y="88"/>
                  </a:lnTo>
                  <a:lnTo>
                    <a:pt x="1038" y="94"/>
                  </a:lnTo>
                  <a:lnTo>
                    <a:pt x="1040" y="100"/>
                  </a:lnTo>
                  <a:lnTo>
                    <a:pt x="1032" y="140"/>
                  </a:lnTo>
                  <a:lnTo>
                    <a:pt x="1032" y="140"/>
                  </a:lnTo>
                  <a:lnTo>
                    <a:pt x="1014" y="152"/>
                  </a:lnTo>
                  <a:lnTo>
                    <a:pt x="998" y="170"/>
                  </a:lnTo>
                  <a:lnTo>
                    <a:pt x="984" y="190"/>
                  </a:lnTo>
                  <a:lnTo>
                    <a:pt x="972" y="208"/>
                  </a:lnTo>
                  <a:lnTo>
                    <a:pt x="960" y="208"/>
                  </a:lnTo>
                  <a:lnTo>
                    <a:pt x="950" y="236"/>
                  </a:lnTo>
                  <a:lnTo>
                    <a:pt x="950" y="236"/>
                  </a:lnTo>
                  <a:lnTo>
                    <a:pt x="990" y="216"/>
                  </a:lnTo>
                  <a:lnTo>
                    <a:pt x="994" y="190"/>
                  </a:lnTo>
                  <a:lnTo>
                    <a:pt x="1012" y="188"/>
                  </a:lnTo>
                  <a:lnTo>
                    <a:pt x="1010" y="198"/>
                  </a:lnTo>
                  <a:lnTo>
                    <a:pt x="1034" y="206"/>
                  </a:lnTo>
                  <a:lnTo>
                    <a:pt x="1032" y="216"/>
                  </a:lnTo>
                  <a:lnTo>
                    <a:pt x="1050" y="228"/>
                  </a:lnTo>
                  <a:lnTo>
                    <a:pt x="1062" y="204"/>
                  </a:lnTo>
                  <a:lnTo>
                    <a:pt x="1102" y="214"/>
                  </a:lnTo>
                  <a:lnTo>
                    <a:pt x="1114" y="236"/>
                  </a:lnTo>
                  <a:lnTo>
                    <a:pt x="1156" y="228"/>
                  </a:lnTo>
                  <a:lnTo>
                    <a:pt x="1154" y="200"/>
                  </a:lnTo>
                  <a:lnTo>
                    <a:pt x="1160" y="196"/>
                  </a:lnTo>
                  <a:lnTo>
                    <a:pt x="1194" y="216"/>
                  </a:lnTo>
                  <a:lnTo>
                    <a:pt x="1212" y="214"/>
                  </a:lnTo>
                  <a:lnTo>
                    <a:pt x="1228" y="236"/>
                  </a:lnTo>
                  <a:lnTo>
                    <a:pt x="1230" y="262"/>
                  </a:lnTo>
                  <a:lnTo>
                    <a:pt x="1218" y="282"/>
                  </a:lnTo>
                  <a:lnTo>
                    <a:pt x="1218" y="282"/>
                  </a:lnTo>
                  <a:lnTo>
                    <a:pt x="1224" y="294"/>
                  </a:lnTo>
                  <a:lnTo>
                    <a:pt x="1230" y="308"/>
                  </a:lnTo>
                  <a:lnTo>
                    <a:pt x="1240" y="322"/>
                  </a:lnTo>
                  <a:lnTo>
                    <a:pt x="1244" y="326"/>
                  </a:lnTo>
                  <a:lnTo>
                    <a:pt x="1250" y="330"/>
                  </a:lnTo>
                  <a:lnTo>
                    <a:pt x="1266" y="278"/>
                  </a:lnTo>
                  <a:lnTo>
                    <a:pt x="1278" y="302"/>
                  </a:lnTo>
                  <a:lnTo>
                    <a:pt x="1302" y="292"/>
                  </a:lnTo>
                  <a:lnTo>
                    <a:pt x="1330" y="312"/>
                  </a:lnTo>
                  <a:lnTo>
                    <a:pt x="1330" y="312"/>
                  </a:lnTo>
                  <a:lnTo>
                    <a:pt x="1336" y="308"/>
                  </a:lnTo>
                  <a:lnTo>
                    <a:pt x="1342" y="302"/>
                  </a:lnTo>
                  <a:lnTo>
                    <a:pt x="1354" y="286"/>
                  </a:lnTo>
                  <a:lnTo>
                    <a:pt x="1362" y="268"/>
                  </a:lnTo>
                  <a:lnTo>
                    <a:pt x="1368" y="252"/>
                  </a:lnTo>
                  <a:lnTo>
                    <a:pt x="1368" y="252"/>
                  </a:lnTo>
                  <a:lnTo>
                    <a:pt x="1368" y="242"/>
                  </a:lnTo>
                  <a:lnTo>
                    <a:pt x="1472" y="270"/>
                  </a:lnTo>
                  <a:lnTo>
                    <a:pt x="1462" y="290"/>
                  </a:lnTo>
                  <a:lnTo>
                    <a:pt x="1494" y="300"/>
                  </a:lnTo>
                  <a:lnTo>
                    <a:pt x="1504" y="326"/>
                  </a:lnTo>
                  <a:lnTo>
                    <a:pt x="1580" y="320"/>
                  </a:lnTo>
                  <a:lnTo>
                    <a:pt x="1590" y="364"/>
                  </a:lnTo>
                  <a:lnTo>
                    <a:pt x="1608" y="378"/>
                  </a:lnTo>
                  <a:lnTo>
                    <a:pt x="1608" y="378"/>
                  </a:lnTo>
                  <a:lnTo>
                    <a:pt x="1648" y="370"/>
                  </a:lnTo>
                  <a:lnTo>
                    <a:pt x="1686" y="364"/>
                  </a:lnTo>
                  <a:lnTo>
                    <a:pt x="1692" y="384"/>
                  </a:lnTo>
                  <a:lnTo>
                    <a:pt x="1714" y="402"/>
                  </a:lnTo>
                  <a:lnTo>
                    <a:pt x="1726" y="390"/>
                  </a:lnTo>
                  <a:lnTo>
                    <a:pt x="1720" y="354"/>
                  </a:lnTo>
                  <a:lnTo>
                    <a:pt x="1720" y="354"/>
                  </a:lnTo>
                  <a:lnTo>
                    <a:pt x="1784" y="360"/>
                  </a:lnTo>
                  <a:lnTo>
                    <a:pt x="1784" y="360"/>
                  </a:lnTo>
                  <a:lnTo>
                    <a:pt x="1802" y="372"/>
                  </a:lnTo>
                  <a:lnTo>
                    <a:pt x="1830" y="394"/>
                  </a:lnTo>
                  <a:lnTo>
                    <a:pt x="1878" y="434"/>
                  </a:lnTo>
                  <a:lnTo>
                    <a:pt x="1878" y="434"/>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803" name="Freeform 1696"/>
            <p:cNvSpPr>
              <a:spLocks/>
            </p:cNvSpPr>
            <p:nvPr/>
          </p:nvSpPr>
          <p:spPr bwMode="auto">
            <a:xfrm>
              <a:off x="2203036" y="5462987"/>
              <a:ext cx="57702" cy="28712"/>
            </a:xfrm>
            <a:custGeom>
              <a:avLst/>
              <a:gdLst/>
              <a:ahLst/>
              <a:cxnLst>
                <a:cxn ang="0">
                  <a:pos x="0" y="0"/>
                </a:cxn>
                <a:cxn ang="0">
                  <a:pos x="0" y="0"/>
                </a:cxn>
                <a:cxn ang="0">
                  <a:pos x="4" y="0"/>
                </a:cxn>
                <a:cxn ang="0">
                  <a:pos x="8" y="0"/>
                </a:cxn>
                <a:cxn ang="0">
                  <a:pos x="16" y="2"/>
                </a:cxn>
                <a:cxn ang="0">
                  <a:pos x="26" y="4"/>
                </a:cxn>
                <a:cxn ang="0">
                  <a:pos x="36" y="6"/>
                </a:cxn>
                <a:cxn ang="0">
                  <a:pos x="48" y="16"/>
                </a:cxn>
                <a:cxn ang="0">
                  <a:pos x="64" y="14"/>
                </a:cxn>
                <a:cxn ang="0">
                  <a:pos x="70" y="16"/>
                </a:cxn>
                <a:cxn ang="0">
                  <a:pos x="70" y="22"/>
                </a:cxn>
                <a:cxn ang="0">
                  <a:pos x="78" y="28"/>
                </a:cxn>
                <a:cxn ang="0">
                  <a:pos x="76" y="32"/>
                </a:cxn>
                <a:cxn ang="0">
                  <a:pos x="76" y="32"/>
                </a:cxn>
                <a:cxn ang="0">
                  <a:pos x="78" y="36"/>
                </a:cxn>
                <a:cxn ang="0">
                  <a:pos x="80" y="40"/>
                </a:cxn>
                <a:cxn ang="0">
                  <a:pos x="80" y="40"/>
                </a:cxn>
                <a:cxn ang="0">
                  <a:pos x="80" y="40"/>
                </a:cxn>
                <a:cxn ang="0">
                  <a:pos x="72" y="38"/>
                </a:cxn>
                <a:cxn ang="0">
                  <a:pos x="66" y="36"/>
                </a:cxn>
                <a:cxn ang="0">
                  <a:pos x="66" y="36"/>
                </a:cxn>
                <a:cxn ang="0">
                  <a:pos x="54" y="38"/>
                </a:cxn>
                <a:cxn ang="0">
                  <a:pos x="42" y="40"/>
                </a:cxn>
                <a:cxn ang="0">
                  <a:pos x="36" y="34"/>
                </a:cxn>
                <a:cxn ang="0">
                  <a:pos x="36" y="34"/>
                </a:cxn>
                <a:cxn ang="0">
                  <a:pos x="28" y="36"/>
                </a:cxn>
                <a:cxn ang="0">
                  <a:pos x="22" y="36"/>
                </a:cxn>
                <a:cxn ang="0">
                  <a:pos x="20" y="34"/>
                </a:cxn>
                <a:cxn ang="0">
                  <a:pos x="22" y="32"/>
                </a:cxn>
                <a:cxn ang="0">
                  <a:pos x="22" y="32"/>
                </a:cxn>
                <a:cxn ang="0">
                  <a:pos x="22" y="24"/>
                </a:cxn>
                <a:cxn ang="0">
                  <a:pos x="22" y="20"/>
                </a:cxn>
                <a:cxn ang="0">
                  <a:pos x="18" y="14"/>
                </a:cxn>
                <a:cxn ang="0">
                  <a:pos x="14" y="10"/>
                </a:cxn>
                <a:cxn ang="0">
                  <a:pos x="6" y="4"/>
                </a:cxn>
                <a:cxn ang="0">
                  <a:pos x="0" y="0"/>
                </a:cxn>
                <a:cxn ang="0">
                  <a:pos x="0" y="0"/>
                </a:cxn>
              </a:cxnLst>
              <a:rect l="0" t="0" r="r" b="b"/>
              <a:pathLst>
                <a:path w="80" h="40">
                  <a:moveTo>
                    <a:pt x="0" y="0"/>
                  </a:moveTo>
                  <a:lnTo>
                    <a:pt x="0" y="0"/>
                  </a:lnTo>
                  <a:lnTo>
                    <a:pt x="4" y="0"/>
                  </a:lnTo>
                  <a:lnTo>
                    <a:pt x="8" y="0"/>
                  </a:lnTo>
                  <a:lnTo>
                    <a:pt x="16" y="2"/>
                  </a:lnTo>
                  <a:lnTo>
                    <a:pt x="26" y="4"/>
                  </a:lnTo>
                  <a:lnTo>
                    <a:pt x="36" y="6"/>
                  </a:lnTo>
                  <a:lnTo>
                    <a:pt x="48" y="16"/>
                  </a:lnTo>
                  <a:lnTo>
                    <a:pt x="64" y="14"/>
                  </a:lnTo>
                  <a:lnTo>
                    <a:pt x="70" y="16"/>
                  </a:lnTo>
                  <a:lnTo>
                    <a:pt x="70" y="22"/>
                  </a:lnTo>
                  <a:lnTo>
                    <a:pt x="78" y="28"/>
                  </a:lnTo>
                  <a:lnTo>
                    <a:pt x="76" y="32"/>
                  </a:lnTo>
                  <a:lnTo>
                    <a:pt x="76" y="32"/>
                  </a:lnTo>
                  <a:lnTo>
                    <a:pt x="78" y="36"/>
                  </a:lnTo>
                  <a:lnTo>
                    <a:pt x="80" y="40"/>
                  </a:lnTo>
                  <a:lnTo>
                    <a:pt x="80" y="40"/>
                  </a:lnTo>
                  <a:lnTo>
                    <a:pt x="80" y="40"/>
                  </a:lnTo>
                  <a:lnTo>
                    <a:pt x="72" y="38"/>
                  </a:lnTo>
                  <a:lnTo>
                    <a:pt x="66" y="36"/>
                  </a:lnTo>
                  <a:lnTo>
                    <a:pt x="66" y="36"/>
                  </a:lnTo>
                  <a:lnTo>
                    <a:pt x="54" y="38"/>
                  </a:lnTo>
                  <a:lnTo>
                    <a:pt x="42" y="40"/>
                  </a:lnTo>
                  <a:lnTo>
                    <a:pt x="36" y="34"/>
                  </a:lnTo>
                  <a:lnTo>
                    <a:pt x="36" y="34"/>
                  </a:lnTo>
                  <a:lnTo>
                    <a:pt x="28" y="36"/>
                  </a:lnTo>
                  <a:lnTo>
                    <a:pt x="22" y="36"/>
                  </a:lnTo>
                  <a:lnTo>
                    <a:pt x="20" y="34"/>
                  </a:lnTo>
                  <a:lnTo>
                    <a:pt x="22" y="32"/>
                  </a:lnTo>
                  <a:lnTo>
                    <a:pt x="22" y="32"/>
                  </a:lnTo>
                  <a:lnTo>
                    <a:pt x="22" y="24"/>
                  </a:lnTo>
                  <a:lnTo>
                    <a:pt x="22" y="20"/>
                  </a:lnTo>
                  <a:lnTo>
                    <a:pt x="18" y="14"/>
                  </a:lnTo>
                  <a:lnTo>
                    <a:pt x="14" y="10"/>
                  </a:lnTo>
                  <a:lnTo>
                    <a:pt x="6" y="4"/>
                  </a:lnTo>
                  <a:lnTo>
                    <a:pt x="0" y="0"/>
                  </a:lnTo>
                  <a:lnTo>
                    <a:pt x="0" y="0"/>
                  </a:lnTo>
                  <a:close/>
                </a:path>
              </a:pathLst>
            </a:custGeom>
            <a:solidFill>
              <a:schemeClr val="bg1">
                <a:lumMod val="8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804" name="Freeform 1697"/>
            <p:cNvSpPr>
              <a:spLocks/>
            </p:cNvSpPr>
            <p:nvPr/>
          </p:nvSpPr>
          <p:spPr bwMode="auto">
            <a:xfrm>
              <a:off x="2058781" y="5280664"/>
              <a:ext cx="83668" cy="76088"/>
            </a:xfrm>
            <a:custGeom>
              <a:avLst/>
              <a:gdLst/>
              <a:ahLst/>
              <a:cxnLst>
                <a:cxn ang="0">
                  <a:pos x="4" y="92"/>
                </a:cxn>
                <a:cxn ang="0">
                  <a:pos x="8" y="78"/>
                </a:cxn>
                <a:cxn ang="0">
                  <a:pos x="8" y="72"/>
                </a:cxn>
                <a:cxn ang="0">
                  <a:pos x="4" y="50"/>
                </a:cxn>
                <a:cxn ang="0">
                  <a:pos x="18" y="46"/>
                </a:cxn>
                <a:cxn ang="0">
                  <a:pos x="30" y="44"/>
                </a:cxn>
                <a:cxn ang="0">
                  <a:pos x="28" y="40"/>
                </a:cxn>
                <a:cxn ang="0">
                  <a:pos x="32" y="28"/>
                </a:cxn>
                <a:cxn ang="0">
                  <a:pos x="42" y="20"/>
                </a:cxn>
                <a:cxn ang="0">
                  <a:pos x="40" y="14"/>
                </a:cxn>
                <a:cxn ang="0">
                  <a:pos x="46" y="8"/>
                </a:cxn>
                <a:cxn ang="0">
                  <a:pos x="58" y="2"/>
                </a:cxn>
                <a:cxn ang="0">
                  <a:pos x="62" y="0"/>
                </a:cxn>
                <a:cxn ang="0">
                  <a:pos x="76" y="6"/>
                </a:cxn>
                <a:cxn ang="0">
                  <a:pos x="86" y="8"/>
                </a:cxn>
                <a:cxn ang="0">
                  <a:pos x="94" y="12"/>
                </a:cxn>
                <a:cxn ang="0">
                  <a:pos x="92" y="32"/>
                </a:cxn>
                <a:cxn ang="0">
                  <a:pos x="100" y="42"/>
                </a:cxn>
                <a:cxn ang="0">
                  <a:pos x="104" y="52"/>
                </a:cxn>
                <a:cxn ang="0">
                  <a:pos x="116" y="58"/>
                </a:cxn>
                <a:cxn ang="0">
                  <a:pos x="108" y="66"/>
                </a:cxn>
                <a:cxn ang="0">
                  <a:pos x="98" y="68"/>
                </a:cxn>
                <a:cxn ang="0">
                  <a:pos x="94" y="90"/>
                </a:cxn>
                <a:cxn ang="0">
                  <a:pos x="90" y="104"/>
                </a:cxn>
                <a:cxn ang="0">
                  <a:pos x="84" y="104"/>
                </a:cxn>
                <a:cxn ang="0">
                  <a:pos x="70" y="100"/>
                </a:cxn>
                <a:cxn ang="0">
                  <a:pos x="60" y="100"/>
                </a:cxn>
                <a:cxn ang="0">
                  <a:pos x="52" y="100"/>
                </a:cxn>
                <a:cxn ang="0">
                  <a:pos x="44" y="96"/>
                </a:cxn>
                <a:cxn ang="0">
                  <a:pos x="36" y="94"/>
                </a:cxn>
                <a:cxn ang="0">
                  <a:pos x="14" y="94"/>
                </a:cxn>
                <a:cxn ang="0">
                  <a:pos x="10" y="98"/>
                </a:cxn>
                <a:cxn ang="0">
                  <a:pos x="4" y="100"/>
                </a:cxn>
              </a:cxnLst>
              <a:rect l="0" t="0" r="r" b="b"/>
              <a:pathLst>
                <a:path w="116" h="106">
                  <a:moveTo>
                    <a:pt x="4" y="100"/>
                  </a:moveTo>
                  <a:lnTo>
                    <a:pt x="4" y="92"/>
                  </a:lnTo>
                  <a:lnTo>
                    <a:pt x="0" y="86"/>
                  </a:lnTo>
                  <a:lnTo>
                    <a:pt x="8" y="78"/>
                  </a:lnTo>
                  <a:lnTo>
                    <a:pt x="8" y="78"/>
                  </a:lnTo>
                  <a:lnTo>
                    <a:pt x="8" y="72"/>
                  </a:lnTo>
                  <a:lnTo>
                    <a:pt x="6" y="64"/>
                  </a:lnTo>
                  <a:lnTo>
                    <a:pt x="4" y="50"/>
                  </a:lnTo>
                  <a:lnTo>
                    <a:pt x="20" y="48"/>
                  </a:lnTo>
                  <a:lnTo>
                    <a:pt x="18" y="46"/>
                  </a:lnTo>
                  <a:lnTo>
                    <a:pt x="24" y="42"/>
                  </a:lnTo>
                  <a:lnTo>
                    <a:pt x="30" y="44"/>
                  </a:lnTo>
                  <a:lnTo>
                    <a:pt x="28" y="40"/>
                  </a:lnTo>
                  <a:lnTo>
                    <a:pt x="28" y="40"/>
                  </a:lnTo>
                  <a:lnTo>
                    <a:pt x="30" y="34"/>
                  </a:lnTo>
                  <a:lnTo>
                    <a:pt x="32" y="28"/>
                  </a:lnTo>
                  <a:lnTo>
                    <a:pt x="40" y="24"/>
                  </a:lnTo>
                  <a:lnTo>
                    <a:pt x="42" y="20"/>
                  </a:lnTo>
                  <a:lnTo>
                    <a:pt x="40" y="18"/>
                  </a:lnTo>
                  <a:lnTo>
                    <a:pt x="40" y="14"/>
                  </a:lnTo>
                  <a:lnTo>
                    <a:pt x="42" y="12"/>
                  </a:lnTo>
                  <a:lnTo>
                    <a:pt x="46" y="8"/>
                  </a:lnTo>
                  <a:lnTo>
                    <a:pt x="52" y="10"/>
                  </a:lnTo>
                  <a:lnTo>
                    <a:pt x="58" y="2"/>
                  </a:lnTo>
                  <a:lnTo>
                    <a:pt x="62" y="0"/>
                  </a:lnTo>
                  <a:lnTo>
                    <a:pt x="62" y="0"/>
                  </a:lnTo>
                  <a:lnTo>
                    <a:pt x="68" y="2"/>
                  </a:lnTo>
                  <a:lnTo>
                    <a:pt x="76" y="6"/>
                  </a:lnTo>
                  <a:lnTo>
                    <a:pt x="76" y="10"/>
                  </a:lnTo>
                  <a:lnTo>
                    <a:pt x="86" y="8"/>
                  </a:lnTo>
                  <a:lnTo>
                    <a:pt x="94" y="12"/>
                  </a:lnTo>
                  <a:lnTo>
                    <a:pt x="94" y="12"/>
                  </a:lnTo>
                  <a:lnTo>
                    <a:pt x="94" y="22"/>
                  </a:lnTo>
                  <a:lnTo>
                    <a:pt x="92" y="32"/>
                  </a:lnTo>
                  <a:lnTo>
                    <a:pt x="92" y="32"/>
                  </a:lnTo>
                  <a:lnTo>
                    <a:pt x="100" y="42"/>
                  </a:lnTo>
                  <a:lnTo>
                    <a:pt x="104" y="48"/>
                  </a:lnTo>
                  <a:lnTo>
                    <a:pt x="104" y="52"/>
                  </a:lnTo>
                  <a:lnTo>
                    <a:pt x="110" y="52"/>
                  </a:lnTo>
                  <a:lnTo>
                    <a:pt x="116" y="58"/>
                  </a:lnTo>
                  <a:lnTo>
                    <a:pt x="116" y="60"/>
                  </a:lnTo>
                  <a:lnTo>
                    <a:pt x="108" y="66"/>
                  </a:lnTo>
                  <a:lnTo>
                    <a:pt x="100" y="64"/>
                  </a:lnTo>
                  <a:lnTo>
                    <a:pt x="98" y="68"/>
                  </a:lnTo>
                  <a:lnTo>
                    <a:pt x="104" y="88"/>
                  </a:lnTo>
                  <a:lnTo>
                    <a:pt x="94" y="90"/>
                  </a:lnTo>
                  <a:lnTo>
                    <a:pt x="90" y="94"/>
                  </a:lnTo>
                  <a:lnTo>
                    <a:pt x="90" y="104"/>
                  </a:lnTo>
                  <a:lnTo>
                    <a:pt x="86" y="106"/>
                  </a:lnTo>
                  <a:lnTo>
                    <a:pt x="84" y="104"/>
                  </a:lnTo>
                  <a:lnTo>
                    <a:pt x="76" y="106"/>
                  </a:lnTo>
                  <a:lnTo>
                    <a:pt x="70" y="100"/>
                  </a:lnTo>
                  <a:lnTo>
                    <a:pt x="66" y="104"/>
                  </a:lnTo>
                  <a:lnTo>
                    <a:pt x="60" y="100"/>
                  </a:lnTo>
                  <a:lnTo>
                    <a:pt x="52" y="104"/>
                  </a:lnTo>
                  <a:lnTo>
                    <a:pt x="52" y="100"/>
                  </a:lnTo>
                  <a:lnTo>
                    <a:pt x="48" y="102"/>
                  </a:lnTo>
                  <a:lnTo>
                    <a:pt x="44" y="96"/>
                  </a:lnTo>
                  <a:lnTo>
                    <a:pt x="44" y="96"/>
                  </a:lnTo>
                  <a:lnTo>
                    <a:pt x="36" y="94"/>
                  </a:lnTo>
                  <a:lnTo>
                    <a:pt x="30" y="92"/>
                  </a:lnTo>
                  <a:lnTo>
                    <a:pt x="14" y="94"/>
                  </a:lnTo>
                  <a:lnTo>
                    <a:pt x="14" y="94"/>
                  </a:lnTo>
                  <a:lnTo>
                    <a:pt x="10" y="98"/>
                  </a:lnTo>
                  <a:lnTo>
                    <a:pt x="4" y="100"/>
                  </a:lnTo>
                  <a:lnTo>
                    <a:pt x="4" y="100"/>
                  </a:lnTo>
                  <a:close/>
                </a:path>
              </a:pathLst>
            </a:custGeom>
            <a:solidFill>
              <a:schemeClr val="bg1">
                <a:lumMod val="8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805" name="Freeform 1698"/>
            <p:cNvSpPr>
              <a:spLocks/>
            </p:cNvSpPr>
            <p:nvPr/>
          </p:nvSpPr>
          <p:spPr bwMode="auto">
            <a:xfrm>
              <a:off x="2048683" y="5340960"/>
              <a:ext cx="157238" cy="110543"/>
            </a:xfrm>
            <a:custGeom>
              <a:avLst/>
              <a:gdLst/>
              <a:ahLst/>
              <a:cxnLst>
                <a:cxn ang="0">
                  <a:pos x="0" y="80"/>
                </a:cxn>
                <a:cxn ang="0">
                  <a:pos x="30" y="88"/>
                </a:cxn>
                <a:cxn ang="0">
                  <a:pos x="58" y="80"/>
                </a:cxn>
                <a:cxn ang="0">
                  <a:pos x="74" y="84"/>
                </a:cxn>
                <a:cxn ang="0">
                  <a:pos x="88" y="100"/>
                </a:cxn>
                <a:cxn ang="0">
                  <a:pos x="94" y="116"/>
                </a:cxn>
                <a:cxn ang="0">
                  <a:pos x="78" y="130"/>
                </a:cxn>
                <a:cxn ang="0">
                  <a:pos x="74" y="136"/>
                </a:cxn>
                <a:cxn ang="0">
                  <a:pos x="88" y="136"/>
                </a:cxn>
                <a:cxn ang="0">
                  <a:pos x="100" y="126"/>
                </a:cxn>
                <a:cxn ang="0">
                  <a:pos x="106" y="116"/>
                </a:cxn>
                <a:cxn ang="0">
                  <a:pos x="120" y="112"/>
                </a:cxn>
                <a:cxn ang="0">
                  <a:pos x="128" y="124"/>
                </a:cxn>
                <a:cxn ang="0">
                  <a:pos x="142" y="126"/>
                </a:cxn>
                <a:cxn ang="0">
                  <a:pos x="128" y="136"/>
                </a:cxn>
                <a:cxn ang="0">
                  <a:pos x="144" y="154"/>
                </a:cxn>
                <a:cxn ang="0">
                  <a:pos x="152" y="148"/>
                </a:cxn>
                <a:cxn ang="0">
                  <a:pos x="170" y="144"/>
                </a:cxn>
                <a:cxn ang="0">
                  <a:pos x="174" y="136"/>
                </a:cxn>
                <a:cxn ang="0">
                  <a:pos x="158" y="138"/>
                </a:cxn>
                <a:cxn ang="0">
                  <a:pos x="148" y="126"/>
                </a:cxn>
                <a:cxn ang="0">
                  <a:pos x="154" y="124"/>
                </a:cxn>
                <a:cxn ang="0">
                  <a:pos x="158" y="122"/>
                </a:cxn>
                <a:cxn ang="0">
                  <a:pos x="170" y="114"/>
                </a:cxn>
                <a:cxn ang="0">
                  <a:pos x="180" y="110"/>
                </a:cxn>
                <a:cxn ang="0">
                  <a:pos x="194" y="104"/>
                </a:cxn>
                <a:cxn ang="0">
                  <a:pos x="212" y="90"/>
                </a:cxn>
                <a:cxn ang="0">
                  <a:pos x="216" y="70"/>
                </a:cxn>
                <a:cxn ang="0">
                  <a:pos x="216" y="58"/>
                </a:cxn>
                <a:cxn ang="0">
                  <a:pos x="192" y="48"/>
                </a:cxn>
                <a:cxn ang="0">
                  <a:pos x="162" y="38"/>
                </a:cxn>
                <a:cxn ang="0">
                  <a:pos x="146" y="14"/>
                </a:cxn>
                <a:cxn ang="0">
                  <a:pos x="142" y="0"/>
                </a:cxn>
                <a:cxn ang="0">
                  <a:pos x="104" y="20"/>
                </a:cxn>
                <a:cxn ang="0">
                  <a:pos x="90" y="22"/>
                </a:cxn>
                <a:cxn ang="0">
                  <a:pos x="74" y="16"/>
                </a:cxn>
                <a:cxn ang="0">
                  <a:pos x="62" y="18"/>
                </a:cxn>
                <a:cxn ang="0">
                  <a:pos x="50" y="10"/>
                </a:cxn>
                <a:cxn ang="0">
                  <a:pos x="28" y="10"/>
                </a:cxn>
                <a:cxn ang="0">
                  <a:pos x="18" y="16"/>
                </a:cxn>
                <a:cxn ang="0">
                  <a:pos x="24" y="40"/>
                </a:cxn>
                <a:cxn ang="0">
                  <a:pos x="12" y="52"/>
                </a:cxn>
                <a:cxn ang="0">
                  <a:pos x="4" y="66"/>
                </a:cxn>
              </a:cxnLst>
              <a:rect l="0" t="0" r="r" b="b"/>
              <a:pathLst>
                <a:path w="218" h="154">
                  <a:moveTo>
                    <a:pt x="4" y="66"/>
                  </a:moveTo>
                  <a:lnTo>
                    <a:pt x="0" y="80"/>
                  </a:lnTo>
                  <a:lnTo>
                    <a:pt x="0" y="80"/>
                  </a:lnTo>
                  <a:lnTo>
                    <a:pt x="6" y="84"/>
                  </a:lnTo>
                  <a:lnTo>
                    <a:pt x="10" y="90"/>
                  </a:lnTo>
                  <a:lnTo>
                    <a:pt x="30" y="88"/>
                  </a:lnTo>
                  <a:lnTo>
                    <a:pt x="36" y="92"/>
                  </a:lnTo>
                  <a:lnTo>
                    <a:pt x="54" y="84"/>
                  </a:lnTo>
                  <a:lnTo>
                    <a:pt x="58" y="80"/>
                  </a:lnTo>
                  <a:lnTo>
                    <a:pt x="64" y="78"/>
                  </a:lnTo>
                  <a:lnTo>
                    <a:pt x="64" y="78"/>
                  </a:lnTo>
                  <a:lnTo>
                    <a:pt x="74" y="84"/>
                  </a:lnTo>
                  <a:lnTo>
                    <a:pt x="86" y="88"/>
                  </a:lnTo>
                  <a:lnTo>
                    <a:pt x="84" y="96"/>
                  </a:lnTo>
                  <a:lnTo>
                    <a:pt x="88" y="100"/>
                  </a:lnTo>
                  <a:lnTo>
                    <a:pt x="90" y="106"/>
                  </a:lnTo>
                  <a:lnTo>
                    <a:pt x="94" y="110"/>
                  </a:lnTo>
                  <a:lnTo>
                    <a:pt x="94" y="116"/>
                  </a:lnTo>
                  <a:lnTo>
                    <a:pt x="84" y="116"/>
                  </a:lnTo>
                  <a:lnTo>
                    <a:pt x="82" y="124"/>
                  </a:lnTo>
                  <a:lnTo>
                    <a:pt x="78" y="130"/>
                  </a:lnTo>
                  <a:lnTo>
                    <a:pt x="76" y="132"/>
                  </a:lnTo>
                  <a:lnTo>
                    <a:pt x="74" y="134"/>
                  </a:lnTo>
                  <a:lnTo>
                    <a:pt x="74" y="136"/>
                  </a:lnTo>
                  <a:lnTo>
                    <a:pt x="76" y="136"/>
                  </a:lnTo>
                  <a:lnTo>
                    <a:pt x="78" y="140"/>
                  </a:lnTo>
                  <a:lnTo>
                    <a:pt x="88" y="136"/>
                  </a:lnTo>
                  <a:lnTo>
                    <a:pt x="92" y="136"/>
                  </a:lnTo>
                  <a:lnTo>
                    <a:pt x="92" y="138"/>
                  </a:lnTo>
                  <a:lnTo>
                    <a:pt x="100" y="126"/>
                  </a:lnTo>
                  <a:lnTo>
                    <a:pt x="100" y="122"/>
                  </a:lnTo>
                  <a:lnTo>
                    <a:pt x="102" y="122"/>
                  </a:lnTo>
                  <a:lnTo>
                    <a:pt x="106" y="116"/>
                  </a:lnTo>
                  <a:lnTo>
                    <a:pt x="116" y="110"/>
                  </a:lnTo>
                  <a:lnTo>
                    <a:pt x="114" y="112"/>
                  </a:lnTo>
                  <a:lnTo>
                    <a:pt x="120" y="112"/>
                  </a:lnTo>
                  <a:lnTo>
                    <a:pt x="124" y="116"/>
                  </a:lnTo>
                  <a:lnTo>
                    <a:pt x="118" y="122"/>
                  </a:lnTo>
                  <a:lnTo>
                    <a:pt x="128" y="124"/>
                  </a:lnTo>
                  <a:lnTo>
                    <a:pt x="136" y="122"/>
                  </a:lnTo>
                  <a:lnTo>
                    <a:pt x="140" y="124"/>
                  </a:lnTo>
                  <a:lnTo>
                    <a:pt x="142" y="126"/>
                  </a:lnTo>
                  <a:lnTo>
                    <a:pt x="142" y="126"/>
                  </a:lnTo>
                  <a:lnTo>
                    <a:pt x="134" y="130"/>
                  </a:lnTo>
                  <a:lnTo>
                    <a:pt x="128" y="136"/>
                  </a:lnTo>
                  <a:lnTo>
                    <a:pt x="138" y="142"/>
                  </a:lnTo>
                  <a:lnTo>
                    <a:pt x="138" y="152"/>
                  </a:lnTo>
                  <a:lnTo>
                    <a:pt x="144" y="154"/>
                  </a:lnTo>
                  <a:lnTo>
                    <a:pt x="144" y="154"/>
                  </a:lnTo>
                  <a:lnTo>
                    <a:pt x="148" y="152"/>
                  </a:lnTo>
                  <a:lnTo>
                    <a:pt x="152" y="148"/>
                  </a:lnTo>
                  <a:lnTo>
                    <a:pt x="156" y="148"/>
                  </a:lnTo>
                  <a:lnTo>
                    <a:pt x="162" y="142"/>
                  </a:lnTo>
                  <a:lnTo>
                    <a:pt x="170" y="144"/>
                  </a:lnTo>
                  <a:lnTo>
                    <a:pt x="174" y="142"/>
                  </a:lnTo>
                  <a:lnTo>
                    <a:pt x="174" y="136"/>
                  </a:lnTo>
                  <a:lnTo>
                    <a:pt x="174" y="136"/>
                  </a:lnTo>
                  <a:lnTo>
                    <a:pt x="166" y="136"/>
                  </a:lnTo>
                  <a:lnTo>
                    <a:pt x="158" y="138"/>
                  </a:lnTo>
                  <a:lnTo>
                    <a:pt x="158" y="138"/>
                  </a:lnTo>
                  <a:lnTo>
                    <a:pt x="156" y="132"/>
                  </a:lnTo>
                  <a:lnTo>
                    <a:pt x="152" y="126"/>
                  </a:lnTo>
                  <a:lnTo>
                    <a:pt x="148" y="126"/>
                  </a:lnTo>
                  <a:lnTo>
                    <a:pt x="146" y="122"/>
                  </a:lnTo>
                  <a:lnTo>
                    <a:pt x="148" y="120"/>
                  </a:lnTo>
                  <a:lnTo>
                    <a:pt x="154" y="124"/>
                  </a:lnTo>
                  <a:lnTo>
                    <a:pt x="154" y="126"/>
                  </a:lnTo>
                  <a:lnTo>
                    <a:pt x="158" y="126"/>
                  </a:lnTo>
                  <a:lnTo>
                    <a:pt x="158" y="122"/>
                  </a:lnTo>
                  <a:lnTo>
                    <a:pt x="158" y="122"/>
                  </a:lnTo>
                  <a:lnTo>
                    <a:pt x="166" y="114"/>
                  </a:lnTo>
                  <a:lnTo>
                    <a:pt x="170" y="114"/>
                  </a:lnTo>
                  <a:lnTo>
                    <a:pt x="176" y="110"/>
                  </a:lnTo>
                  <a:lnTo>
                    <a:pt x="178" y="112"/>
                  </a:lnTo>
                  <a:lnTo>
                    <a:pt x="180" y="110"/>
                  </a:lnTo>
                  <a:lnTo>
                    <a:pt x="180" y="110"/>
                  </a:lnTo>
                  <a:lnTo>
                    <a:pt x="186" y="106"/>
                  </a:lnTo>
                  <a:lnTo>
                    <a:pt x="194" y="104"/>
                  </a:lnTo>
                  <a:lnTo>
                    <a:pt x="194" y="98"/>
                  </a:lnTo>
                  <a:lnTo>
                    <a:pt x="202" y="88"/>
                  </a:lnTo>
                  <a:lnTo>
                    <a:pt x="212" y="90"/>
                  </a:lnTo>
                  <a:lnTo>
                    <a:pt x="214" y="82"/>
                  </a:lnTo>
                  <a:lnTo>
                    <a:pt x="212" y="74"/>
                  </a:lnTo>
                  <a:lnTo>
                    <a:pt x="216" y="70"/>
                  </a:lnTo>
                  <a:lnTo>
                    <a:pt x="212" y="68"/>
                  </a:lnTo>
                  <a:lnTo>
                    <a:pt x="218" y="62"/>
                  </a:lnTo>
                  <a:lnTo>
                    <a:pt x="216" y="58"/>
                  </a:lnTo>
                  <a:lnTo>
                    <a:pt x="218" y="56"/>
                  </a:lnTo>
                  <a:lnTo>
                    <a:pt x="196" y="46"/>
                  </a:lnTo>
                  <a:lnTo>
                    <a:pt x="192" y="48"/>
                  </a:lnTo>
                  <a:lnTo>
                    <a:pt x="184" y="38"/>
                  </a:lnTo>
                  <a:lnTo>
                    <a:pt x="176" y="42"/>
                  </a:lnTo>
                  <a:lnTo>
                    <a:pt x="162" y="38"/>
                  </a:lnTo>
                  <a:lnTo>
                    <a:pt x="156" y="22"/>
                  </a:lnTo>
                  <a:lnTo>
                    <a:pt x="146" y="20"/>
                  </a:lnTo>
                  <a:lnTo>
                    <a:pt x="146" y="14"/>
                  </a:lnTo>
                  <a:lnTo>
                    <a:pt x="148" y="10"/>
                  </a:lnTo>
                  <a:lnTo>
                    <a:pt x="142" y="0"/>
                  </a:lnTo>
                  <a:lnTo>
                    <a:pt x="142" y="0"/>
                  </a:lnTo>
                  <a:lnTo>
                    <a:pt x="108" y="6"/>
                  </a:lnTo>
                  <a:lnTo>
                    <a:pt x="104" y="10"/>
                  </a:lnTo>
                  <a:lnTo>
                    <a:pt x="104" y="20"/>
                  </a:lnTo>
                  <a:lnTo>
                    <a:pt x="100" y="22"/>
                  </a:lnTo>
                  <a:lnTo>
                    <a:pt x="98" y="20"/>
                  </a:lnTo>
                  <a:lnTo>
                    <a:pt x="90" y="22"/>
                  </a:lnTo>
                  <a:lnTo>
                    <a:pt x="84" y="16"/>
                  </a:lnTo>
                  <a:lnTo>
                    <a:pt x="80" y="20"/>
                  </a:lnTo>
                  <a:lnTo>
                    <a:pt x="74" y="16"/>
                  </a:lnTo>
                  <a:lnTo>
                    <a:pt x="66" y="20"/>
                  </a:lnTo>
                  <a:lnTo>
                    <a:pt x="66" y="16"/>
                  </a:lnTo>
                  <a:lnTo>
                    <a:pt x="62" y="18"/>
                  </a:lnTo>
                  <a:lnTo>
                    <a:pt x="58" y="12"/>
                  </a:lnTo>
                  <a:lnTo>
                    <a:pt x="58" y="12"/>
                  </a:lnTo>
                  <a:lnTo>
                    <a:pt x="50" y="10"/>
                  </a:lnTo>
                  <a:lnTo>
                    <a:pt x="44" y="8"/>
                  </a:lnTo>
                  <a:lnTo>
                    <a:pt x="28" y="10"/>
                  </a:lnTo>
                  <a:lnTo>
                    <a:pt x="28" y="10"/>
                  </a:lnTo>
                  <a:lnTo>
                    <a:pt x="24" y="14"/>
                  </a:lnTo>
                  <a:lnTo>
                    <a:pt x="18" y="16"/>
                  </a:lnTo>
                  <a:lnTo>
                    <a:pt x="18" y="16"/>
                  </a:lnTo>
                  <a:lnTo>
                    <a:pt x="20" y="24"/>
                  </a:lnTo>
                  <a:lnTo>
                    <a:pt x="24" y="30"/>
                  </a:lnTo>
                  <a:lnTo>
                    <a:pt x="24" y="40"/>
                  </a:lnTo>
                  <a:lnTo>
                    <a:pt x="24" y="40"/>
                  </a:lnTo>
                  <a:lnTo>
                    <a:pt x="18" y="46"/>
                  </a:lnTo>
                  <a:lnTo>
                    <a:pt x="12" y="52"/>
                  </a:lnTo>
                  <a:lnTo>
                    <a:pt x="8" y="60"/>
                  </a:lnTo>
                  <a:lnTo>
                    <a:pt x="8" y="66"/>
                  </a:lnTo>
                  <a:lnTo>
                    <a:pt x="4" y="66"/>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806" name="Freeform 1699"/>
            <p:cNvSpPr>
              <a:spLocks/>
            </p:cNvSpPr>
            <p:nvPr/>
          </p:nvSpPr>
          <p:spPr bwMode="auto">
            <a:xfrm>
              <a:off x="2061666" y="5220368"/>
              <a:ext cx="40391" cy="37326"/>
            </a:xfrm>
            <a:custGeom>
              <a:avLst/>
              <a:gdLst/>
              <a:ahLst/>
              <a:cxnLst>
                <a:cxn ang="0">
                  <a:pos x="10" y="44"/>
                </a:cxn>
                <a:cxn ang="0">
                  <a:pos x="12" y="34"/>
                </a:cxn>
                <a:cxn ang="0">
                  <a:pos x="8" y="32"/>
                </a:cxn>
                <a:cxn ang="0">
                  <a:pos x="6" y="36"/>
                </a:cxn>
                <a:cxn ang="0">
                  <a:pos x="2" y="34"/>
                </a:cxn>
                <a:cxn ang="0">
                  <a:pos x="0" y="26"/>
                </a:cxn>
                <a:cxn ang="0">
                  <a:pos x="2" y="24"/>
                </a:cxn>
                <a:cxn ang="0">
                  <a:pos x="0" y="22"/>
                </a:cxn>
                <a:cxn ang="0">
                  <a:pos x="0" y="12"/>
                </a:cxn>
                <a:cxn ang="0">
                  <a:pos x="10" y="6"/>
                </a:cxn>
                <a:cxn ang="0">
                  <a:pos x="14" y="6"/>
                </a:cxn>
                <a:cxn ang="0">
                  <a:pos x="16" y="4"/>
                </a:cxn>
                <a:cxn ang="0">
                  <a:pos x="22" y="4"/>
                </a:cxn>
                <a:cxn ang="0">
                  <a:pos x="26" y="0"/>
                </a:cxn>
                <a:cxn ang="0">
                  <a:pos x="26" y="0"/>
                </a:cxn>
                <a:cxn ang="0">
                  <a:pos x="40" y="6"/>
                </a:cxn>
                <a:cxn ang="0">
                  <a:pos x="48" y="8"/>
                </a:cxn>
                <a:cxn ang="0">
                  <a:pos x="54" y="6"/>
                </a:cxn>
                <a:cxn ang="0">
                  <a:pos x="54" y="4"/>
                </a:cxn>
                <a:cxn ang="0">
                  <a:pos x="56" y="8"/>
                </a:cxn>
                <a:cxn ang="0">
                  <a:pos x="52" y="14"/>
                </a:cxn>
                <a:cxn ang="0">
                  <a:pos x="42" y="18"/>
                </a:cxn>
                <a:cxn ang="0">
                  <a:pos x="50" y="44"/>
                </a:cxn>
                <a:cxn ang="0">
                  <a:pos x="48" y="52"/>
                </a:cxn>
                <a:cxn ang="0">
                  <a:pos x="36" y="52"/>
                </a:cxn>
                <a:cxn ang="0">
                  <a:pos x="36" y="52"/>
                </a:cxn>
                <a:cxn ang="0">
                  <a:pos x="30" y="44"/>
                </a:cxn>
                <a:cxn ang="0">
                  <a:pos x="20" y="40"/>
                </a:cxn>
                <a:cxn ang="0">
                  <a:pos x="10" y="44"/>
                </a:cxn>
              </a:cxnLst>
              <a:rect l="0" t="0" r="r" b="b"/>
              <a:pathLst>
                <a:path w="56" h="52">
                  <a:moveTo>
                    <a:pt x="10" y="44"/>
                  </a:moveTo>
                  <a:lnTo>
                    <a:pt x="12" y="34"/>
                  </a:lnTo>
                  <a:lnTo>
                    <a:pt x="8" y="32"/>
                  </a:lnTo>
                  <a:lnTo>
                    <a:pt x="6" y="36"/>
                  </a:lnTo>
                  <a:lnTo>
                    <a:pt x="2" y="34"/>
                  </a:lnTo>
                  <a:lnTo>
                    <a:pt x="0" y="26"/>
                  </a:lnTo>
                  <a:lnTo>
                    <a:pt x="2" y="24"/>
                  </a:lnTo>
                  <a:lnTo>
                    <a:pt x="0" y="22"/>
                  </a:lnTo>
                  <a:lnTo>
                    <a:pt x="0" y="12"/>
                  </a:lnTo>
                  <a:lnTo>
                    <a:pt x="10" y="6"/>
                  </a:lnTo>
                  <a:lnTo>
                    <a:pt x="14" y="6"/>
                  </a:lnTo>
                  <a:lnTo>
                    <a:pt x="16" y="4"/>
                  </a:lnTo>
                  <a:lnTo>
                    <a:pt x="22" y="4"/>
                  </a:lnTo>
                  <a:lnTo>
                    <a:pt x="26" y="0"/>
                  </a:lnTo>
                  <a:lnTo>
                    <a:pt x="26" y="0"/>
                  </a:lnTo>
                  <a:lnTo>
                    <a:pt x="40" y="6"/>
                  </a:lnTo>
                  <a:lnTo>
                    <a:pt x="48" y="8"/>
                  </a:lnTo>
                  <a:lnTo>
                    <a:pt x="54" y="6"/>
                  </a:lnTo>
                  <a:lnTo>
                    <a:pt x="54" y="4"/>
                  </a:lnTo>
                  <a:lnTo>
                    <a:pt x="56" y="8"/>
                  </a:lnTo>
                  <a:lnTo>
                    <a:pt x="52" y="14"/>
                  </a:lnTo>
                  <a:lnTo>
                    <a:pt x="42" y="18"/>
                  </a:lnTo>
                  <a:lnTo>
                    <a:pt x="50" y="44"/>
                  </a:lnTo>
                  <a:lnTo>
                    <a:pt x="48" y="52"/>
                  </a:lnTo>
                  <a:lnTo>
                    <a:pt x="36" y="52"/>
                  </a:lnTo>
                  <a:lnTo>
                    <a:pt x="36" y="52"/>
                  </a:lnTo>
                  <a:lnTo>
                    <a:pt x="30" y="44"/>
                  </a:lnTo>
                  <a:lnTo>
                    <a:pt x="20" y="40"/>
                  </a:lnTo>
                  <a:lnTo>
                    <a:pt x="10" y="44"/>
                  </a:lnTo>
                  <a:close/>
                </a:path>
              </a:pathLst>
            </a:custGeom>
            <a:solidFill>
              <a:schemeClr val="bg1">
                <a:lumMod val="8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807" name="Freeform 1700"/>
            <p:cNvSpPr>
              <a:spLocks/>
            </p:cNvSpPr>
            <p:nvPr/>
          </p:nvSpPr>
          <p:spPr bwMode="auto">
            <a:xfrm>
              <a:off x="2040027" y="5249080"/>
              <a:ext cx="63472" cy="40197"/>
            </a:xfrm>
            <a:custGeom>
              <a:avLst/>
              <a:gdLst/>
              <a:ahLst/>
              <a:cxnLst>
                <a:cxn ang="0">
                  <a:pos x="68" y="56"/>
                </a:cxn>
                <a:cxn ang="0">
                  <a:pos x="72" y="52"/>
                </a:cxn>
                <a:cxn ang="0">
                  <a:pos x="78" y="54"/>
                </a:cxn>
                <a:cxn ang="0">
                  <a:pos x="84" y="46"/>
                </a:cxn>
                <a:cxn ang="0">
                  <a:pos x="88" y="44"/>
                </a:cxn>
                <a:cxn ang="0">
                  <a:pos x="86" y="36"/>
                </a:cxn>
                <a:cxn ang="0">
                  <a:pos x="80" y="26"/>
                </a:cxn>
                <a:cxn ang="0">
                  <a:pos x="82" y="18"/>
                </a:cxn>
                <a:cxn ang="0">
                  <a:pos x="78" y="12"/>
                </a:cxn>
                <a:cxn ang="0">
                  <a:pos x="66" y="12"/>
                </a:cxn>
                <a:cxn ang="0">
                  <a:pos x="66" y="12"/>
                </a:cxn>
                <a:cxn ang="0">
                  <a:pos x="60" y="4"/>
                </a:cxn>
                <a:cxn ang="0">
                  <a:pos x="50" y="0"/>
                </a:cxn>
                <a:cxn ang="0">
                  <a:pos x="40" y="4"/>
                </a:cxn>
                <a:cxn ang="0">
                  <a:pos x="40" y="4"/>
                </a:cxn>
                <a:cxn ang="0">
                  <a:pos x="40" y="10"/>
                </a:cxn>
                <a:cxn ang="0">
                  <a:pos x="40" y="16"/>
                </a:cxn>
                <a:cxn ang="0">
                  <a:pos x="40" y="22"/>
                </a:cxn>
                <a:cxn ang="0">
                  <a:pos x="38" y="28"/>
                </a:cxn>
                <a:cxn ang="0">
                  <a:pos x="36" y="24"/>
                </a:cxn>
                <a:cxn ang="0">
                  <a:pos x="32" y="26"/>
                </a:cxn>
                <a:cxn ang="0">
                  <a:pos x="28" y="24"/>
                </a:cxn>
                <a:cxn ang="0">
                  <a:pos x="26" y="18"/>
                </a:cxn>
                <a:cxn ang="0">
                  <a:pos x="26" y="20"/>
                </a:cxn>
                <a:cxn ang="0">
                  <a:pos x="18" y="8"/>
                </a:cxn>
                <a:cxn ang="0">
                  <a:pos x="8" y="12"/>
                </a:cxn>
                <a:cxn ang="0">
                  <a:pos x="8" y="12"/>
                </a:cxn>
                <a:cxn ang="0">
                  <a:pos x="2" y="28"/>
                </a:cxn>
                <a:cxn ang="0">
                  <a:pos x="0" y="38"/>
                </a:cxn>
                <a:cxn ang="0">
                  <a:pos x="0" y="46"/>
                </a:cxn>
                <a:cxn ang="0">
                  <a:pos x="2" y="46"/>
                </a:cxn>
                <a:cxn ang="0">
                  <a:pos x="2" y="46"/>
                </a:cxn>
                <a:cxn ang="0">
                  <a:pos x="4" y="42"/>
                </a:cxn>
                <a:cxn ang="0">
                  <a:pos x="8" y="40"/>
                </a:cxn>
                <a:cxn ang="0">
                  <a:pos x="20" y="38"/>
                </a:cxn>
                <a:cxn ang="0">
                  <a:pos x="30" y="38"/>
                </a:cxn>
                <a:cxn ang="0">
                  <a:pos x="38" y="42"/>
                </a:cxn>
                <a:cxn ang="0">
                  <a:pos x="46" y="38"/>
                </a:cxn>
                <a:cxn ang="0">
                  <a:pos x="50" y="44"/>
                </a:cxn>
                <a:cxn ang="0">
                  <a:pos x="56" y="44"/>
                </a:cxn>
                <a:cxn ang="0">
                  <a:pos x="68" y="56"/>
                </a:cxn>
              </a:cxnLst>
              <a:rect l="0" t="0" r="r" b="b"/>
              <a:pathLst>
                <a:path w="88" h="56">
                  <a:moveTo>
                    <a:pt x="68" y="56"/>
                  </a:moveTo>
                  <a:lnTo>
                    <a:pt x="72" y="52"/>
                  </a:lnTo>
                  <a:lnTo>
                    <a:pt x="78" y="54"/>
                  </a:lnTo>
                  <a:lnTo>
                    <a:pt x="84" y="46"/>
                  </a:lnTo>
                  <a:lnTo>
                    <a:pt x="88" y="44"/>
                  </a:lnTo>
                  <a:lnTo>
                    <a:pt x="86" y="36"/>
                  </a:lnTo>
                  <a:lnTo>
                    <a:pt x="80" y="26"/>
                  </a:lnTo>
                  <a:lnTo>
                    <a:pt x="82" y="18"/>
                  </a:lnTo>
                  <a:lnTo>
                    <a:pt x="78" y="12"/>
                  </a:lnTo>
                  <a:lnTo>
                    <a:pt x="66" y="12"/>
                  </a:lnTo>
                  <a:lnTo>
                    <a:pt x="66" y="12"/>
                  </a:lnTo>
                  <a:lnTo>
                    <a:pt x="60" y="4"/>
                  </a:lnTo>
                  <a:lnTo>
                    <a:pt x="50" y="0"/>
                  </a:lnTo>
                  <a:lnTo>
                    <a:pt x="40" y="4"/>
                  </a:lnTo>
                  <a:lnTo>
                    <a:pt x="40" y="4"/>
                  </a:lnTo>
                  <a:lnTo>
                    <a:pt x="40" y="10"/>
                  </a:lnTo>
                  <a:lnTo>
                    <a:pt x="40" y="16"/>
                  </a:lnTo>
                  <a:lnTo>
                    <a:pt x="40" y="22"/>
                  </a:lnTo>
                  <a:lnTo>
                    <a:pt x="38" y="28"/>
                  </a:lnTo>
                  <a:lnTo>
                    <a:pt x="36" y="24"/>
                  </a:lnTo>
                  <a:lnTo>
                    <a:pt x="32" y="26"/>
                  </a:lnTo>
                  <a:lnTo>
                    <a:pt x="28" y="24"/>
                  </a:lnTo>
                  <a:lnTo>
                    <a:pt x="26" y="18"/>
                  </a:lnTo>
                  <a:lnTo>
                    <a:pt x="26" y="20"/>
                  </a:lnTo>
                  <a:lnTo>
                    <a:pt x="18" y="8"/>
                  </a:lnTo>
                  <a:lnTo>
                    <a:pt x="8" y="12"/>
                  </a:lnTo>
                  <a:lnTo>
                    <a:pt x="8" y="12"/>
                  </a:lnTo>
                  <a:lnTo>
                    <a:pt x="2" y="28"/>
                  </a:lnTo>
                  <a:lnTo>
                    <a:pt x="0" y="38"/>
                  </a:lnTo>
                  <a:lnTo>
                    <a:pt x="0" y="46"/>
                  </a:lnTo>
                  <a:lnTo>
                    <a:pt x="2" y="46"/>
                  </a:lnTo>
                  <a:lnTo>
                    <a:pt x="2" y="46"/>
                  </a:lnTo>
                  <a:lnTo>
                    <a:pt x="4" y="42"/>
                  </a:lnTo>
                  <a:lnTo>
                    <a:pt x="8" y="40"/>
                  </a:lnTo>
                  <a:lnTo>
                    <a:pt x="20" y="38"/>
                  </a:lnTo>
                  <a:lnTo>
                    <a:pt x="30" y="38"/>
                  </a:lnTo>
                  <a:lnTo>
                    <a:pt x="38" y="42"/>
                  </a:lnTo>
                  <a:lnTo>
                    <a:pt x="46" y="38"/>
                  </a:lnTo>
                  <a:lnTo>
                    <a:pt x="50" y="44"/>
                  </a:lnTo>
                  <a:lnTo>
                    <a:pt x="56" y="44"/>
                  </a:lnTo>
                  <a:lnTo>
                    <a:pt x="68" y="56"/>
                  </a:lnTo>
                  <a:close/>
                </a:path>
              </a:pathLst>
            </a:custGeom>
            <a:solidFill>
              <a:schemeClr val="bg1">
                <a:lumMod val="8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808" name="Freeform 1701"/>
            <p:cNvSpPr>
              <a:spLocks/>
            </p:cNvSpPr>
            <p:nvPr/>
          </p:nvSpPr>
          <p:spPr bwMode="auto">
            <a:xfrm>
              <a:off x="2040027" y="5276357"/>
              <a:ext cx="49047" cy="40197"/>
            </a:xfrm>
            <a:custGeom>
              <a:avLst/>
              <a:gdLst/>
              <a:ahLst/>
              <a:cxnLst>
                <a:cxn ang="0">
                  <a:pos x="46" y="54"/>
                </a:cxn>
                <a:cxn ang="0">
                  <a:pos x="44" y="52"/>
                </a:cxn>
                <a:cxn ang="0">
                  <a:pos x="50" y="48"/>
                </a:cxn>
                <a:cxn ang="0">
                  <a:pos x="56" y="50"/>
                </a:cxn>
                <a:cxn ang="0">
                  <a:pos x="54" y="46"/>
                </a:cxn>
                <a:cxn ang="0">
                  <a:pos x="54" y="46"/>
                </a:cxn>
                <a:cxn ang="0">
                  <a:pos x="56" y="40"/>
                </a:cxn>
                <a:cxn ang="0">
                  <a:pos x="58" y="34"/>
                </a:cxn>
                <a:cxn ang="0">
                  <a:pos x="66" y="30"/>
                </a:cxn>
                <a:cxn ang="0">
                  <a:pos x="68" y="26"/>
                </a:cxn>
                <a:cxn ang="0">
                  <a:pos x="66" y="24"/>
                </a:cxn>
                <a:cxn ang="0">
                  <a:pos x="66" y="20"/>
                </a:cxn>
                <a:cxn ang="0">
                  <a:pos x="68" y="18"/>
                </a:cxn>
                <a:cxn ang="0">
                  <a:pos x="56" y="6"/>
                </a:cxn>
                <a:cxn ang="0">
                  <a:pos x="50" y="6"/>
                </a:cxn>
                <a:cxn ang="0">
                  <a:pos x="46" y="0"/>
                </a:cxn>
                <a:cxn ang="0">
                  <a:pos x="38" y="4"/>
                </a:cxn>
                <a:cxn ang="0">
                  <a:pos x="38" y="4"/>
                </a:cxn>
                <a:cxn ang="0">
                  <a:pos x="30" y="0"/>
                </a:cxn>
                <a:cxn ang="0">
                  <a:pos x="20" y="0"/>
                </a:cxn>
                <a:cxn ang="0">
                  <a:pos x="8" y="2"/>
                </a:cxn>
                <a:cxn ang="0">
                  <a:pos x="4" y="4"/>
                </a:cxn>
                <a:cxn ang="0">
                  <a:pos x="2" y="8"/>
                </a:cxn>
                <a:cxn ang="0">
                  <a:pos x="0" y="8"/>
                </a:cxn>
                <a:cxn ang="0">
                  <a:pos x="4" y="28"/>
                </a:cxn>
                <a:cxn ang="0">
                  <a:pos x="20" y="32"/>
                </a:cxn>
                <a:cxn ang="0">
                  <a:pos x="22" y="36"/>
                </a:cxn>
                <a:cxn ang="0">
                  <a:pos x="22" y="36"/>
                </a:cxn>
                <a:cxn ang="0">
                  <a:pos x="20" y="42"/>
                </a:cxn>
                <a:cxn ang="0">
                  <a:pos x="20" y="48"/>
                </a:cxn>
                <a:cxn ang="0">
                  <a:pos x="28" y="52"/>
                </a:cxn>
                <a:cxn ang="0">
                  <a:pos x="30" y="56"/>
                </a:cxn>
                <a:cxn ang="0">
                  <a:pos x="46" y="54"/>
                </a:cxn>
              </a:cxnLst>
              <a:rect l="0" t="0" r="r" b="b"/>
              <a:pathLst>
                <a:path w="68" h="56">
                  <a:moveTo>
                    <a:pt x="46" y="54"/>
                  </a:moveTo>
                  <a:lnTo>
                    <a:pt x="44" y="52"/>
                  </a:lnTo>
                  <a:lnTo>
                    <a:pt x="50" y="48"/>
                  </a:lnTo>
                  <a:lnTo>
                    <a:pt x="56" y="50"/>
                  </a:lnTo>
                  <a:lnTo>
                    <a:pt x="54" y="46"/>
                  </a:lnTo>
                  <a:lnTo>
                    <a:pt x="54" y="46"/>
                  </a:lnTo>
                  <a:lnTo>
                    <a:pt x="56" y="40"/>
                  </a:lnTo>
                  <a:lnTo>
                    <a:pt x="58" y="34"/>
                  </a:lnTo>
                  <a:lnTo>
                    <a:pt x="66" y="30"/>
                  </a:lnTo>
                  <a:lnTo>
                    <a:pt x="68" y="26"/>
                  </a:lnTo>
                  <a:lnTo>
                    <a:pt x="66" y="24"/>
                  </a:lnTo>
                  <a:lnTo>
                    <a:pt x="66" y="20"/>
                  </a:lnTo>
                  <a:lnTo>
                    <a:pt x="68" y="18"/>
                  </a:lnTo>
                  <a:lnTo>
                    <a:pt x="56" y="6"/>
                  </a:lnTo>
                  <a:lnTo>
                    <a:pt x="50" y="6"/>
                  </a:lnTo>
                  <a:lnTo>
                    <a:pt x="46" y="0"/>
                  </a:lnTo>
                  <a:lnTo>
                    <a:pt x="38" y="4"/>
                  </a:lnTo>
                  <a:lnTo>
                    <a:pt x="38" y="4"/>
                  </a:lnTo>
                  <a:lnTo>
                    <a:pt x="30" y="0"/>
                  </a:lnTo>
                  <a:lnTo>
                    <a:pt x="20" y="0"/>
                  </a:lnTo>
                  <a:lnTo>
                    <a:pt x="8" y="2"/>
                  </a:lnTo>
                  <a:lnTo>
                    <a:pt x="4" y="4"/>
                  </a:lnTo>
                  <a:lnTo>
                    <a:pt x="2" y="8"/>
                  </a:lnTo>
                  <a:lnTo>
                    <a:pt x="0" y="8"/>
                  </a:lnTo>
                  <a:lnTo>
                    <a:pt x="4" y="28"/>
                  </a:lnTo>
                  <a:lnTo>
                    <a:pt x="20" y="32"/>
                  </a:lnTo>
                  <a:lnTo>
                    <a:pt x="22" y="36"/>
                  </a:lnTo>
                  <a:lnTo>
                    <a:pt x="22" y="36"/>
                  </a:lnTo>
                  <a:lnTo>
                    <a:pt x="20" y="42"/>
                  </a:lnTo>
                  <a:lnTo>
                    <a:pt x="20" y="48"/>
                  </a:lnTo>
                  <a:lnTo>
                    <a:pt x="28" y="52"/>
                  </a:lnTo>
                  <a:lnTo>
                    <a:pt x="30" y="56"/>
                  </a:lnTo>
                  <a:lnTo>
                    <a:pt x="46" y="54"/>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809" name="Freeform 1702"/>
            <p:cNvSpPr>
              <a:spLocks/>
            </p:cNvSpPr>
            <p:nvPr/>
          </p:nvSpPr>
          <p:spPr bwMode="auto">
            <a:xfrm>
              <a:off x="2027044" y="5292149"/>
              <a:ext cx="28851" cy="20099"/>
            </a:xfrm>
            <a:custGeom>
              <a:avLst/>
              <a:gdLst/>
              <a:ahLst/>
              <a:cxnLst>
                <a:cxn ang="0">
                  <a:pos x="0" y="24"/>
                </a:cxn>
                <a:cxn ang="0">
                  <a:pos x="0" y="24"/>
                </a:cxn>
                <a:cxn ang="0">
                  <a:pos x="10" y="26"/>
                </a:cxn>
                <a:cxn ang="0">
                  <a:pos x="20" y="28"/>
                </a:cxn>
                <a:cxn ang="0">
                  <a:pos x="30" y="26"/>
                </a:cxn>
                <a:cxn ang="0">
                  <a:pos x="38" y="26"/>
                </a:cxn>
                <a:cxn ang="0">
                  <a:pos x="38" y="26"/>
                </a:cxn>
                <a:cxn ang="0">
                  <a:pos x="38" y="20"/>
                </a:cxn>
                <a:cxn ang="0">
                  <a:pos x="40" y="14"/>
                </a:cxn>
                <a:cxn ang="0">
                  <a:pos x="38" y="10"/>
                </a:cxn>
                <a:cxn ang="0">
                  <a:pos x="22" y="6"/>
                </a:cxn>
                <a:cxn ang="0">
                  <a:pos x="20" y="14"/>
                </a:cxn>
                <a:cxn ang="0">
                  <a:pos x="14" y="12"/>
                </a:cxn>
                <a:cxn ang="0">
                  <a:pos x="18" y="2"/>
                </a:cxn>
                <a:cxn ang="0">
                  <a:pos x="18" y="0"/>
                </a:cxn>
                <a:cxn ang="0">
                  <a:pos x="18" y="0"/>
                </a:cxn>
                <a:cxn ang="0">
                  <a:pos x="14" y="6"/>
                </a:cxn>
                <a:cxn ang="0">
                  <a:pos x="10" y="12"/>
                </a:cxn>
                <a:cxn ang="0">
                  <a:pos x="6" y="12"/>
                </a:cxn>
                <a:cxn ang="0">
                  <a:pos x="6" y="12"/>
                </a:cxn>
                <a:cxn ang="0">
                  <a:pos x="4" y="18"/>
                </a:cxn>
                <a:cxn ang="0">
                  <a:pos x="0" y="24"/>
                </a:cxn>
                <a:cxn ang="0">
                  <a:pos x="0" y="24"/>
                </a:cxn>
              </a:cxnLst>
              <a:rect l="0" t="0" r="r" b="b"/>
              <a:pathLst>
                <a:path w="40" h="28">
                  <a:moveTo>
                    <a:pt x="0" y="24"/>
                  </a:moveTo>
                  <a:lnTo>
                    <a:pt x="0" y="24"/>
                  </a:lnTo>
                  <a:lnTo>
                    <a:pt x="10" y="26"/>
                  </a:lnTo>
                  <a:lnTo>
                    <a:pt x="20" y="28"/>
                  </a:lnTo>
                  <a:lnTo>
                    <a:pt x="30" y="26"/>
                  </a:lnTo>
                  <a:lnTo>
                    <a:pt x="38" y="26"/>
                  </a:lnTo>
                  <a:lnTo>
                    <a:pt x="38" y="26"/>
                  </a:lnTo>
                  <a:lnTo>
                    <a:pt x="38" y="20"/>
                  </a:lnTo>
                  <a:lnTo>
                    <a:pt x="40" y="14"/>
                  </a:lnTo>
                  <a:lnTo>
                    <a:pt x="38" y="10"/>
                  </a:lnTo>
                  <a:lnTo>
                    <a:pt x="22" y="6"/>
                  </a:lnTo>
                  <a:lnTo>
                    <a:pt x="20" y="14"/>
                  </a:lnTo>
                  <a:lnTo>
                    <a:pt x="14" y="12"/>
                  </a:lnTo>
                  <a:lnTo>
                    <a:pt x="18" y="2"/>
                  </a:lnTo>
                  <a:lnTo>
                    <a:pt x="18" y="0"/>
                  </a:lnTo>
                  <a:lnTo>
                    <a:pt x="18" y="0"/>
                  </a:lnTo>
                  <a:lnTo>
                    <a:pt x="14" y="6"/>
                  </a:lnTo>
                  <a:lnTo>
                    <a:pt x="10" y="12"/>
                  </a:lnTo>
                  <a:lnTo>
                    <a:pt x="6" y="12"/>
                  </a:lnTo>
                  <a:lnTo>
                    <a:pt x="6" y="12"/>
                  </a:lnTo>
                  <a:lnTo>
                    <a:pt x="4" y="18"/>
                  </a:lnTo>
                  <a:lnTo>
                    <a:pt x="0" y="24"/>
                  </a:lnTo>
                  <a:lnTo>
                    <a:pt x="0" y="24"/>
                  </a:lnTo>
                  <a:close/>
                </a:path>
              </a:pathLst>
            </a:custGeom>
            <a:solidFill>
              <a:schemeClr val="bg1">
                <a:lumMod val="8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810" name="Freeform 1703"/>
            <p:cNvSpPr>
              <a:spLocks/>
            </p:cNvSpPr>
            <p:nvPr/>
          </p:nvSpPr>
          <p:spPr bwMode="auto">
            <a:xfrm>
              <a:off x="2087632" y="5396949"/>
              <a:ext cx="28851" cy="40197"/>
            </a:xfrm>
            <a:custGeom>
              <a:avLst/>
              <a:gdLst/>
              <a:ahLst/>
              <a:cxnLst>
                <a:cxn ang="0">
                  <a:pos x="20" y="56"/>
                </a:cxn>
                <a:cxn ang="0">
                  <a:pos x="22" y="54"/>
                </a:cxn>
                <a:cxn ang="0">
                  <a:pos x="24" y="52"/>
                </a:cxn>
                <a:cxn ang="0">
                  <a:pos x="28" y="46"/>
                </a:cxn>
                <a:cxn ang="0">
                  <a:pos x="30" y="38"/>
                </a:cxn>
                <a:cxn ang="0">
                  <a:pos x="40" y="38"/>
                </a:cxn>
                <a:cxn ang="0">
                  <a:pos x="40" y="32"/>
                </a:cxn>
                <a:cxn ang="0">
                  <a:pos x="36" y="28"/>
                </a:cxn>
                <a:cxn ang="0">
                  <a:pos x="34" y="22"/>
                </a:cxn>
                <a:cxn ang="0">
                  <a:pos x="30" y="18"/>
                </a:cxn>
                <a:cxn ang="0">
                  <a:pos x="32" y="10"/>
                </a:cxn>
                <a:cxn ang="0">
                  <a:pos x="32" y="10"/>
                </a:cxn>
                <a:cxn ang="0">
                  <a:pos x="20" y="6"/>
                </a:cxn>
                <a:cxn ang="0">
                  <a:pos x="10" y="0"/>
                </a:cxn>
                <a:cxn ang="0">
                  <a:pos x="4" y="2"/>
                </a:cxn>
                <a:cxn ang="0">
                  <a:pos x="0" y="6"/>
                </a:cxn>
                <a:cxn ang="0">
                  <a:pos x="2" y="6"/>
                </a:cxn>
                <a:cxn ang="0">
                  <a:pos x="2" y="6"/>
                </a:cxn>
                <a:cxn ang="0">
                  <a:pos x="10" y="16"/>
                </a:cxn>
                <a:cxn ang="0">
                  <a:pos x="16" y="28"/>
                </a:cxn>
                <a:cxn ang="0">
                  <a:pos x="20" y="42"/>
                </a:cxn>
                <a:cxn ang="0">
                  <a:pos x="20" y="56"/>
                </a:cxn>
                <a:cxn ang="0">
                  <a:pos x="20" y="56"/>
                </a:cxn>
              </a:cxnLst>
              <a:rect l="0" t="0" r="r" b="b"/>
              <a:pathLst>
                <a:path w="40" h="56">
                  <a:moveTo>
                    <a:pt x="20" y="56"/>
                  </a:moveTo>
                  <a:lnTo>
                    <a:pt x="22" y="54"/>
                  </a:lnTo>
                  <a:lnTo>
                    <a:pt x="24" y="52"/>
                  </a:lnTo>
                  <a:lnTo>
                    <a:pt x="28" y="46"/>
                  </a:lnTo>
                  <a:lnTo>
                    <a:pt x="30" y="38"/>
                  </a:lnTo>
                  <a:lnTo>
                    <a:pt x="40" y="38"/>
                  </a:lnTo>
                  <a:lnTo>
                    <a:pt x="40" y="32"/>
                  </a:lnTo>
                  <a:lnTo>
                    <a:pt x="36" y="28"/>
                  </a:lnTo>
                  <a:lnTo>
                    <a:pt x="34" y="22"/>
                  </a:lnTo>
                  <a:lnTo>
                    <a:pt x="30" y="18"/>
                  </a:lnTo>
                  <a:lnTo>
                    <a:pt x="32" y="10"/>
                  </a:lnTo>
                  <a:lnTo>
                    <a:pt x="32" y="10"/>
                  </a:lnTo>
                  <a:lnTo>
                    <a:pt x="20" y="6"/>
                  </a:lnTo>
                  <a:lnTo>
                    <a:pt x="10" y="0"/>
                  </a:lnTo>
                  <a:lnTo>
                    <a:pt x="4" y="2"/>
                  </a:lnTo>
                  <a:lnTo>
                    <a:pt x="0" y="6"/>
                  </a:lnTo>
                  <a:lnTo>
                    <a:pt x="2" y="6"/>
                  </a:lnTo>
                  <a:lnTo>
                    <a:pt x="2" y="6"/>
                  </a:lnTo>
                  <a:lnTo>
                    <a:pt x="10" y="16"/>
                  </a:lnTo>
                  <a:lnTo>
                    <a:pt x="16" y="28"/>
                  </a:lnTo>
                  <a:lnTo>
                    <a:pt x="20" y="42"/>
                  </a:lnTo>
                  <a:lnTo>
                    <a:pt x="20" y="56"/>
                  </a:lnTo>
                  <a:lnTo>
                    <a:pt x="20" y="56"/>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811" name="Freeform 1704"/>
            <p:cNvSpPr>
              <a:spLocks/>
            </p:cNvSpPr>
            <p:nvPr/>
          </p:nvSpPr>
          <p:spPr bwMode="auto">
            <a:xfrm>
              <a:off x="2047240" y="5240466"/>
              <a:ext cx="11540" cy="11485"/>
            </a:xfrm>
            <a:custGeom>
              <a:avLst/>
              <a:gdLst/>
              <a:ahLst/>
              <a:cxnLst>
                <a:cxn ang="0">
                  <a:pos x="14" y="0"/>
                </a:cxn>
                <a:cxn ang="0">
                  <a:pos x="0" y="2"/>
                </a:cxn>
                <a:cxn ang="0">
                  <a:pos x="0" y="8"/>
                </a:cxn>
                <a:cxn ang="0">
                  <a:pos x="2" y="10"/>
                </a:cxn>
                <a:cxn ang="0">
                  <a:pos x="2" y="10"/>
                </a:cxn>
                <a:cxn ang="0">
                  <a:pos x="2" y="12"/>
                </a:cxn>
                <a:cxn ang="0">
                  <a:pos x="2" y="16"/>
                </a:cxn>
                <a:cxn ang="0">
                  <a:pos x="6" y="8"/>
                </a:cxn>
                <a:cxn ang="0">
                  <a:pos x="10" y="8"/>
                </a:cxn>
                <a:cxn ang="0">
                  <a:pos x="16" y="4"/>
                </a:cxn>
                <a:cxn ang="0">
                  <a:pos x="14" y="0"/>
                </a:cxn>
              </a:cxnLst>
              <a:rect l="0" t="0" r="r" b="b"/>
              <a:pathLst>
                <a:path w="16" h="16">
                  <a:moveTo>
                    <a:pt x="14" y="0"/>
                  </a:moveTo>
                  <a:lnTo>
                    <a:pt x="0" y="2"/>
                  </a:lnTo>
                  <a:lnTo>
                    <a:pt x="0" y="8"/>
                  </a:lnTo>
                  <a:lnTo>
                    <a:pt x="2" y="10"/>
                  </a:lnTo>
                  <a:lnTo>
                    <a:pt x="2" y="10"/>
                  </a:lnTo>
                  <a:lnTo>
                    <a:pt x="2" y="12"/>
                  </a:lnTo>
                  <a:lnTo>
                    <a:pt x="2" y="16"/>
                  </a:lnTo>
                  <a:lnTo>
                    <a:pt x="6" y="8"/>
                  </a:lnTo>
                  <a:lnTo>
                    <a:pt x="10" y="8"/>
                  </a:lnTo>
                  <a:lnTo>
                    <a:pt x="16" y="4"/>
                  </a:lnTo>
                  <a:lnTo>
                    <a:pt x="14" y="0"/>
                  </a:lnTo>
                  <a:close/>
                </a:path>
              </a:pathLst>
            </a:custGeom>
            <a:solidFill>
              <a:schemeClr val="bg1">
                <a:lumMod val="8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812" name="Freeform 1705"/>
            <p:cNvSpPr>
              <a:spLocks/>
            </p:cNvSpPr>
            <p:nvPr/>
          </p:nvSpPr>
          <p:spPr bwMode="auto">
            <a:xfrm>
              <a:off x="2048683" y="5231853"/>
              <a:ext cx="7213" cy="5742"/>
            </a:xfrm>
            <a:custGeom>
              <a:avLst/>
              <a:gdLst/>
              <a:ahLst/>
              <a:cxnLst>
                <a:cxn ang="0">
                  <a:pos x="6" y="0"/>
                </a:cxn>
                <a:cxn ang="0">
                  <a:pos x="4" y="2"/>
                </a:cxn>
                <a:cxn ang="0">
                  <a:pos x="0" y="4"/>
                </a:cxn>
                <a:cxn ang="0">
                  <a:pos x="0" y="6"/>
                </a:cxn>
                <a:cxn ang="0">
                  <a:pos x="2" y="4"/>
                </a:cxn>
                <a:cxn ang="0">
                  <a:pos x="4" y="8"/>
                </a:cxn>
                <a:cxn ang="0">
                  <a:pos x="10" y="6"/>
                </a:cxn>
                <a:cxn ang="0">
                  <a:pos x="10" y="2"/>
                </a:cxn>
                <a:cxn ang="0">
                  <a:pos x="10" y="2"/>
                </a:cxn>
                <a:cxn ang="0">
                  <a:pos x="6" y="0"/>
                </a:cxn>
                <a:cxn ang="0">
                  <a:pos x="6" y="0"/>
                </a:cxn>
              </a:cxnLst>
              <a:rect l="0" t="0" r="r" b="b"/>
              <a:pathLst>
                <a:path w="10" h="8">
                  <a:moveTo>
                    <a:pt x="6" y="0"/>
                  </a:moveTo>
                  <a:lnTo>
                    <a:pt x="4" y="2"/>
                  </a:lnTo>
                  <a:lnTo>
                    <a:pt x="0" y="4"/>
                  </a:lnTo>
                  <a:lnTo>
                    <a:pt x="0" y="6"/>
                  </a:lnTo>
                  <a:lnTo>
                    <a:pt x="2" y="4"/>
                  </a:lnTo>
                  <a:lnTo>
                    <a:pt x="4" y="8"/>
                  </a:lnTo>
                  <a:lnTo>
                    <a:pt x="10" y="6"/>
                  </a:lnTo>
                  <a:lnTo>
                    <a:pt x="10" y="2"/>
                  </a:lnTo>
                  <a:lnTo>
                    <a:pt x="10" y="2"/>
                  </a:lnTo>
                  <a:lnTo>
                    <a:pt x="6" y="0"/>
                  </a:lnTo>
                  <a:lnTo>
                    <a:pt x="6" y="0"/>
                  </a:lnTo>
                  <a:close/>
                </a:path>
              </a:pathLst>
            </a:custGeom>
            <a:solidFill>
              <a:schemeClr val="bg1">
                <a:lumMod val="8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813" name="Freeform 1706"/>
            <p:cNvSpPr>
              <a:spLocks/>
            </p:cNvSpPr>
            <p:nvPr/>
          </p:nvSpPr>
          <p:spPr bwMode="auto">
            <a:xfrm>
              <a:off x="2681963" y="4793989"/>
              <a:ext cx="11540" cy="5742"/>
            </a:xfrm>
            <a:custGeom>
              <a:avLst/>
              <a:gdLst/>
              <a:ahLst/>
              <a:cxnLst>
                <a:cxn ang="0">
                  <a:pos x="12" y="8"/>
                </a:cxn>
                <a:cxn ang="0">
                  <a:pos x="0" y="0"/>
                </a:cxn>
                <a:cxn ang="0">
                  <a:pos x="14" y="0"/>
                </a:cxn>
                <a:cxn ang="0">
                  <a:pos x="16" y="2"/>
                </a:cxn>
                <a:cxn ang="0">
                  <a:pos x="16" y="6"/>
                </a:cxn>
                <a:cxn ang="0">
                  <a:pos x="12" y="8"/>
                </a:cxn>
              </a:cxnLst>
              <a:rect l="0" t="0" r="r" b="b"/>
              <a:pathLst>
                <a:path w="16" h="8">
                  <a:moveTo>
                    <a:pt x="12" y="8"/>
                  </a:moveTo>
                  <a:lnTo>
                    <a:pt x="0" y="0"/>
                  </a:lnTo>
                  <a:lnTo>
                    <a:pt x="14" y="0"/>
                  </a:lnTo>
                  <a:lnTo>
                    <a:pt x="16" y="2"/>
                  </a:lnTo>
                  <a:lnTo>
                    <a:pt x="16" y="6"/>
                  </a:lnTo>
                  <a:lnTo>
                    <a:pt x="12" y="8"/>
                  </a:lnTo>
                  <a:close/>
                </a:path>
              </a:pathLst>
            </a:custGeom>
            <a:solidFill>
              <a:schemeClr val="bg1">
                <a:lumMod val="8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814" name="Freeform 1707"/>
            <p:cNvSpPr>
              <a:spLocks/>
            </p:cNvSpPr>
            <p:nvPr/>
          </p:nvSpPr>
          <p:spPr bwMode="auto">
            <a:xfrm>
              <a:off x="3045487" y="5297891"/>
              <a:ext cx="7213" cy="8614"/>
            </a:xfrm>
            <a:custGeom>
              <a:avLst/>
              <a:gdLst/>
              <a:ahLst/>
              <a:cxnLst>
                <a:cxn ang="0">
                  <a:pos x="0" y="10"/>
                </a:cxn>
                <a:cxn ang="0">
                  <a:pos x="6" y="12"/>
                </a:cxn>
                <a:cxn ang="0">
                  <a:pos x="10" y="2"/>
                </a:cxn>
                <a:cxn ang="0">
                  <a:pos x="4" y="0"/>
                </a:cxn>
                <a:cxn ang="0">
                  <a:pos x="4" y="0"/>
                </a:cxn>
                <a:cxn ang="0">
                  <a:pos x="2" y="6"/>
                </a:cxn>
                <a:cxn ang="0">
                  <a:pos x="0" y="10"/>
                </a:cxn>
                <a:cxn ang="0">
                  <a:pos x="0" y="10"/>
                </a:cxn>
              </a:cxnLst>
              <a:rect l="0" t="0" r="r" b="b"/>
              <a:pathLst>
                <a:path w="10" h="12">
                  <a:moveTo>
                    <a:pt x="0" y="10"/>
                  </a:moveTo>
                  <a:lnTo>
                    <a:pt x="6" y="12"/>
                  </a:lnTo>
                  <a:lnTo>
                    <a:pt x="10" y="2"/>
                  </a:lnTo>
                  <a:lnTo>
                    <a:pt x="4" y="0"/>
                  </a:lnTo>
                  <a:lnTo>
                    <a:pt x="4" y="0"/>
                  </a:lnTo>
                  <a:lnTo>
                    <a:pt x="2" y="6"/>
                  </a:lnTo>
                  <a:lnTo>
                    <a:pt x="0" y="10"/>
                  </a:lnTo>
                  <a:lnTo>
                    <a:pt x="0" y="10"/>
                  </a:lnTo>
                  <a:close/>
                </a:path>
              </a:pathLst>
            </a:custGeom>
            <a:solidFill>
              <a:schemeClr val="bg1">
                <a:lumMod val="8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815" name="Freeform 1708"/>
            <p:cNvSpPr>
              <a:spLocks/>
            </p:cNvSpPr>
            <p:nvPr/>
          </p:nvSpPr>
          <p:spPr bwMode="auto">
            <a:xfrm>
              <a:off x="3270525" y="5230417"/>
              <a:ext cx="10098" cy="12921"/>
            </a:xfrm>
            <a:custGeom>
              <a:avLst/>
              <a:gdLst/>
              <a:ahLst/>
              <a:cxnLst>
                <a:cxn ang="0">
                  <a:pos x="4" y="6"/>
                </a:cxn>
                <a:cxn ang="0">
                  <a:pos x="0" y="18"/>
                </a:cxn>
                <a:cxn ang="0">
                  <a:pos x="2" y="18"/>
                </a:cxn>
                <a:cxn ang="0">
                  <a:pos x="14" y="6"/>
                </a:cxn>
                <a:cxn ang="0">
                  <a:pos x="14" y="0"/>
                </a:cxn>
                <a:cxn ang="0">
                  <a:pos x="14" y="0"/>
                </a:cxn>
                <a:cxn ang="0">
                  <a:pos x="8" y="2"/>
                </a:cxn>
                <a:cxn ang="0">
                  <a:pos x="4" y="6"/>
                </a:cxn>
                <a:cxn ang="0">
                  <a:pos x="4" y="6"/>
                </a:cxn>
              </a:cxnLst>
              <a:rect l="0" t="0" r="r" b="b"/>
              <a:pathLst>
                <a:path w="14" h="18">
                  <a:moveTo>
                    <a:pt x="4" y="6"/>
                  </a:moveTo>
                  <a:lnTo>
                    <a:pt x="0" y="18"/>
                  </a:lnTo>
                  <a:lnTo>
                    <a:pt x="2" y="18"/>
                  </a:lnTo>
                  <a:lnTo>
                    <a:pt x="14" y="6"/>
                  </a:lnTo>
                  <a:lnTo>
                    <a:pt x="14" y="0"/>
                  </a:lnTo>
                  <a:lnTo>
                    <a:pt x="14" y="0"/>
                  </a:lnTo>
                  <a:lnTo>
                    <a:pt x="8" y="2"/>
                  </a:lnTo>
                  <a:lnTo>
                    <a:pt x="4" y="6"/>
                  </a:lnTo>
                  <a:lnTo>
                    <a:pt x="4" y="6"/>
                  </a:lnTo>
                  <a:close/>
                </a:path>
              </a:pathLst>
            </a:custGeom>
            <a:solidFill>
              <a:schemeClr val="bg1">
                <a:lumMod val="8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816" name="Freeform 1709"/>
            <p:cNvSpPr>
              <a:spLocks/>
            </p:cNvSpPr>
            <p:nvPr/>
          </p:nvSpPr>
          <p:spPr bwMode="auto">
            <a:xfrm>
              <a:off x="2456925" y="5465858"/>
              <a:ext cx="95208" cy="48811"/>
            </a:xfrm>
            <a:custGeom>
              <a:avLst/>
              <a:gdLst/>
              <a:ahLst/>
              <a:cxnLst>
                <a:cxn ang="0">
                  <a:pos x="22" y="10"/>
                </a:cxn>
                <a:cxn ang="0">
                  <a:pos x="28" y="8"/>
                </a:cxn>
                <a:cxn ang="0">
                  <a:pos x="48" y="14"/>
                </a:cxn>
                <a:cxn ang="0">
                  <a:pos x="58" y="0"/>
                </a:cxn>
                <a:cxn ang="0">
                  <a:pos x="62" y="4"/>
                </a:cxn>
                <a:cxn ang="0">
                  <a:pos x="86" y="6"/>
                </a:cxn>
                <a:cxn ang="0">
                  <a:pos x="120" y="8"/>
                </a:cxn>
                <a:cxn ang="0">
                  <a:pos x="132" y="16"/>
                </a:cxn>
                <a:cxn ang="0">
                  <a:pos x="132" y="24"/>
                </a:cxn>
                <a:cxn ang="0">
                  <a:pos x="112" y="34"/>
                </a:cxn>
                <a:cxn ang="0">
                  <a:pos x="92" y="42"/>
                </a:cxn>
                <a:cxn ang="0">
                  <a:pos x="90" y="48"/>
                </a:cxn>
                <a:cxn ang="0">
                  <a:pos x="78" y="52"/>
                </a:cxn>
                <a:cxn ang="0">
                  <a:pos x="76" y="48"/>
                </a:cxn>
                <a:cxn ang="0">
                  <a:pos x="68" y="48"/>
                </a:cxn>
                <a:cxn ang="0">
                  <a:pos x="58" y="56"/>
                </a:cxn>
                <a:cxn ang="0">
                  <a:pos x="56" y="60"/>
                </a:cxn>
                <a:cxn ang="0">
                  <a:pos x="50" y="62"/>
                </a:cxn>
                <a:cxn ang="0">
                  <a:pos x="50" y="66"/>
                </a:cxn>
                <a:cxn ang="0">
                  <a:pos x="40" y="68"/>
                </a:cxn>
                <a:cxn ang="0">
                  <a:pos x="30" y="68"/>
                </a:cxn>
                <a:cxn ang="0">
                  <a:pos x="26" y="62"/>
                </a:cxn>
                <a:cxn ang="0">
                  <a:pos x="20" y="66"/>
                </a:cxn>
                <a:cxn ang="0">
                  <a:pos x="10" y="62"/>
                </a:cxn>
                <a:cxn ang="0">
                  <a:pos x="0" y="62"/>
                </a:cxn>
                <a:cxn ang="0">
                  <a:pos x="0" y="56"/>
                </a:cxn>
                <a:cxn ang="0">
                  <a:pos x="8" y="54"/>
                </a:cxn>
                <a:cxn ang="0">
                  <a:pos x="14" y="56"/>
                </a:cxn>
                <a:cxn ang="0">
                  <a:pos x="32" y="52"/>
                </a:cxn>
                <a:cxn ang="0">
                  <a:pos x="34" y="48"/>
                </a:cxn>
                <a:cxn ang="0">
                  <a:pos x="46" y="42"/>
                </a:cxn>
                <a:cxn ang="0">
                  <a:pos x="38" y="40"/>
                </a:cxn>
                <a:cxn ang="0">
                  <a:pos x="30" y="32"/>
                </a:cxn>
                <a:cxn ang="0">
                  <a:pos x="26" y="36"/>
                </a:cxn>
                <a:cxn ang="0">
                  <a:pos x="16" y="32"/>
                </a:cxn>
                <a:cxn ang="0">
                  <a:pos x="12" y="28"/>
                </a:cxn>
                <a:cxn ang="0">
                  <a:pos x="22" y="18"/>
                </a:cxn>
              </a:cxnLst>
              <a:rect l="0" t="0" r="r" b="b"/>
              <a:pathLst>
                <a:path w="132" h="68">
                  <a:moveTo>
                    <a:pt x="20" y="16"/>
                  </a:moveTo>
                  <a:lnTo>
                    <a:pt x="22" y="10"/>
                  </a:lnTo>
                  <a:lnTo>
                    <a:pt x="22" y="10"/>
                  </a:lnTo>
                  <a:lnTo>
                    <a:pt x="28" y="8"/>
                  </a:lnTo>
                  <a:lnTo>
                    <a:pt x="34" y="8"/>
                  </a:lnTo>
                  <a:lnTo>
                    <a:pt x="48" y="14"/>
                  </a:lnTo>
                  <a:lnTo>
                    <a:pt x="50" y="4"/>
                  </a:lnTo>
                  <a:lnTo>
                    <a:pt x="58" y="0"/>
                  </a:lnTo>
                  <a:lnTo>
                    <a:pt x="58" y="0"/>
                  </a:lnTo>
                  <a:lnTo>
                    <a:pt x="62" y="4"/>
                  </a:lnTo>
                  <a:lnTo>
                    <a:pt x="68" y="6"/>
                  </a:lnTo>
                  <a:lnTo>
                    <a:pt x="86" y="6"/>
                  </a:lnTo>
                  <a:lnTo>
                    <a:pt x="104" y="6"/>
                  </a:lnTo>
                  <a:lnTo>
                    <a:pt x="120" y="8"/>
                  </a:lnTo>
                  <a:lnTo>
                    <a:pt x="122" y="14"/>
                  </a:lnTo>
                  <a:lnTo>
                    <a:pt x="132" y="16"/>
                  </a:lnTo>
                  <a:lnTo>
                    <a:pt x="132" y="24"/>
                  </a:lnTo>
                  <a:lnTo>
                    <a:pt x="132" y="24"/>
                  </a:lnTo>
                  <a:lnTo>
                    <a:pt x="118" y="30"/>
                  </a:lnTo>
                  <a:lnTo>
                    <a:pt x="112" y="34"/>
                  </a:lnTo>
                  <a:lnTo>
                    <a:pt x="108" y="38"/>
                  </a:lnTo>
                  <a:lnTo>
                    <a:pt x="92" y="42"/>
                  </a:lnTo>
                  <a:lnTo>
                    <a:pt x="92" y="42"/>
                  </a:lnTo>
                  <a:lnTo>
                    <a:pt x="90" y="48"/>
                  </a:lnTo>
                  <a:lnTo>
                    <a:pt x="86" y="52"/>
                  </a:lnTo>
                  <a:lnTo>
                    <a:pt x="78" y="52"/>
                  </a:lnTo>
                  <a:lnTo>
                    <a:pt x="76" y="48"/>
                  </a:lnTo>
                  <a:lnTo>
                    <a:pt x="76" y="48"/>
                  </a:lnTo>
                  <a:lnTo>
                    <a:pt x="72" y="48"/>
                  </a:lnTo>
                  <a:lnTo>
                    <a:pt x="68" y="48"/>
                  </a:lnTo>
                  <a:lnTo>
                    <a:pt x="66" y="52"/>
                  </a:lnTo>
                  <a:lnTo>
                    <a:pt x="58" y="56"/>
                  </a:lnTo>
                  <a:lnTo>
                    <a:pt x="58" y="56"/>
                  </a:lnTo>
                  <a:lnTo>
                    <a:pt x="56" y="60"/>
                  </a:lnTo>
                  <a:lnTo>
                    <a:pt x="54" y="64"/>
                  </a:lnTo>
                  <a:lnTo>
                    <a:pt x="50" y="62"/>
                  </a:lnTo>
                  <a:lnTo>
                    <a:pt x="50" y="66"/>
                  </a:lnTo>
                  <a:lnTo>
                    <a:pt x="50" y="66"/>
                  </a:lnTo>
                  <a:lnTo>
                    <a:pt x="44" y="66"/>
                  </a:lnTo>
                  <a:lnTo>
                    <a:pt x="40" y="68"/>
                  </a:lnTo>
                  <a:lnTo>
                    <a:pt x="36" y="68"/>
                  </a:lnTo>
                  <a:lnTo>
                    <a:pt x="30" y="68"/>
                  </a:lnTo>
                  <a:lnTo>
                    <a:pt x="30" y="64"/>
                  </a:lnTo>
                  <a:lnTo>
                    <a:pt x="26" y="62"/>
                  </a:lnTo>
                  <a:lnTo>
                    <a:pt x="20" y="66"/>
                  </a:lnTo>
                  <a:lnTo>
                    <a:pt x="20" y="66"/>
                  </a:lnTo>
                  <a:lnTo>
                    <a:pt x="16" y="64"/>
                  </a:lnTo>
                  <a:lnTo>
                    <a:pt x="10" y="62"/>
                  </a:lnTo>
                  <a:lnTo>
                    <a:pt x="2" y="64"/>
                  </a:lnTo>
                  <a:lnTo>
                    <a:pt x="0" y="62"/>
                  </a:lnTo>
                  <a:lnTo>
                    <a:pt x="0" y="56"/>
                  </a:lnTo>
                  <a:lnTo>
                    <a:pt x="0" y="56"/>
                  </a:lnTo>
                  <a:lnTo>
                    <a:pt x="4" y="54"/>
                  </a:lnTo>
                  <a:lnTo>
                    <a:pt x="8" y="54"/>
                  </a:lnTo>
                  <a:lnTo>
                    <a:pt x="12" y="54"/>
                  </a:lnTo>
                  <a:lnTo>
                    <a:pt x="14" y="56"/>
                  </a:lnTo>
                  <a:lnTo>
                    <a:pt x="20" y="52"/>
                  </a:lnTo>
                  <a:lnTo>
                    <a:pt x="32" y="52"/>
                  </a:lnTo>
                  <a:lnTo>
                    <a:pt x="34" y="48"/>
                  </a:lnTo>
                  <a:lnTo>
                    <a:pt x="34" y="48"/>
                  </a:lnTo>
                  <a:lnTo>
                    <a:pt x="42" y="46"/>
                  </a:lnTo>
                  <a:lnTo>
                    <a:pt x="46" y="42"/>
                  </a:lnTo>
                  <a:lnTo>
                    <a:pt x="46" y="42"/>
                  </a:lnTo>
                  <a:lnTo>
                    <a:pt x="38" y="40"/>
                  </a:lnTo>
                  <a:lnTo>
                    <a:pt x="30" y="34"/>
                  </a:lnTo>
                  <a:lnTo>
                    <a:pt x="30" y="32"/>
                  </a:lnTo>
                  <a:lnTo>
                    <a:pt x="28" y="30"/>
                  </a:lnTo>
                  <a:lnTo>
                    <a:pt x="26" y="36"/>
                  </a:lnTo>
                  <a:lnTo>
                    <a:pt x="18" y="34"/>
                  </a:lnTo>
                  <a:lnTo>
                    <a:pt x="16" y="32"/>
                  </a:lnTo>
                  <a:lnTo>
                    <a:pt x="12" y="30"/>
                  </a:lnTo>
                  <a:lnTo>
                    <a:pt x="12" y="28"/>
                  </a:lnTo>
                  <a:lnTo>
                    <a:pt x="24" y="20"/>
                  </a:lnTo>
                  <a:lnTo>
                    <a:pt x="22" y="18"/>
                  </a:lnTo>
                  <a:lnTo>
                    <a:pt x="20" y="16"/>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817" name="Freeform 1710"/>
            <p:cNvSpPr>
              <a:spLocks/>
            </p:cNvSpPr>
            <p:nvPr/>
          </p:nvSpPr>
          <p:spPr bwMode="auto">
            <a:xfrm>
              <a:off x="2441057" y="5493135"/>
              <a:ext cx="64915" cy="53118"/>
            </a:xfrm>
            <a:custGeom>
              <a:avLst/>
              <a:gdLst/>
              <a:ahLst/>
              <a:cxnLst>
                <a:cxn ang="0">
                  <a:pos x="76" y="26"/>
                </a:cxn>
                <a:cxn ang="0">
                  <a:pos x="76" y="40"/>
                </a:cxn>
                <a:cxn ang="0">
                  <a:pos x="78" y="44"/>
                </a:cxn>
                <a:cxn ang="0">
                  <a:pos x="88" y="46"/>
                </a:cxn>
                <a:cxn ang="0">
                  <a:pos x="88" y="50"/>
                </a:cxn>
                <a:cxn ang="0">
                  <a:pos x="90" y="60"/>
                </a:cxn>
                <a:cxn ang="0">
                  <a:pos x="88" y="64"/>
                </a:cxn>
                <a:cxn ang="0">
                  <a:pos x="90" y="62"/>
                </a:cxn>
                <a:cxn ang="0">
                  <a:pos x="78" y="64"/>
                </a:cxn>
                <a:cxn ang="0">
                  <a:pos x="72" y="60"/>
                </a:cxn>
                <a:cxn ang="0">
                  <a:pos x="62" y="68"/>
                </a:cxn>
                <a:cxn ang="0">
                  <a:pos x="48" y="66"/>
                </a:cxn>
                <a:cxn ang="0">
                  <a:pos x="46" y="52"/>
                </a:cxn>
                <a:cxn ang="0">
                  <a:pos x="42" y="44"/>
                </a:cxn>
                <a:cxn ang="0">
                  <a:pos x="34" y="54"/>
                </a:cxn>
                <a:cxn ang="0">
                  <a:pos x="32" y="60"/>
                </a:cxn>
                <a:cxn ang="0">
                  <a:pos x="24" y="60"/>
                </a:cxn>
                <a:cxn ang="0">
                  <a:pos x="24" y="66"/>
                </a:cxn>
                <a:cxn ang="0">
                  <a:pos x="8" y="68"/>
                </a:cxn>
                <a:cxn ang="0">
                  <a:pos x="4" y="62"/>
                </a:cxn>
                <a:cxn ang="0">
                  <a:pos x="4" y="60"/>
                </a:cxn>
                <a:cxn ang="0">
                  <a:pos x="12" y="48"/>
                </a:cxn>
                <a:cxn ang="0">
                  <a:pos x="8" y="34"/>
                </a:cxn>
                <a:cxn ang="0">
                  <a:pos x="0" y="30"/>
                </a:cxn>
                <a:cxn ang="0">
                  <a:pos x="2" y="24"/>
                </a:cxn>
                <a:cxn ang="0">
                  <a:pos x="16" y="18"/>
                </a:cxn>
                <a:cxn ang="0">
                  <a:pos x="22" y="10"/>
                </a:cxn>
                <a:cxn ang="0">
                  <a:pos x="28" y="6"/>
                </a:cxn>
                <a:cxn ang="0">
                  <a:pos x="38" y="0"/>
                </a:cxn>
                <a:cxn ang="0">
                  <a:pos x="36" y="8"/>
                </a:cxn>
                <a:cxn ang="0">
                  <a:pos x="38" y="14"/>
                </a:cxn>
                <a:cxn ang="0">
                  <a:pos x="36" y="18"/>
                </a:cxn>
                <a:cxn ang="0">
                  <a:pos x="34" y="16"/>
                </a:cxn>
                <a:cxn ang="0">
                  <a:pos x="26" y="16"/>
                </a:cxn>
                <a:cxn ang="0">
                  <a:pos x="22" y="24"/>
                </a:cxn>
                <a:cxn ang="0">
                  <a:pos x="24" y="26"/>
                </a:cxn>
                <a:cxn ang="0">
                  <a:pos x="38" y="26"/>
                </a:cxn>
                <a:cxn ang="0">
                  <a:pos x="48" y="24"/>
                </a:cxn>
                <a:cxn ang="0">
                  <a:pos x="52" y="30"/>
                </a:cxn>
                <a:cxn ang="0">
                  <a:pos x="58" y="30"/>
                </a:cxn>
                <a:cxn ang="0">
                  <a:pos x="66" y="28"/>
                </a:cxn>
                <a:cxn ang="0">
                  <a:pos x="72" y="24"/>
                </a:cxn>
              </a:cxnLst>
              <a:rect l="0" t="0" r="r" b="b"/>
              <a:pathLst>
                <a:path w="90" h="74">
                  <a:moveTo>
                    <a:pt x="76" y="26"/>
                  </a:moveTo>
                  <a:lnTo>
                    <a:pt x="76" y="26"/>
                  </a:lnTo>
                  <a:lnTo>
                    <a:pt x="76" y="34"/>
                  </a:lnTo>
                  <a:lnTo>
                    <a:pt x="76" y="40"/>
                  </a:lnTo>
                  <a:lnTo>
                    <a:pt x="76" y="42"/>
                  </a:lnTo>
                  <a:lnTo>
                    <a:pt x="78" y="44"/>
                  </a:lnTo>
                  <a:lnTo>
                    <a:pt x="86" y="44"/>
                  </a:lnTo>
                  <a:lnTo>
                    <a:pt x="88" y="46"/>
                  </a:lnTo>
                  <a:lnTo>
                    <a:pt x="88" y="46"/>
                  </a:lnTo>
                  <a:lnTo>
                    <a:pt x="88" y="50"/>
                  </a:lnTo>
                  <a:lnTo>
                    <a:pt x="90" y="54"/>
                  </a:lnTo>
                  <a:lnTo>
                    <a:pt x="90" y="60"/>
                  </a:lnTo>
                  <a:lnTo>
                    <a:pt x="90" y="64"/>
                  </a:lnTo>
                  <a:lnTo>
                    <a:pt x="88" y="64"/>
                  </a:lnTo>
                  <a:lnTo>
                    <a:pt x="90" y="62"/>
                  </a:lnTo>
                  <a:lnTo>
                    <a:pt x="90" y="62"/>
                  </a:lnTo>
                  <a:lnTo>
                    <a:pt x="82" y="62"/>
                  </a:lnTo>
                  <a:lnTo>
                    <a:pt x="78" y="64"/>
                  </a:lnTo>
                  <a:lnTo>
                    <a:pt x="76" y="62"/>
                  </a:lnTo>
                  <a:lnTo>
                    <a:pt x="72" y="60"/>
                  </a:lnTo>
                  <a:lnTo>
                    <a:pt x="72" y="60"/>
                  </a:lnTo>
                  <a:lnTo>
                    <a:pt x="62" y="68"/>
                  </a:lnTo>
                  <a:lnTo>
                    <a:pt x="52" y="74"/>
                  </a:lnTo>
                  <a:lnTo>
                    <a:pt x="48" y="66"/>
                  </a:lnTo>
                  <a:lnTo>
                    <a:pt x="50" y="54"/>
                  </a:lnTo>
                  <a:lnTo>
                    <a:pt x="46" y="52"/>
                  </a:lnTo>
                  <a:lnTo>
                    <a:pt x="48" y="48"/>
                  </a:lnTo>
                  <a:lnTo>
                    <a:pt x="42" y="44"/>
                  </a:lnTo>
                  <a:lnTo>
                    <a:pt x="40" y="44"/>
                  </a:lnTo>
                  <a:lnTo>
                    <a:pt x="34" y="54"/>
                  </a:lnTo>
                  <a:lnTo>
                    <a:pt x="34" y="56"/>
                  </a:lnTo>
                  <a:lnTo>
                    <a:pt x="32" y="60"/>
                  </a:lnTo>
                  <a:lnTo>
                    <a:pt x="26" y="58"/>
                  </a:lnTo>
                  <a:lnTo>
                    <a:pt x="24" y="60"/>
                  </a:lnTo>
                  <a:lnTo>
                    <a:pt x="24" y="64"/>
                  </a:lnTo>
                  <a:lnTo>
                    <a:pt x="24" y="66"/>
                  </a:lnTo>
                  <a:lnTo>
                    <a:pt x="18" y="64"/>
                  </a:lnTo>
                  <a:lnTo>
                    <a:pt x="8" y="68"/>
                  </a:lnTo>
                  <a:lnTo>
                    <a:pt x="4" y="64"/>
                  </a:lnTo>
                  <a:lnTo>
                    <a:pt x="4" y="62"/>
                  </a:lnTo>
                  <a:lnTo>
                    <a:pt x="4" y="60"/>
                  </a:lnTo>
                  <a:lnTo>
                    <a:pt x="4" y="60"/>
                  </a:lnTo>
                  <a:lnTo>
                    <a:pt x="8" y="54"/>
                  </a:lnTo>
                  <a:lnTo>
                    <a:pt x="12" y="48"/>
                  </a:lnTo>
                  <a:lnTo>
                    <a:pt x="8" y="40"/>
                  </a:lnTo>
                  <a:lnTo>
                    <a:pt x="8" y="34"/>
                  </a:lnTo>
                  <a:lnTo>
                    <a:pt x="2" y="34"/>
                  </a:lnTo>
                  <a:lnTo>
                    <a:pt x="0" y="30"/>
                  </a:lnTo>
                  <a:lnTo>
                    <a:pt x="0" y="28"/>
                  </a:lnTo>
                  <a:lnTo>
                    <a:pt x="2" y="24"/>
                  </a:lnTo>
                  <a:lnTo>
                    <a:pt x="14" y="24"/>
                  </a:lnTo>
                  <a:lnTo>
                    <a:pt x="16" y="18"/>
                  </a:lnTo>
                  <a:lnTo>
                    <a:pt x="22" y="14"/>
                  </a:lnTo>
                  <a:lnTo>
                    <a:pt x="22" y="10"/>
                  </a:lnTo>
                  <a:lnTo>
                    <a:pt x="24" y="6"/>
                  </a:lnTo>
                  <a:lnTo>
                    <a:pt x="28" y="6"/>
                  </a:lnTo>
                  <a:lnTo>
                    <a:pt x="36" y="0"/>
                  </a:lnTo>
                  <a:lnTo>
                    <a:pt x="38" y="0"/>
                  </a:lnTo>
                  <a:lnTo>
                    <a:pt x="40" y="6"/>
                  </a:lnTo>
                  <a:lnTo>
                    <a:pt x="36" y="8"/>
                  </a:lnTo>
                  <a:lnTo>
                    <a:pt x="36" y="8"/>
                  </a:lnTo>
                  <a:lnTo>
                    <a:pt x="38" y="14"/>
                  </a:lnTo>
                  <a:lnTo>
                    <a:pt x="42" y="14"/>
                  </a:lnTo>
                  <a:lnTo>
                    <a:pt x="36" y="18"/>
                  </a:lnTo>
                  <a:lnTo>
                    <a:pt x="36" y="18"/>
                  </a:lnTo>
                  <a:lnTo>
                    <a:pt x="34" y="16"/>
                  </a:lnTo>
                  <a:lnTo>
                    <a:pt x="30" y="16"/>
                  </a:lnTo>
                  <a:lnTo>
                    <a:pt x="26" y="16"/>
                  </a:lnTo>
                  <a:lnTo>
                    <a:pt x="22" y="18"/>
                  </a:lnTo>
                  <a:lnTo>
                    <a:pt x="22" y="24"/>
                  </a:lnTo>
                  <a:lnTo>
                    <a:pt x="24" y="26"/>
                  </a:lnTo>
                  <a:lnTo>
                    <a:pt x="24" y="26"/>
                  </a:lnTo>
                  <a:lnTo>
                    <a:pt x="32" y="24"/>
                  </a:lnTo>
                  <a:lnTo>
                    <a:pt x="38" y="26"/>
                  </a:lnTo>
                  <a:lnTo>
                    <a:pt x="42" y="28"/>
                  </a:lnTo>
                  <a:lnTo>
                    <a:pt x="48" y="24"/>
                  </a:lnTo>
                  <a:lnTo>
                    <a:pt x="52" y="26"/>
                  </a:lnTo>
                  <a:lnTo>
                    <a:pt x="52" y="30"/>
                  </a:lnTo>
                  <a:lnTo>
                    <a:pt x="52" y="30"/>
                  </a:lnTo>
                  <a:lnTo>
                    <a:pt x="58" y="30"/>
                  </a:lnTo>
                  <a:lnTo>
                    <a:pt x="62" y="30"/>
                  </a:lnTo>
                  <a:lnTo>
                    <a:pt x="66" y="28"/>
                  </a:lnTo>
                  <a:lnTo>
                    <a:pt x="72" y="28"/>
                  </a:lnTo>
                  <a:lnTo>
                    <a:pt x="72" y="24"/>
                  </a:lnTo>
                  <a:lnTo>
                    <a:pt x="76" y="26"/>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818" name="Freeform 1711"/>
            <p:cNvSpPr>
              <a:spLocks/>
            </p:cNvSpPr>
            <p:nvPr/>
          </p:nvSpPr>
          <p:spPr bwMode="auto">
            <a:xfrm>
              <a:off x="2311227" y="5471601"/>
              <a:ext cx="122617" cy="90444"/>
            </a:xfrm>
            <a:custGeom>
              <a:avLst/>
              <a:gdLst/>
              <a:ahLst/>
              <a:cxnLst>
                <a:cxn ang="0">
                  <a:pos x="26" y="90"/>
                </a:cxn>
                <a:cxn ang="0">
                  <a:pos x="46" y="80"/>
                </a:cxn>
                <a:cxn ang="0">
                  <a:pos x="56" y="76"/>
                </a:cxn>
                <a:cxn ang="0">
                  <a:pos x="62" y="80"/>
                </a:cxn>
                <a:cxn ang="0">
                  <a:pos x="76" y="88"/>
                </a:cxn>
                <a:cxn ang="0">
                  <a:pos x="86" y="94"/>
                </a:cxn>
                <a:cxn ang="0">
                  <a:pos x="106" y="104"/>
                </a:cxn>
                <a:cxn ang="0">
                  <a:pos x="106" y="112"/>
                </a:cxn>
                <a:cxn ang="0">
                  <a:pos x="110" y="122"/>
                </a:cxn>
                <a:cxn ang="0">
                  <a:pos x="118" y="126"/>
                </a:cxn>
                <a:cxn ang="0">
                  <a:pos x="130" y="118"/>
                </a:cxn>
                <a:cxn ang="0">
                  <a:pos x="146" y="108"/>
                </a:cxn>
                <a:cxn ang="0">
                  <a:pos x="148" y="100"/>
                </a:cxn>
                <a:cxn ang="0">
                  <a:pos x="150" y="94"/>
                </a:cxn>
                <a:cxn ang="0">
                  <a:pos x="158" y="90"/>
                </a:cxn>
                <a:cxn ang="0">
                  <a:pos x="166" y="92"/>
                </a:cxn>
                <a:cxn ang="0">
                  <a:pos x="170" y="92"/>
                </a:cxn>
                <a:cxn ang="0">
                  <a:pos x="170" y="82"/>
                </a:cxn>
                <a:cxn ang="0">
                  <a:pos x="166" y="78"/>
                </a:cxn>
                <a:cxn ang="0">
                  <a:pos x="156" y="76"/>
                </a:cxn>
                <a:cxn ang="0">
                  <a:pos x="140" y="62"/>
                </a:cxn>
                <a:cxn ang="0">
                  <a:pos x="122" y="50"/>
                </a:cxn>
                <a:cxn ang="0">
                  <a:pos x="120" y="40"/>
                </a:cxn>
                <a:cxn ang="0">
                  <a:pos x="116" y="34"/>
                </a:cxn>
                <a:cxn ang="0">
                  <a:pos x="110" y="26"/>
                </a:cxn>
                <a:cxn ang="0">
                  <a:pos x="92" y="24"/>
                </a:cxn>
                <a:cxn ang="0">
                  <a:pos x="92" y="18"/>
                </a:cxn>
                <a:cxn ang="0">
                  <a:pos x="90" y="14"/>
                </a:cxn>
                <a:cxn ang="0">
                  <a:pos x="82" y="8"/>
                </a:cxn>
                <a:cxn ang="0">
                  <a:pos x="72" y="2"/>
                </a:cxn>
                <a:cxn ang="0">
                  <a:pos x="72" y="8"/>
                </a:cxn>
                <a:cxn ang="0">
                  <a:pos x="66" y="6"/>
                </a:cxn>
                <a:cxn ang="0">
                  <a:pos x="58" y="12"/>
                </a:cxn>
                <a:cxn ang="0">
                  <a:pos x="56" y="26"/>
                </a:cxn>
                <a:cxn ang="0">
                  <a:pos x="44" y="26"/>
                </a:cxn>
                <a:cxn ang="0">
                  <a:pos x="34" y="24"/>
                </a:cxn>
                <a:cxn ang="0">
                  <a:pos x="22" y="8"/>
                </a:cxn>
                <a:cxn ang="0">
                  <a:pos x="10" y="10"/>
                </a:cxn>
                <a:cxn ang="0">
                  <a:pos x="0" y="18"/>
                </a:cxn>
                <a:cxn ang="0">
                  <a:pos x="2" y="24"/>
                </a:cxn>
                <a:cxn ang="0">
                  <a:pos x="4" y="20"/>
                </a:cxn>
                <a:cxn ang="0">
                  <a:pos x="8" y="16"/>
                </a:cxn>
                <a:cxn ang="0">
                  <a:pos x="16" y="14"/>
                </a:cxn>
                <a:cxn ang="0">
                  <a:pos x="22" y="24"/>
                </a:cxn>
                <a:cxn ang="0">
                  <a:pos x="26" y="34"/>
                </a:cxn>
                <a:cxn ang="0">
                  <a:pos x="24" y="36"/>
                </a:cxn>
                <a:cxn ang="0">
                  <a:pos x="8" y="36"/>
                </a:cxn>
                <a:cxn ang="0">
                  <a:pos x="6" y="30"/>
                </a:cxn>
                <a:cxn ang="0">
                  <a:pos x="4" y="42"/>
                </a:cxn>
                <a:cxn ang="0">
                  <a:pos x="12" y="48"/>
                </a:cxn>
                <a:cxn ang="0">
                  <a:pos x="18" y="52"/>
                </a:cxn>
                <a:cxn ang="0">
                  <a:pos x="12" y="52"/>
                </a:cxn>
                <a:cxn ang="0">
                  <a:pos x="12" y="60"/>
                </a:cxn>
                <a:cxn ang="0">
                  <a:pos x="20" y="64"/>
                </a:cxn>
                <a:cxn ang="0">
                  <a:pos x="18" y="78"/>
                </a:cxn>
                <a:cxn ang="0">
                  <a:pos x="18" y="90"/>
                </a:cxn>
              </a:cxnLst>
              <a:rect l="0" t="0" r="r" b="b"/>
              <a:pathLst>
                <a:path w="170" h="126">
                  <a:moveTo>
                    <a:pt x="18" y="90"/>
                  </a:moveTo>
                  <a:lnTo>
                    <a:pt x="26" y="90"/>
                  </a:lnTo>
                  <a:lnTo>
                    <a:pt x="36" y="80"/>
                  </a:lnTo>
                  <a:lnTo>
                    <a:pt x="46" y="80"/>
                  </a:lnTo>
                  <a:lnTo>
                    <a:pt x="48" y="76"/>
                  </a:lnTo>
                  <a:lnTo>
                    <a:pt x="56" y="76"/>
                  </a:lnTo>
                  <a:lnTo>
                    <a:pt x="56" y="76"/>
                  </a:lnTo>
                  <a:lnTo>
                    <a:pt x="62" y="80"/>
                  </a:lnTo>
                  <a:lnTo>
                    <a:pt x="68" y="84"/>
                  </a:lnTo>
                  <a:lnTo>
                    <a:pt x="76" y="88"/>
                  </a:lnTo>
                  <a:lnTo>
                    <a:pt x="82" y="88"/>
                  </a:lnTo>
                  <a:lnTo>
                    <a:pt x="86" y="94"/>
                  </a:lnTo>
                  <a:lnTo>
                    <a:pt x="100" y="104"/>
                  </a:lnTo>
                  <a:lnTo>
                    <a:pt x="106" y="104"/>
                  </a:lnTo>
                  <a:lnTo>
                    <a:pt x="106" y="104"/>
                  </a:lnTo>
                  <a:lnTo>
                    <a:pt x="106" y="112"/>
                  </a:lnTo>
                  <a:lnTo>
                    <a:pt x="106" y="120"/>
                  </a:lnTo>
                  <a:lnTo>
                    <a:pt x="110" y="122"/>
                  </a:lnTo>
                  <a:lnTo>
                    <a:pt x="114" y="122"/>
                  </a:lnTo>
                  <a:lnTo>
                    <a:pt x="118" y="126"/>
                  </a:lnTo>
                  <a:lnTo>
                    <a:pt x="128" y="122"/>
                  </a:lnTo>
                  <a:lnTo>
                    <a:pt x="130" y="118"/>
                  </a:lnTo>
                  <a:lnTo>
                    <a:pt x="130" y="116"/>
                  </a:lnTo>
                  <a:lnTo>
                    <a:pt x="146" y="108"/>
                  </a:lnTo>
                  <a:lnTo>
                    <a:pt x="146" y="108"/>
                  </a:lnTo>
                  <a:lnTo>
                    <a:pt x="148" y="100"/>
                  </a:lnTo>
                  <a:lnTo>
                    <a:pt x="148" y="96"/>
                  </a:lnTo>
                  <a:lnTo>
                    <a:pt x="150" y="94"/>
                  </a:lnTo>
                  <a:lnTo>
                    <a:pt x="158" y="94"/>
                  </a:lnTo>
                  <a:lnTo>
                    <a:pt x="158" y="90"/>
                  </a:lnTo>
                  <a:lnTo>
                    <a:pt x="160" y="90"/>
                  </a:lnTo>
                  <a:lnTo>
                    <a:pt x="166" y="92"/>
                  </a:lnTo>
                  <a:lnTo>
                    <a:pt x="170" y="92"/>
                  </a:lnTo>
                  <a:lnTo>
                    <a:pt x="170" y="92"/>
                  </a:lnTo>
                  <a:lnTo>
                    <a:pt x="170" y="86"/>
                  </a:lnTo>
                  <a:lnTo>
                    <a:pt x="170" y="82"/>
                  </a:lnTo>
                  <a:lnTo>
                    <a:pt x="170" y="82"/>
                  </a:lnTo>
                  <a:lnTo>
                    <a:pt x="166" y="78"/>
                  </a:lnTo>
                  <a:lnTo>
                    <a:pt x="162" y="76"/>
                  </a:lnTo>
                  <a:lnTo>
                    <a:pt x="156" y="76"/>
                  </a:lnTo>
                  <a:lnTo>
                    <a:pt x="156" y="76"/>
                  </a:lnTo>
                  <a:lnTo>
                    <a:pt x="140" y="62"/>
                  </a:lnTo>
                  <a:lnTo>
                    <a:pt x="122" y="50"/>
                  </a:lnTo>
                  <a:lnTo>
                    <a:pt x="122" y="50"/>
                  </a:lnTo>
                  <a:lnTo>
                    <a:pt x="120" y="46"/>
                  </a:lnTo>
                  <a:lnTo>
                    <a:pt x="120" y="40"/>
                  </a:lnTo>
                  <a:lnTo>
                    <a:pt x="120" y="40"/>
                  </a:lnTo>
                  <a:lnTo>
                    <a:pt x="116" y="34"/>
                  </a:lnTo>
                  <a:lnTo>
                    <a:pt x="114" y="28"/>
                  </a:lnTo>
                  <a:lnTo>
                    <a:pt x="110" y="26"/>
                  </a:lnTo>
                  <a:lnTo>
                    <a:pt x="106" y="28"/>
                  </a:lnTo>
                  <a:lnTo>
                    <a:pt x="92" y="24"/>
                  </a:lnTo>
                  <a:lnTo>
                    <a:pt x="92" y="24"/>
                  </a:lnTo>
                  <a:lnTo>
                    <a:pt x="92" y="18"/>
                  </a:lnTo>
                  <a:lnTo>
                    <a:pt x="94" y="18"/>
                  </a:lnTo>
                  <a:lnTo>
                    <a:pt x="90" y="14"/>
                  </a:lnTo>
                  <a:lnTo>
                    <a:pt x="90" y="10"/>
                  </a:lnTo>
                  <a:lnTo>
                    <a:pt x="82" y="8"/>
                  </a:lnTo>
                  <a:lnTo>
                    <a:pt x="74" y="0"/>
                  </a:lnTo>
                  <a:lnTo>
                    <a:pt x="72" y="2"/>
                  </a:lnTo>
                  <a:lnTo>
                    <a:pt x="70" y="4"/>
                  </a:lnTo>
                  <a:lnTo>
                    <a:pt x="72" y="8"/>
                  </a:lnTo>
                  <a:lnTo>
                    <a:pt x="68" y="6"/>
                  </a:lnTo>
                  <a:lnTo>
                    <a:pt x="66" y="6"/>
                  </a:lnTo>
                  <a:lnTo>
                    <a:pt x="66" y="10"/>
                  </a:lnTo>
                  <a:lnTo>
                    <a:pt x="58" y="12"/>
                  </a:lnTo>
                  <a:lnTo>
                    <a:pt x="54" y="16"/>
                  </a:lnTo>
                  <a:lnTo>
                    <a:pt x="56" y="26"/>
                  </a:lnTo>
                  <a:lnTo>
                    <a:pt x="54" y="28"/>
                  </a:lnTo>
                  <a:lnTo>
                    <a:pt x="44" y="26"/>
                  </a:lnTo>
                  <a:lnTo>
                    <a:pt x="40" y="26"/>
                  </a:lnTo>
                  <a:lnTo>
                    <a:pt x="34" y="24"/>
                  </a:lnTo>
                  <a:lnTo>
                    <a:pt x="28" y="12"/>
                  </a:lnTo>
                  <a:lnTo>
                    <a:pt x="22" y="8"/>
                  </a:lnTo>
                  <a:lnTo>
                    <a:pt x="22" y="8"/>
                  </a:lnTo>
                  <a:lnTo>
                    <a:pt x="10" y="10"/>
                  </a:lnTo>
                  <a:lnTo>
                    <a:pt x="4" y="14"/>
                  </a:lnTo>
                  <a:lnTo>
                    <a:pt x="0" y="18"/>
                  </a:lnTo>
                  <a:lnTo>
                    <a:pt x="0" y="18"/>
                  </a:lnTo>
                  <a:lnTo>
                    <a:pt x="2" y="24"/>
                  </a:lnTo>
                  <a:lnTo>
                    <a:pt x="6" y="28"/>
                  </a:lnTo>
                  <a:lnTo>
                    <a:pt x="4" y="20"/>
                  </a:lnTo>
                  <a:lnTo>
                    <a:pt x="4" y="20"/>
                  </a:lnTo>
                  <a:lnTo>
                    <a:pt x="8" y="16"/>
                  </a:lnTo>
                  <a:lnTo>
                    <a:pt x="14" y="14"/>
                  </a:lnTo>
                  <a:lnTo>
                    <a:pt x="16" y="14"/>
                  </a:lnTo>
                  <a:lnTo>
                    <a:pt x="16" y="14"/>
                  </a:lnTo>
                  <a:lnTo>
                    <a:pt x="22" y="24"/>
                  </a:lnTo>
                  <a:lnTo>
                    <a:pt x="28" y="30"/>
                  </a:lnTo>
                  <a:lnTo>
                    <a:pt x="26" y="34"/>
                  </a:lnTo>
                  <a:lnTo>
                    <a:pt x="22" y="36"/>
                  </a:lnTo>
                  <a:lnTo>
                    <a:pt x="24" y="36"/>
                  </a:lnTo>
                  <a:lnTo>
                    <a:pt x="22" y="38"/>
                  </a:lnTo>
                  <a:lnTo>
                    <a:pt x="8" y="36"/>
                  </a:lnTo>
                  <a:lnTo>
                    <a:pt x="6" y="30"/>
                  </a:lnTo>
                  <a:lnTo>
                    <a:pt x="6" y="30"/>
                  </a:lnTo>
                  <a:lnTo>
                    <a:pt x="6" y="36"/>
                  </a:lnTo>
                  <a:lnTo>
                    <a:pt x="4" y="42"/>
                  </a:lnTo>
                  <a:lnTo>
                    <a:pt x="6" y="50"/>
                  </a:lnTo>
                  <a:lnTo>
                    <a:pt x="12" y="48"/>
                  </a:lnTo>
                  <a:lnTo>
                    <a:pt x="16" y="48"/>
                  </a:lnTo>
                  <a:lnTo>
                    <a:pt x="18" y="52"/>
                  </a:lnTo>
                  <a:lnTo>
                    <a:pt x="14" y="50"/>
                  </a:lnTo>
                  <a:lnTo>
                    <a:pt x="12" y="52"/>
                  </a:lnTo>
                  <a:lnTo>
                    <a:pt x="18" y="56"/>
                  </a:lnTo>
                  <a:lnTo>
                    <a:pt x="12" y="60"/>
                  </a:lnTo>
                  <a:lnTo>
                    <a:pt x="20" y="64"/>
                  </a:lnTo>
                  <a:lnTo>
                    <a:pt x="20" y="64"/>
                  </a:lnTo>
                  <a:lnTo>
                    <a:pt x="18" y="70"/>
                  </a:lnTo>
                  <a:lnTo>
                    <a:pt x="18" y="78"/>
                  </a:lnTo>
                  <a:lnTo>
                    <a:pt x="18" y="90"/>
                  </a:lnTo>
                  <a:lnTo>
                    <a:pt x="18" y="90"/>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819" name="Freeform 1712"/>
            <p:cNvSpPr>
              <a:spLocks/>
            </p:cNvSpPr>
            <p:nvPr/>
          </p:nvSpPr>
          <p:spPr bwMode="auto">
            <a:xfrm>
              <a:off x="2341521" y="5435710"/>
              <a:ext cx="148583" cy="103364"/>
            </a:xfrm>
            <a:custGeom>
              <a:avLst/>
              <a:gdLst/>
              <a:ahLst/>
              <a:cxnLst>
                <a:cxn ang="0">
                  <a:pos x="74" y="38"/>
                </a:cxn>
                <a:cxn ang="0">
                  <a:pos x="54" y="16"/>
                </a:cxn>
                <a:cxn ang="0">
                  <a:pos x="32" y="0"/>
                </a:cxn>
                <a:cxn ang="0">
                  <a:pos x="2" y="76"/>
                </a:cxn>
                <a:cxn ang="0">
                  <a:pos x="14" y="76"/>
                </a:cxn>
                <a:cxn ang="0">
                  <a:pos x="16" y="62"/>
                </a:cxn>
                <a:cxn ang="0">
                  <a:pos x="24" y="56"/>
                </a:cxn>
                <a:cxn ang="0">
                  <a:pos x="30" y="58"/>
                </a:cxn>
                <a:cxn ang="0">
                  <a:pos x="30" y="52"/>
                </a:cxn>
                <a:cxn ang="0">
                  <a:pos x="40" y="58"/>
                </a:cxn>
                <a:cxn ang="0">
                  <a:pos x="48" y="64"/>
                </a:cxn>
                <a:cxn ang="0">
                  <a:pos x="50" y="68"/>
                </a:cxn>
                <a:cxn ang="0">
                  <a:pos x="50" y="74"/>
                </a:cxn>
                <a:cxn ang="0">
                  <a:pos x="68" y="76"/>
                </a:cxn>
                <a:cxn ang="0">
                  <a:pos x="72" y="78"/>
                </a:cxn>
                <a:cxn ang="0">
                  <a:pos x="78" y="90"/>
                </a:cxn>
                <a:cxn ang="0">
                  <a:pos x="78" y="96"/>
                </a:cxn>
                <a:cxn ang="0">
                  <a:pos x="80" y="100"/>
                </a:cxn>
                <a:cxn ang="0">
                  <a:pos x="114" y="126"/>
                </a:cxn>
                <a:cxn ang="0">
                  <a:pos x="120" y="126"/>
                </a:cxn>
                <a:cxn ang="0">
                  <a:pos x="128" y="132"/>
                </a:cxn>
                <a:cxn ang="0">
                  <a:pos x="128" y="136"/>
                </a:cxn>
                <a:cxn ang="0">
                  <a:pos x="142" y="144"/>
                </a:cxn>
                <a:cxn ang="0">
                  <a:pos x="142" y="140"/>
                </a:cxn>
                <a:cxn ang="0">
                  <a:pos x="146" y="134"/>
                </a:cxn>
                <a:cxn ang="0">
                  <a:pos x="146" y="120"/>
                </a:cxn>
                <a:cxn ang="0">
                  <a:pos x="140" y="114"/>
                </a:cxn>
                <a:cxn ang="0">
                  <a:pos x="138" y="108"/>
                </a:cxn>
                <a:cxn ang="0">
                  <a:pos x="152" y="104"/>
                </a:cxn>
                <a:cxn ang="0">
                  <a:pos x="160" y="94"/>
                </a:cxn>
                <a:cxn ang="0">
                  <a:pos x="162" y="86"/>
                </a:cxn>
                <a:cxn ang="0">
                  <a:pos x="174" y="80"/>
                </a:cxn>
                <a:cxn ang="0">
                  <a:pos x="178" y="86"/>
                </a:cxn>
                <a:cxn ang="0">
                  <a:pos x="174" y="88"/>
                </a:cxn>
                <a:cxn ang="0">
                  <a:pos x="176" y="94"/>
                </a:cxn>
                <a:cxn ang="0">
                  <a:pos x="192" y="94"/>
                </a:cxn>
                <a:cxn ang="0">
                  <a:pos x="194" y="90"/>
                </a:cxn>
                <a:cxn ang="0">
                  <a:pos x="206" y="84"/>
                </a:cxn>
                <a:cxn ang="0">
                  <a:pos x="198" y="82"/>
                </a:cxn>
                <a:cxn ang="0">
                  <a:pos x="190" y="74"/>
                </a:cxn>
                <a:cxn ang="0">
                  <a:pos x="186" y="78"/>
                </a:cxn>
                <a:cxn ang="0">
                  <a:pos x="176" y="74"/>
                </a:cxn>
                <a:cxn ang="0">
                  <a:pos x="172" y="70"/>
                </a:cxn>
                <a:cxn ang="0">
                  <a:pos x="182" y="60"/>
                </a:cxn>
                <a:cxn ang="0">
                  <a:pos x="176" y="62"/>
                </a:cxn>
                <a:cxn ang="0">
                  <a:pos x="170" y="68"/>
                </a:cxn>
                <a:cxn ang="0">
                  <a:pos x="162" y="72"/>
                </a:cxn>
                <a:cxn ang="0">
                  <a:pos x="154" y="80"/>
                </a:cxn>
                <a:cxn ang="0">
                  <a:pos x="142" y="76"/>
                </a:cxn>
                <a:cxn ang="0">
                  <a:pos x="132" y="78"/>
                </a:cxn>
                <a:cxn ang="0">
                  <a:pos x="122" y="66"/>
                </a:cxn>
                <a:cxn ang="0">
                  <a:pos x="124" y="58"/>
                </a:cxn>
                <a:cxn ang="0">
                  <a:pos x="120" y="48"/>
                </a:cxn>
                <a:cxn ang="0">
                  <a:pos x="116" y="40"/>
                </a:cxn>
                <a:cxn ang="0">
                  <a:pos x="108" y="34"/>
                </a:cxn>
              </a:cxnLst>
              <a:rect l="0" t="0" r="r" b="b"/>
              <a:pathLst>
                <a:path w="206" h="144">
                  <a:moveTo>
                    <a:pt x="108" y="34"/>
                  </a:moveTo>
                  <a:lnTo>
                    <a:pt x="74" y="38"/>
                  </a:lnTo>
                  <a:lnTo>
                    <a:pt x="74" y="38"/>
                  </a:lnTo>
                  <a:lnTo>
                    <a:pt x="54" y="16"/>
                  </a:lnTo>
                  <a:lnTo>
                    <a:pt x="42" y="6"/>
                  </a:lnTo>
                  <a:lnTo>
                    <a:pt x="32" y="0"/>
                  </a:lnTo>
                  <a:lnTo>
                    <a:pt x="0" y="12"/>
                  </a:lnTo>
                  <a:lnTo>
                    <a:pt x="2" y="76"/>
                  </a:lnTo>
                  <a:lnTo>
                    <a:pt x="12" y="78"/>
                  </a:lnTo>
                  <a:lnTo>
                    <a:pt x="14" y="76"/>
                  </a:lnTo>
                  <a:lnTo>
                    <a:pt x="12" y="66"/>
                  </a:lnTo>
                  <a:lnTo>
                    <a:pt x="16" y="62"/>
                  </a:lnTo>
                  <a:lnTo>
                    <a:pt x="24" y="60"/>
                  </a:lnTo>
                  <a:lnTo>
                    <a:pt x="24" y="56"/>
                  </a:lnTo>
                  <a:lnTo>
                    <a:pt x="26" y="56"/>
                  </a:lnTo>
                  <a:lnTo>
                    <a:pt x="30" y="58"/>
                  </a:lnTo>
                  <a:lnTo>
                    <a:pt x="28" y="54"/>
                  </a:lnTo>
                  <a:lnTo>
                    <a:pt x="30" y="52"/>
                  </a:lnTo>
                  <a:lnTo>
                    <a:pt x="32" y="50"/>
                  </a:lnTo>
                  <a:lnTo>
                    <a:pt x="40" y="58"/>
                  </a:lnTo>
                  <a:lnTo>
                    <a:pt x="48" y="60"/>
                  </a:lnTo>
                  <a:lnTo>
                    <a:pt x="48" y="64"/>
                  </a:lnTo>
                  <a:lnTo>
                    <a:pt x="52" y="68"/>
                  </a:lnTo>
                  <a:lnTo>
                    <a:pt x="50" y="68"/>
                  </a:lnTo>
                  <a:lnTo>
                    <a:pt x="50" y="74"/>
                  </a:lnTo>
                  <a:lnTo>
                    <a:pt x="50" y="74"/>
                  </a:lnTo>
                  <a:lnTo>
                    <a:pt x="64" y="78"/>
                  </a:lnTo>
                  <a:lnTo>
                    <a:pt x="68" y="76"/>
                  </a:lnTo>
                  <a:lnTo>
                    <a:pt x="72" y="78"/>
                  </a:lnTo>
                  <a:lnTo>
                    <a:pt x="72" y="78"/>
                  </a:lnTo>
                  <a:lnTo>
                    <a:pt x="74" y="84"/>
                  </a:lnTo>
                  <a:lnTo>
                    <a:pt x="78" y="90"/>
                  </a:lnTo>
                  <a:lnTo>
                    <a:pt x="78" y="90"/>
                  </a:lnTo>
                  <a:lnTo>
                    <a:pt x="78" y="96"/>
                  </a:lnTo>
                  <a:lnTo>
                    <a:pt x="80" y="100"/>
                  </a:lnTo>
                  <a:lnTo>
                    <a:pt x="80" y="100"/>
                  </a:lnTo>
                  <a:lnTo>
                    <a:pt x="98" y="112"/>
                  </a:lnTo>
                  <a:lnTo>
                    <a:pt x="114" y="126"/>
                  </a:lnTo>
                  <a:lnTo>
                    <a:pt x="120" y="126"/>
                  </a:lnTo>
                  <a:lnTo>
                    <a:pt x="120" y="126"/>
                  </a:lnTo>
                  <a:lnTo>
                    <a:pt x="124" y="128"/>
                  </a:lnTo>
                  <a:lnTo>
                    <a:pt x="128" y="132"/>
                  </a:lnTo>
                  <a:lnTo>
                    <a:pt x="128" y="132"/>
                  </a:lnTo>
                  <a:lnTo>
                    <a:pt x="128" y="136"/>
                  </a:lnTo>
                  <a:lnTo>
                    <a:pt x="128" y="142"/>
                  </a:lnTo>
                  <a:lnTo>
                    <a:pt x="142" y="144"/>
                  </a:lnTo>
                  <a:lnTo>
                    <a:pt x="142" y="142"/>
                  </a:lnTo>
                  <a:lnTo>
                    <a:pt x="142" y="140"/>
                  </a:lnTo>
                  <a:lnTo>
                    <a:pt x="142" y="140"/>
                  </a:lnTo>
                  <a:lnTo>
                    <a:pt x="146" y="134"/>
                  </a:lnTo>
                  <a:lnTo>
                    <a:pt x="150" y="128"/>
                  </a:lnTo>
                  <a:lnTo>
                    <a:pt x="146" y="120"/>
                  </a:lnTo>
                  <a:lnTo>
                    <a:pt x="146" y="114"/>
                  </a:lnTo>
                  <a:lnTo>
                    <a:pt x="140" y="114"/>
                  </a:lnTo>
                  <a:lnTo>
                    <a:pt x="138" y="110"/>
                  </a:lnTo>
                  <a:lnTo>
                    <a:pt x="138" y="108"/>
                  </a:lnTo>
                  <a:lnTo>
                    <a:pt x="140" y="104"/>
                  </a:lnTo>
                  <a:lnTo>
                    <a:pt x="152" y="104"/>
                  </a:lnTo>
                  <a:lnTo>
                    <a:pt x="154" y="98"/>
                  </a:lnTo>
                  <a:lnTo>
                    <a:pt x="160" y="94"/>
                  </a:lnTo>
                  <a:lnTo>
                    <a:pt x="160" y="90"/>
                  </a:lnTo>
                  <a:lnTo>
                    <a:pt x="162" y="86"/>
                  </a:lnTo>
                  <a:lnTo>
                    <a:pt x="166" y="86"/>
                  </a:lnTo>
                  <a:lnTo>
                    <a:pt x="174" y="80"/>
                  </a:lnTo>
                  <a:lnTo>
                    <a:pt x="176" y="80"/>
                  </a:lnTo>
                  <a:lnTo>
                    <a:pt x="178" y="86"/>
                  </a:lnTo>
                  <a:lnTo>
                    <a:pt x="174" y="88"/>
                  </a:lnTo>
                  <a:lnTo>
                    <a:pt x="174" y="88"/>
                  </a:lnTo>
                  <a:lnTo>
                    <a:pt x="176" y="94"/>
                  </a:lnTo>
                  <a:lnTo>
                    <a:pt x="176" y="94"/>
                  </a:lnTo>
                  <a:lnTo>
                    <a:pt x="184" y="94"/>
                  </a:lnTo>
                  <a:lnTo>
                    <a:pt x="192" y="94"/>
                  </a:lnTo>
                  <a:lnTo>
                    <a:pt x="194" y="90"/>
                  </a:lnTo>
                  <a:lnTo>
                    <a:pt x="194" y="90"/>
                  </a:lnTo>
                  <a:lnTo>
                    <a:pt x="202" y="88"/>
                  </a:lnTo>
                  <a:lnTo>
                    <a:pt x="206" y="84"/>
                  </a:lnTo>
                  <a:lnTo>
                    <a:pt x="206" y="84"/>
                  </a:lnTo>
                  <a:lnTo>
                    <a:pt x="198" y="82"/>
                  </a:lnTo>
                  <a:lnTo>
                    <a:pt x="190" y="76"/>
                  </a:lnTo>
                  <a:lnTo>
                    <a:pt x="190" y="74"/>
                  </a:lnTo>
                  <a:lnTo>
                    <a:pt x="188" y="72"/>
                  </a:lnTo>
                  <a:lnTo>
                    <a:pt x="186" y="78"/>
                  </a:lnTo>
                  <a:lnTo>
                    <a:pt x="178" y="76"/>
                  </a:lnTo>
                  <a:lnTo>
                    <a:pt x="176" y="74"/>
                  </a:lnTo>
                  <a:lnTo>
                    <a:pt x="172" y="72"/>
                  </a:lnTo>
                  <a:lnTo>
                    <a:pt x="172" y="70"/>
                  </a:lnTo>
                  <a:lnTo>
                    <a:pt x="184" y="62"/>
                  </a:lnTo>
                  <a:lnTo>
                    <a:pt x="182" y="60"/>
                  </a:lnTo>
                  <a:lnTo>
                    <a:pt x="180" y="58"/>
                  </a:lnTo>
                  <a:lnTo>
                    <a:pt x="176" y="62"/>
                  </a:lnTo>
                  <a:lnTo>
                    <a:pt x="174" y="62"/>
                  </a:lnTo>
                  <a:lnTo>
                    <a:pt x="170" y="68"/>
                  </a:lnTo>
                  <a:lnTo>
                    <a:pt x="170" y="68"/>
                  </a:lnTo>
                  <a:lnTo>
                    <a:pt x="162" y="72"/>
                  </a:lnTo>
                  <a:lnTo>
                    <a:pt x="154" y="80"/>
                  </a:lnTo>
                  <a:lnTo>
                    <a:pt x="154" y="80"/>
                  </a:lnTo>
                  <a:lnTo>
                    <a:pt x="148" y="78"/>
                  </a:lnTo>
                  <a:lnTo>
                    <a:pt x="142" y="76"/>
                  </a:lnTo>
                  <a:lnTo>
                    <a:pt x="136" y="76"/>
                  </a:lnTo>
                  <a:lnTo>
                    <a:pt x="132" y="78"/>
                  </a:lnTo>
                  <a:lnTo>
                    <a:pt x="130" y="66"/>
                  </a:lnTo>
                  <a:lnTo>
                    <a:pt x="122" y="66"/>
                  </a:lnTo>
                  <a:lnTo>
                    <a:pt x="122" y="58"/>
                  </a:lnTo>
                  <a:lnTo>
                    <a:pt x="124" y="58"/>
                  </a:lnTo>
                  <a:lnTo>
                    <a:pt x="124" y="48"/>
                  </a:lnTo>
                  <a:lnTo>
                    <a:pt x="120" y="48"/>
                  </a:lnTo>
                  <a:lnTo>
                    <a:pt x="120" y="48"/>
                  </a:lnTo>
                  <a:lnTo>
                    <a:pt x="116" y="40"/>
                  </a:lnTo>
                  <a:lnTo>
                    <a:pt x="108" y="34"/>
                  </a:lnTo>
                  <a:lnTo>
                    <a:pt x="108" y="34"/>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820" name="Freeform 1713"/>
            <p:cNvSpPr>
              <a:spLocks/>
            </p:cNvSpPr>
            <p:nvPr/>
          </p:nvSpPr>
          <p:spPr bwMode="auto">
            <a:xfrm>
              <a:off x="2467023" y="5507491"/>
              <a:ext cx="2885" cy="1436"/>
            </a:xfrm>
            <a:custGeom>
              <a:avLst/>
              <a:gdLst/>
              <a:ahLst/>
              <a:cxnLst>
                <a:cxn ang="0">
                  <a:pos x="4" y="2"/>
                </a:cxn>
                <a:cxn ang="0">
                  <a:pos x="0" y="0"/>
                </a:cxn>
                <a:cxn ang="0">
                  <a:pos x="0" y="2"/>
                </a:cxn>
                <a:cxn ang="0">
                  <a:pos x="4" y="2"/>
                </a:cxn>
              </a:cxnLst>
              <a:rect l="0" t="0" r="r" b="b"/>
              <a:pathLst>
                <a:path w="4" h="2">
                  <a:moveTo>
                    <a:pt x="4" y="2"/>
                  </a:moveTo>
                  <a:lnTo>
                    <a:pt x="0" y="0"/>
                  </a:lnTo>
                  <a:lnTo>
                    <a:pt x="0" y="2"/>
                  </a:lnTo>
                  <a:lnTo>
                    <a:pt x="4" y="2"/>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821" name="Freeform 1714"/>
            <p:cNvSpPr>
              <a:spLocks/>
            </p:cNvSpPr>
            <p:nvPr/>
          </p:nvSpPr>
          <p:spPr bwMode="auto">
            <a:xfrm>
              <a:off x="2471351" y="5503184"/>
              <a:ext cx="2885" cy="4307"/>
            </a:xfrm>
            <a:custGeom>
              <a:avLst/>
              <a:gdLst/>
              <a:ahLst/>
              <a:cxnLst>
                <a:cxn ang="0">
                  <a:pos x="4" y="6"/>
                </a:cxn>
                <a:cxn ang="0">
                  <a:pos x="2" y="0"/>
                </a:cxn>
                <a:cxn ang="0">
                  <a:pos x="0" y="2"/>
                </a:cxn>
                <a:cxn ang="0">
                  <a:pos x="0" y="6"/>
                </a:cxn>
                <a:cxn ang="0">
                  <a:pos x="4" y="6"/>
                </a:cxn>
              </a:cxnLst>
              <a:rect l="0" t="0" r="r" b="b"/>
              <a:pathLst>
                <a:path w="4" h="6">
                  <a:moveTo>
                    <a:pt x="4" y="6"/>
                  </a:moveTo>
                  <a:lnTo>
                    <a:pt x="2" y="0"/>
                  </a:lnTo>
                  <a:lnTo>
                    <a:pt x="0" y="2"/>
                  </a:lnTo>
                  <a:lnTo>
                    <a:pt x="0" y="6"/>
                  </a:lnTo>
                  <a:lnTo>
                    <a:pt x="4" y="6"/>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822" name="Freeform 1715"/>
            <p:cNvSpPr>
              <a:spLocks/>
            </p:cNvSpPr>
            <p:nvPr/>
          </p:nvSpPr>
          <p:spPr bwMode="auto">
            <a:xfrm>
              <a:off x="2477121" y="5506056"/>
              <a:ext cx="1443" cy="1436"/>
            </a:xfrm>
            <a:custGeom>
              <a:avLst/>
              <a:gdLst/>
              <a:ahLst/>
              <a:cxnLst>
                <a:cxn ang="0">
                  <a:pos x="2" y="2"/>
                </a:cxn>
                <a:cxn ang="0">
                  <a:pos x="0" y="0"/>
                </a:cxn>
                <a:cxn ang="0">
                  <a:pos x="0" y="2"/>
                </a:cxn>
                <a:cxn ang="0">
                  <a:pos x="2" y="2"/>
                </a:cxn>
              </a:cxnLst>
              <a:rect l="0" t="0" r="r" b="b"/>
              <a:pathLst>
                <a:path w="2" h="2">
                  <a:moveTo>
                    <a:pt x="2" y="2"/>
                  </a:moveTo>
                  <a:lnTo>
                    <a:pt x="0" y="0"/>
                  </a:lnTo>
                  <a:lnTo>
                    <a:pt x="0" y="2"/>
                  </a:lnTo>
                  <a:lnTo>
                    <a:pt x="2" y="2"/>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823" name="Freeform 1716"/>
            <p:cNvSpPr>
              <a:spLocks/>
            </p:cNvSpPr>
            <p:nvPr/>
          </p:nvSpPr>
          <p:spPr bwMode="auto">
            <a:xfrm>
              <a:off x="2495874" y="5325168"/>
              <a:ext cx="527974" cy="391924"/>
            </a:xfrm>
            <a:custGeom>
              <a:avLst/>
              <a:gdLst/>
              <a:ahLst/>
              <a:cxnLst>
                <a:cxn ang="0">
                  <a:pos x="436" y="538"/>
                </a:cxn>
                <a:cxn ang="0">
                  <a:pos x="424" y="532"/>
                </a:cxn>
                <a:cxn ang="0">
                  <a:pos x="394" y="512"/>
                </a:cxn>
                <a:cxn ang="0">
                  <a:pos x="344" y="514"/>
                </a:cxn>
                <a:cxn ang="0">
                  <a:pos x="330" y="534"/>
                </a:cxn>
                <a:cxn ang="0">
                  <a:pos x="308" y="510"/>
                </a:cxn>
                <a:cxn ang="0">
                  <a:pos x="288" y="494"/>
                </a:cxn>
                <a:cxn ang="0">
                  <a:pos x="298" y="446"/>
                </a:cxn>
                <a:cxn ang="0">
                  <a:pos x="282" y="434"/>
                </a:cxn>
                <a:cxn ang="0">
                  <a:pos x="266" y="418"/>
                </a:cxn>
                <a:cxn ang="0">
                  <a:pos x="212" y="438"/>
                </a:cxn>
                <a:cxn ang="0">
                  <a:pos x="180" y="448"/>
                </a:cxn>
                <a:cxn ang="0">
                  <a:pos x="152" y="440"/>
                </a:cxn>
                <a:cxn ang="0">
                  <a:pos x="126" y="428"/>
                </a:cxn>
                <a:cxn ang="0">
                  <a:pos x="110" y="412"/>
                </a:cxn>
                <a:cxn ang="0">
                  <a:pos x="76" y="400"/>
                </a:cxn>
                <a:cxn ang="0">
                  <a:pos x="56" y="372"/>
                </a:cxn>
                <a:cxn ang="0">
                  <a:pos x="68" y="362"/>
                </a:cxn>
                <a:cxn ang="0">
                  <a:pos x="70" y="348"/>
                </a:cxn>
                <a:cxn ang="0">
                  <a:pos x="72" y="324"/>
                </a:cxn>
                <a:cxn ang="0">
                  <a:pos x="50" y="326"/>
                </a:cxn>
                <a:cxn ang="0">
                  <a:pos x="28" y="316"/>
                </a:cxn>
                <a:cxn ang="0">
                  <a:pos x="8" y="300"/>
                </a:cxn>
                <a:cxn ang="0">
                  <a:pos x="12" y="280"/>
                </a:cxn>
                <a:cxn ang="0">
                  <a:pos x="2" y="258"/>
                </a:cxn>
                <a:cxn ang="0">
                  <a:pos x="24" y="248"/>
                </a:cxn>
                <a:cxn ang="0">
                  <a:pos x="58" y="230"/>
                </a:cxn>
                <a:cxn ang="0">
                  <a:pos x="80" y="184"/>
                </a:cxn>
                <a:cxn ang="0">
                  <a:pos x="102" y="152"/>
                </a:cxn>
                <a:cxn ang="0">
                  <a:pos x="134" y="132"/>
                </a:cxn>
                <a:cxn ang="0">
                  <a:pos x="164" y="96"/>
                </a:cxn>
                <a:cxn ang="0">
                  <a:pos x="184" y="114"/>
                </a:cxn>
                <a:cxn ang="0">
                  <a:pos x="204" y="156"/>
                </a:cxn>
                <a:cxn ang="0">
                  <a:pos x="258" y="178"/>
                </a:cxn>
                <a:cxn ang="0">
                  <a:pos x="324" y="204"/>
                </a:cxn>
                <a:cxn ang="0">
                  <a:pos x="358" y="220"/>
                </a:cxn>
                <a:cxn ang="0">
                  <a:pos x="392" y="216"/>
                </a:cxn>
                <a:cxn ang="0">
                  <a:pos x="458" y="188"/>
                </a:cxn>
                <a:cxn ang="0">
                  <a:pos x="470" y="170"/>
                </a:cxn>
                <a:cxn ang="0">
                  <a:pos x="502" y="154"/>
                </a:cxn>
                <a:cxn ang="0">
                  <a:pos x="544" y="124"/>
                </a:cxn>
                <a:cxn ang="0">
                  <a:pos x="512" y="118"/>
                </a:cxn>
                <a:cxn ang="0">
                  <a:pos x="510" y="72"/>
                </a:cxn>
                <a:cxn ang="0">
                  <a:pos x="554" y="18"/>
                </a:cxn>
                <a:cxn ang="0">
                  <a:pos x="732" y="102"/>
                </a:cxn>
                <a:cxn ang="0">
                  <a:pos x="710" y="166"/>
                </a:cxn>
                <a:cxn ang="0">
                  <a:pos x="690" y="184"/>
                </a:cxn>
                <a:cxn ang="0">
                  <a:pos x="668" y="210"/>
                </a:cxn>
                <a:cxn ang="0">
                  <a:pos x="620" y="240"/>
                </a:cxn>
                <a:cxn ang="0">
                  <a:pos x="576" y="264"/>
                </a:cxn>
                <a:cxn ang="0">
                  <a:pos x="536" y="268"/>
                </a:cxn>
                <a:cxn ang="0">
                  <a:pos x="552" y="302"/>
                </a:cxn>
                <a:cxn ang="0">
                  <a:pos x="586" y="298"/>
                </a:cxn>
                <a:cxn ang="0">
                  <a:pos x="558" y="316"/>
                </a:cxn>
                <a:cxn ang="0">
                  <a:pos x="558" y="346"/>
                </a:cxn>
                <a:cxn ang="0">
                  <a:pos x="560" y="380"/>
                </a:cxn>
                <a:cxn ang="0">
                  <a:pos x="564" y="404"/>
                </a:cxn>
                <a:cxn ang="0">
                  <a:pos x="576" y="416"/>
                </a:cxn>
                <a:cxn ang="0">
                  <a:pos x="546" y="476"/>
                </a:cxn>
              </a:cxnLst>
              <a:rect l="0" t="0" r="r" b="b"/>
              <a:pathLst>
                <a:path w="732" h="546">
                  <a:moveTo>
                    <a:pt x="486" y="518"/>
                  </a:moveTo>
                  <a:lnTo>
                    <a:pt x="482" y="518"/>
                  </a:lnTo>
                  <a:lnTo>
                    <a:pt x="476" y="512"/>
                  </a:lnTo>
                  <a:lnTo>
                    <a:pt x="472" y="514"/>
                  </a:lnTo>
                  <a:lnTo>
                    <a:pt x="470" y="524"/>
                  </a:lnTo>
                  <a:lnTo>
                    <a:pt x="440" y="532"/>
                  </a:lnTo>
                  <a:lnTo>
                    <a:pt x="436" y="538"/>
                  </a:lnTo>
                  <a:lnTo>
                    <a:pt x="440" y="546"/>
                  </a:lnTo>
                  <a:lnTo>
                    <a:pt x="436" y="546"/>
                  </a:lnTo>
                  <a:lnTo>
                    <a:pt x="434" y="546"/>
                  </a:lnTo>
                  <a:lnTo>
                    <a:pt x="430" y="538"/>
                  </a:lnTo>
                  <a:lnTo>
                    <a:pt x="432" y="530"/>
                  </a:lnTo>
                  <a:lnTo>
                    <a:pt x="430" y="530"/>
                  </a:lnTo>
                  <a:lnTo>
                    <a:pt x="424" y="532"/>
                  </a:lnTo>
                  <a:lnTo>
                    <a:pt x="418" y="528"/>
                  </a:lnTo>
                  <a:lnTo>
                    <a:pt x="410" y="530"/>
                  </a:lnTo>
                  <a:lnTo>
                    <a:pt x="410" y="530"/>
                  </a:lnTo>
                  <a:lnTo>
                    <a:pt x="402" y="528"/>
                  </a:lnTo>
                  <a:lnTo>
                    <a:pt x="396" y="524"/>
                  </a:lnTo>
                  <a:lnTo>
                    <a:pt x="394" y="512"/>
                  </a:lnTo>
                  <a:lnTo>
                    <a:pt x="394" y="512"/>
                  </a:lnTo>
                  <a:lnTo>
                    <a:pt x="384" y="510"/>
                  </a:lnTo>
                  <a:lnTo>
                    <a:pt x="378" y="506"/>
                  </a:lnTo>
                  <a:lnTo>
                    <a:pt x="378" y="506"/>
                  </a:lnTo>
                  <a:lnTo>
                    <a:pt x="372" y="510"/>
                  </a:lnTo>
                  <a:lnTo>
                    <a:pt x="364" y="514"/>
                  </a:lnTo>
                  <a:lnTo>
                    <a:pt x="352" y="516"/>
                  </a:lnTo>
                  <a:lnTo>
                    <a:pt x="344" y="514"/>
                  </a:lnTo>
                  <a:lnTo>
                    <a:pt x="342" y="518"/>
                  </a:lnTo>
                  <a:lnTo>
                    <a:pt x="336" y="516"/>
                  </a:lnTo>
                  <a:lnTo>
                    <a:pt x="334" y="518"/>
                  </a:lnTo>
                  <a:lnTo>
                    <a:pt x="334" y="518"/>
                  </a:lnTo>
                  <a:lnTo>
                    <a:pt x="334" y="524"/>
                  </a:lnTo>
                  <a:lnTo>
                    <a:pt x="336" y="528"/>
                  </a:lnTo>
                  <a:lnTo>
                    <a:pt x="330" y="534"/>
                  </a:lnTo>
                  <a:lnTo>
                    <a:pt x="328" y="528"/>
                  </a:lnTo>
                  <a:lnTo>
                    <a:pt x="326" y="526"/>
                  </a:lnTo>
                  <a:lnTo>
                    <a:pt x="322" y="528"/>
                  </a:lnTo>
                  <a:lnTo>
                    <a:pt x="318" y="530"/>
                  </a:lnTo>
                  <a:lnTo>
                    <a:pt x="314" y="522"/>
                  </a:lnTo>
                  <a:lnTo>
                    <a:pt x="306" y="520"/>
                  </a:lnTo>
                  <a:lnTo>
                    <a:pt x="308" y="510"/>
                  </a:lnTo>
                  <a:lnTo>
                    <a:pt x="302" y="506"/>
                  </a:lnTo>
                  <a:lnTo>
                    <a:pt x="300" y="494"/>
                  </a:lnTo>
                  <a:lnTo>
                    <a:pt x="296" y="494"/>
                  </a:lnTo>
                  <a:lnTo>
                    <a:pt x="288" y="500"/>
                  </a:lnTo>
                  <a:lnTo>
                    <a:pt x="286" y="498"/>
                  </a:lnTo>
                  <a:lnTo>
                    <a:pt x="286" y="498"/>
                  </a:lnTo>
                  <a:lnTo>
                    <a:pt x="288" y="494"/>
                  </a:lnTo>
                  <a:lnTo>
                    <a:pt x="288" y="490"/>
                  </a:lnTo>
                  <a:lnTo>
                    <a:pt x="290" y="482"/>
                  </a:lnTo>
                  <a:lnTo>
                    <a:pt x="290" y="482"/>
                  </a:lnTo>
                  <a:lnTo>
                    <a:pt x="294" y="472"/>
                  </a:lnTo>
                  <a:lnTo>
                    <a:pt x="298" y="466"/>
                  </a:lnTo>
                  <a:lnTo>
                    <a:pt x="300" y="458"/>
                  </a:lnTo>
                  <a:lnTo>
                    <a:pt x="298" y="446"/>
                  </a:lnTo>
                  <a:lnTo>
                    <a:pt x="294" y="446"/>
                  </a:lnTo>
                  <a:lnTo>
                    <a:pt x="294" y="446"/>
                  </a:lnTo>
                  <a:lnTo>
                    <a:pt x="292" y="438"/>
                  </a:lnTo>
                  <a:lnTo>
                    <a:pt x="290" y="436"/>
                  </a:lnTo>
                  <a:lnTo>
                    <a:pt x="286" y="434"/>
                  </a:lnTo>
                  <a:lnTo>
                    <a:pt x="284" y="436"/>
                  </a:lnTo>
                  <a:lnTo>
                    <a:pt x="282" y="434"/>
                  </a:lnTo>
                  <a:lnTo>
                    <a:pt x="282" y="434"/>
                  </a:lnTo>
                  <a:lnTo>
                    <a:pt x="276" y="432"/>
                  </a:lnTo>
                  <a:lnTo>
                    <a:pt x="272" y="432"/>
                  </a:lnTo>
                  <a:lnTo>
                    <a:pt x="272" y="426"/>
                  </a:lnTo>
                  <a:lnTo>
                    <a:pt x="270" y="424"/>
                  </a:lnTo>
                  <a:lnTo>
                    <a:pt x="270" y="420"/>
                  </a:lnTo>
                  <a:lnTo>
                    <a:pt x="266" y="418"/>
                  </a:lnTo>
                  <a:lnTo>
                    <a:pt x="258" y="422"/>
                  </a:lnTo>
                  <a:lnTo>
                    <a:pt x="250" y="420"/>
                  </a:lnTo>
                  <a:lnTo>
                    <a:pt x="250" y="420"/>
                  </a:lnTo>
                  <a:lnTo>
                    <a:pt x="234" y="434"/>
                  </a:lnTo>
                  <a:lnTo>
                    <a:pt x="224" y="438"/>
                  </a:lnTo>
                  <a:lnTo>
                    <a:pt x="216" y="442"/>
                  </a:lnTo>
                  <a:lnTo>
                    <a:pt x="212" y="438"/>
                  </a:lnTo>
                  <a:lnTo>
                    <a:pt x="212" y="438"/>
                  </a:lnTo>
                  <a:lnTo>
                    <a:pt x="206" y="440"/>
                  </a:lnTo>
                  <a:lnTo>
                    <a:pt x="200" y="438"/>
                  </a:lnTo>
                  <a:lnTo>
                    <a:pt x="198" y="436"/>
                  </a:lnTo>
                  <a:lnTo>
                    <a:pt x="190" y="438"/>
                  </a:lnTo>
                  <a:lnTo>
                    <a:pt x="182" y="448"/>
                  </a:lnTo>
                  <a:lnTo>
                    <a:pt x="180" y="448"/>
                  </a:lnTo>
                  <a:lnTo>
                    <a:pt x="180" y="438"/>
                  </a:lnTo>
                  <a:lnTo>
                    <a:pt x="180" y="438"/>
                  </a:lnTo>
                  <a:lnTo>
                    <a:pt x="174" y="440"/>
                  </a:lnTo>
                  <a:lnTo>
                    <a:pt x="170" y="440"/>
                  </a:lnTo>
                  <a:lnTo>
                    <a:pt x="168" y="442"/>
                  </a:lnTo>
                  <a:lnTo>
                    <a:pt x="154" y="438"/>
                  </a:lnTo>
                  <a:lnTo>
                    <a:pt x="152" y="440"/>
                  </a:lnTo>
                  <a:lnTo>
                    <a:pt x="148" y="440"/>
                  </a:lnTo>
                  <a:lnTo>
                    <a:pt x="146" y="440"/>
                  </a:lnTo>
                  <a:lnTo>
                    <a:pt x="144" y="436"/>
                  </a:lnTo>
                  <a:lnTo>
                    <a:pt x="140" y="436"/>
                  </a:lnTo>
                  <a:lnTo>
                    <a:pt x="136" y="434"/>
                  </a:lnTo>
                  <a:lnTo>
                    <a:pt x="136" y="430"/>
                  </a:lnTo>
                  <a:lnTo>
                    <a:pt x="126" y="428"/>
                  </a:lnTo>
                  <a:lnTo>
                    <a:pt x="126" y="420"/>
                  </a:lnTo>
                  <a:lnTo>
                    <a:pt x="122" y="420"/>
                  </a:lnTo>
                  <a:lnTo>
                    <a:pt x="118" y="424"/>
                  </a:lnTo>
                  <a:lnTo>
                    <a:pt x="116" y="422"/>
                  </a:lnTo>
                  <a:lnTo>
                    <a:pt x="114" y="416"/>
                  </a:lnTo>
                  <a:lnTo>
                    <a:pt x="114" y="416"/>
                  </a:lnTo>
                  <a:lnTo>
                    <a:pt x="110" y="412"/>
                  </a:lnTo>
                  <a:lnTo>
                    <a:pt x="104" y="408"/>
                  </a:lnTo>
                  <a:lnTo>
                    <a:pt x="98" y="406"/>
                  </a:lnTo>
                  <a:lnTo>
                    <a:pt x="92" y="406"/>
                  </a:lnTo>
                  <a:lnTo>
                    <a:pt x="90" y="410"/>
                  </a:lnTo>
                  <a:lnTo>
                    <a:pt x="90" y="410"/>
                  </a:lnTo>
                  <a:lnTo>
                    <a:pt x="84" y="404"/>
                  </a:lnTo>
                  <a:lnTo>
                    <a:pt x="76" y="400"/>
                  </a:lnTo>
                  <a:lnTo>
                    <a:pt x="74" y="396"/>
                  </a:lnTo>
                  <a:lnTo>
                    <a:pt x="70" y="396"/>
                  </a:lnTo>
                  <a:lnTo>
                    <a:pt x="70" y="394"/>
                  </a:lnTo>
                  <a:lnTo>
                    <a:pt x="62" y="396"/>
                  </a:lnTo>
                  <a:lnTo>
                    <a:pt x="60" y="388"/>
                  </a:lnTo>
                  <a:lnTo>
                    <a:pt x="60" y="380"/>
                  </a:lnTo>
                  <a:lnTo>
                    <a:pt x="56" y="372"/>
                  </a:lnTo>
                  <a:lnTo>
                    <a:pt x="60" y="370"/>
                  </a:lnTo>
                  <a:lnTo>
                    <a:pt x="60" y="370"/>
                  </a:lnTo>
                  <a:lnTo>
                    <a:pt x="64" y="370"/>
                  </a:lnTo>
                  <a:lnTo>
                    <a:pt x="68" y="372"/>
                  </a:lnTo>
                  <a:lnTo>
                    <a:pt x="70" y="370"/>
                  </a:lnTo>
                  <a:lnTo>
                    <a:pt x="68" y="366"/>
                  </a:lnTo>
                  <a:lnTo>
                    <a:pt x="68" y="362"/>
                  </a:lnTo>
                  <a:lnTo>
                    <a:pt x="64" y="362"/>
                  </a:lnTo>
                  <a:lnTo>
                    <a:pt x="62" y="360"/>
                  </a:lnTo>
                  <a:lnTo>
                    <a:pt x="64" y="354"/>
                  </a:lnTo>
                  <a:lnTo>
                    <a:pt x="62" y="350"/>
                  </a:lnTo>
                  <a:lnTo>
                    <a:pt x="68" y="350"/>
                  </a:lnTo>
                  <a:lnTo>
                    <a:pt x="70" y="348"/>
                  </a:lnTo>
                  <a:lnTo>
                    <a:pt x="70" y="348"/>
                  </a:lnTo>
                  <a:lnTo>
                    <a:pt x="70" y="344"/>
                  </a:lnTo>
                  <a:lnTo>
                    <a:pt x="74" y="336"/>
                  </a:lnTo>
                  <a:lnTo>
                    <a:pt x="80" y="326"/>
                  </a:lnTo>
                  <a:lnTo>
                    <a:pt x="78" y="326"/>
                  </a:lnTo>
                  <a:lnTo>
                    <a:pt x="76" y="328"/>
                  </a:lnTo>
                  <a:lnTo>
                    <a:pt x="74" y="324"/>
                  </a:lnTo>
                  <a:lnTo>
                    <a:pt x="72" y="324"/>
                  </a:lnTo>
                  <a:lnTo>
                    <a:pt x="70" y="320"/>
                  </a:lnTo>
                  <a:lnTo>
                    <a:pt x="66" y="318"/>
                  </a:lnTo>
                  <a:lnTo>
                    <a:pt x="66" y="318"/>
                  </a:lnTo>
                  <a:lnTo>
                    <a:pt x="62" y="320"/>
                  </a:lnTo>
                  <a:lnTo>
                    <a:pt x="58" y="322"/>
                  </a:lnTo>
                  <a:lnTo>
                    <a:pt x="50" y="326"/>
                  </a:lnTo>
                  <a:lnTo>
                    <a:pt x="50" y="326"/>
                  </a:lnTo>
                  <a:lnTo>
                    <a:pt x="42" y="326"/>
                  </a:lnTo>
                  <a:lnTo>
                    <a:pt x="34" y="322"/>
                  </a:lnTo>
                  <a:lnTo>
                    <a:pt x="34" y="320"/>
                  </a:lnTo>
                  <a:lnTo>
                    <a:pt x="30" y="320"/>
                  </a:lnTo>
                  <a:lnTo>
                    <a:pt x="26" y="316"/>
                  </a:lnTo>
                  <a:lnTo>
                    <a:pt x="28" y="316"/>
                  </a:lnTo>
                  <a:lnTo>
                    <a:pt x="28" y="316"/>
                  </a:lnTo>
                  <a:lnTo>
                    <a:pt x="26" y="310"/>
                  </a:lnTo>
                  <a:lnTo>
                    <a:pt x="22" y="306"/>
                  </a:lnTo>
                  <a:lnTo>
                    <a:pt x="20" y="308"/>
                  </a:lnTo>
                  <a:lnTo>
                    <a:pt x="20" y="304"/>
                  </a:lnTo>
                  <a:lnTo>
                    <a:pt x="10" y="302"/>
                  </a:lnTo>
                  <a:lnTo>
                    <a:pt x="8" y="300"/>
                  </a:lnTo>
                  <a:lnTo>
                    <a:pt x="8" y="300"/>
                  </a:lnTo>
                  <a:lnTo>
                    <a:pt x="12" y="298"/>
                  </a:lnTo>
                  <a:lnTo>
                    <a:pt x="14" y="298"/>
                  </a:lnTo>
                  <a:lnTo>
                    <a:pt x="14" y="298"/>
                  </a:lnTo>
                  <a:lnTo>
                    <a:pt x="14" y="294"/>
                  </a:lnTo>
                  <a:lnTo>
                    <a:pt x="14" y="288"/>
                  </a:lnTo>
                  <a:lnTo>
                    <a:pt x="12" y="284"/>
                  </a:lnTo>
                  <a:lnTo>
                    <a:pt x="12" y="280"/>
                  </a:lnTo>
                  <a:lnTo>
                    <a:pt x="10" y="278"/>
                  </a:lnTo>
                  <a:lnTo>
                    <a:pt x="2" y="278"/>
                  </a:lnTo>
                  <a:lnTo>
                    <a:pt x="0" y="276"/>
                  </a:lnTo>
                  <a:lnTo>
                    <a:pt x="0" y="276"/>
                  </a:lnTo>
                  <a:lnTo>
                    <a:pt x="0" y="272"/>
                  </a:lnTo>
                  <a:lnTo>
                    <a:pt x="0" y="266"/>
                  </a:lnTo>
                  <a:lnTo>
                    <a:pt x="2" y="258"/>
                  </a:lnTo>
                  <a:lnTo>
                    <a:pt x="4" y="252"/>
                  </a:lnTo>
                  <a:lnTo>
                    <a:pt x="12" y="248"/>
                  </a:lnTo>
                  <a:lnTo>
                    <a:pt x="14" y="244"/>
                  </a:lnTo>
                  <a:lnTo>
                    <a:pt x="14" y="244"/>
                  </a:lnTo>
                  <a:lnTo>
                    <a:pt x="18" y="244"/>
                  </a:lnTo>
                  <a:lnTo>
                    <a:pt x="22" y="244"/>
                  </a:lnTo>
                  <a:lnTo>
                    <a:pt x="24" y="248"/>
                  </a:lnTo>
                  <a:lnTo>
                    <a:pt x="32" y="248"/>
                  </a:lnTo>
                  <a:lnTo>
                    <a:pt x="32" y="248"/>
                  </a:lnTo>
                  <a:lnTo>
                    <a:pt x="36" y="244"/>
                  </a:lnTo>
                  <a:lnTo>
                    <a:pt x="38" y="238"/>
                  </a:lnTo>
                  <a:lnTo>
                    <a:pt x="54" y="234"/>
                  </a:lnTo>
                  <a:lnTo>
                    <a:pt x="54" y="234"/>
                  </a:lnTo>
                  <a:lnTo>
                    <a:pt x="58" y="230"/>
                  </a:lnTo>
                  <a:lnTo>
                    <a:pt x="64" y="226"/>
                  </a:lnTo>
                  <a:lnTo>
                    <a:pt x="78" y="220"/>
                  </a:lnTo>
                  <a:lnTo>
                    <a:pt x="78" y="220"/>
                  </a:lnTo>
                  <a:lnTo>
                    <a:pt x="80" y="202"/>
                  </a:lnTo>
                  <a:lnTo>
                    <a:pt x="84" y="200"/>
                  </a:lnTo>
                  <a:lnTo>
                    <a:pt x="84" y="200"/>
                  </a:lnTo>
                  <a:lnTo>
                    <a:pt x="80" y="184"/>
                  </a:lnTo>
                  <a:lnTo>
                    <a:pt x="78" y="174"/>
                  </a:lnTo>
                  <a:lnTo>
                    <a:pt x="74" y="168"/>
                  </a:lnTo>
                  <a:lnTo>
                    <a:pt x="74" y="168"/>
                  </a:lnTo>
                  <a:lnTo>
                    <a:pt x="88" y="164"/>
                  </a:lnTo>
                  <a:lnTo>
                    <a:pt x="104" y="162"/>
                  </a:lnTo>
                  <a:lnTo>
                    <a:pt x="104" y="162"/>
                  </a:lnTo>
                  <a:lnTo>
                    <a:pt x="102" y="152"/>
                  </a:lnTo>
                  <a:lnTo>
                    <a:pt x="104" y="144"/>
                  </a:lnTo>
                  <a:lnTo>
                    <a:pt x="110" y="126"/>
                  </a:lnTo>
                  <a:lnTo>
                    <a:pt x="110" y="126"/>
                  </a:lnTo>
                  <a:lnTo>
                    <a:pt x="116" y="126"/>
                  </a:lnTo>
                  <a:lnTo>
                    <a:pt x="122" y="130"/>
                  </a:lnTo>
                  <a:lnTo>
                    <a:pt x="130" y="128"/>
                  </a:lnTo>
                  <a:lnTo>
                    <a:pt x="134" y="132"/>
                  </a:lnTo>
                  <a:lnTo>
                    <a:pt x="142" y="128"/>
                  </a:lnTo>
                  <a:lnTo>
                    <a:pt x="142" y="128"/>
                  </a:lnTo>
                  <a:lnTo>
                    <a:pt x="142" y="116"/>
                  </a:lnTo>
                  <a:lnTo>
                    <a:pt x="146" y="104"/>
                  </a:lnTo>
                  <a:lnTo>
                    <a:pt x="152" y="102"/>
                  </a:lnTo>
                  <a:lnTo>
                    <a:pt x="158" y="94"/>
                  </a:lnTo>
                  <a:lnTo>
                    <a:pt x="164" y="96"/>
                  </a:lnTo>
                  <a:lnTo>
                    <a:pt x="168" y="92"/>
                  </a:lnTo>
                  <a:lnTo>
                    <a:pt x="172" y="102"/>
                  </a:lnTo>
                  <a:lnTo>
                    <a:pt x="172" y="102"/>
                  </a:lnTo>
                  <a:lnTo>
                    <a:pt x="176" y="104"/>
                  </a:lnTo>
                  <a:lnTo>
                    <a:pt x="178" y="108"/>
                  </a:lnTo>
                  <a:lnTo>
                    <a:pt x="182" y="112"/>
                  </a:lnTo>
                  <a:lnTo>
                    <a:pt x="184" y="114"/>
                  </a:lnTo>
                  <a:lnTo>
                    <a:pt x="186" y="112"/>
                  </a:lnTo>
                  <a:lnTo>
                    <a:pt x="196" y="114"/>
                  </a:lnTo>
                  <a:lnTo>
                    <a:pt x="196" y="114"/>
                  </a:lnTo>
                  <a:lnTo>
                    <a:pt x="200" y="124"/>
                  </a:lnTo>
                  <a:lnTo>
                    <a:pt x="204" y="136"/>
                  </a:lnTo>
                  <a:lnTo>
                    <a:pt x="204" y="150"/>
                  </a:lnTo>
                  <a:lnTo>
                    <a:pt x="204" y="156"/>
                  </a:lnTo>
                  <a:lnTo>
                    <a:pt x="202" y="160"/>
                  </a:lnTo>
                  <a:lnTo>
                    <a:pt x="202" y="160"/>
                  </a:lnTo>
                  <a:lnTo>
                    <a:pt x="216" y="166"/>
                  </a:lnTo>
                  <a:lnTo>
                    <a:pt x="224" y="166"/>
                  </a:lnTo>
                  <a:lnTo>
                    <a:pt x="230" y="166"/>
                  </a:lnTo>
                  <a:lnTo>
                    <a:pt x="258" y="178"/>
                  </a:lnTo>
                  <a:lnTo>
                    <a:pt x="258" y="178"/>
                  </a:lnTo>
                  <a:lnTo>
                    <a:pt x="264" y="192"/>
                  </a:lnTo>
                  <a:lnTo>
                    <a:pt x="270" y="200"/>
                  </a:lnTo>
                  <a:lnTo>
                    <a:pt x="276" y="204"/>
                  </a:lnTo>
                  <a:lnTo>
                    <a:pt x="282" y="208"/>
                  </a:lnTo>
                  <a:lnTo>
                    <a:pt x="290" y="208"/>
                  </a:lnTo>
                  <a:lnTo>
                    <a:pt x="300" y="206"/>
                  </a:lnTo>
                  <a:lnTo>
                    <a:pt x="324" y="204"/>
                  </a:lnTo>
                  <a:lnTo>
                    <a:pt x="324" y="204"/>
                  </a:lnTo>
                  <a:lnTo>
                    <a:pt x="330" y="206"/>
                  </a:lnTo>
                  <a:lnTo>
                    <a:pt x="334" y="210"/>
                  </a:lnTo>
                  <a:lnTo>
                    <a:pt x="344" y="216"/>
                  </a:lnTo>
                  <a:lnTo>
                    <a:pt x="344" y="216"/>
                  </a:lnTo>
                  <a:lnTo>
                    <a:pt x="350" y="218"/>
                  </a:lnTo>
                  <a:lnTo>
                    <a:pt x="358" y="220"/>
                  </a:lnTo>
                  <a:lnTo>
                    <a:pt x="366" y="224"/>
                  </a:lnTo>
                  <a:lnTo>
                    <a:pt x="372" y="226"/>
                  </a:lnTo>
                  <a:lnTo>
                    <a:pt x="372" y="226"/>
                  </a:lnTo>
                  <a:lnTo>
                    <a:pt x="384" y="222"/>
                  </a:lnTo>
                  <a:lnTo>
                    <a:pt x="390" y="218"/>
                  </a:lnTo>
                  <a:lnTo>
                    <a:pt x="392" y="216"/>
                  </a:lnTo>
                  <a:lnTo>
                    <a:pt x="392" y="216"/>
                  </a:lnTo>
                  <a:lnTo>
                    <a:pt x="402" y="214"/>
                  </a:lnTo>
                  <a:lnTo>
                    <a:pt x="412" y="212"/>
                  </a:lnTo>
                  <a:lnTo>
                    <a:pt x="426" y="212"/>
                  </a:lnTo>
                  <a:lnTo>
                    <a:pt x="432" y="210"/>
                  </a:lnTo>
                  <a:lnTo>
                    <a:pt x="440" y="206"/>
                  </a:lnTo>
                  <a:lnTo>
                    <a:pt x="448" y="200"/>
                  </a:lnTo>
                  <a:lnTo>
                    <a:pt x="458" y="188"/>
                  </a:lnTo>
                  <a:lnTo>
                    <a:pt x="458" y="188"/>
                  </a:lnTo>
                  <a:lnTo>
                    <a:pt x="456" y="184"/>
                  </a:lnTo>
                  <a:lnTo>
                    <a:pt x="452" y="178"/>
                  </a:lnTo>
                  <a:lnTo>
                    <a:pt x="458" y="166"/>
                  </a:lnTo>
                  <a:lnTo>
                    <a:pt x="462" y="166"/>
                  </a:lnTo>
                  <a:lnTo>
                    <a:pt x="462" y="166"/>
                  </a:lnTo>
                  <a:lnTo>
                    <a:pt x="470" y="170"/>
                  </a:lnTo>
                  <a:lnTo>
                    <a:pt x="476" y="170"/>
                  </a:lnTo>
                  <a:lnTo>
                    <a:pt x="476" y="170"/>
                  </a:lnTo>
                  <a:lnTo>
                    <a:pt x="484" y="164"/>
                  </a:lnTo>
                  <a:lnTo>
                    <a:pt x="492" y="156"/>
                  </a:lnTo>
                  <a:lnTo>
                    <a:pt x="496" y="156"/>
                  </a:lnTo>
                  <a:lnTo>
                    <a:pt x="496" y="156"/>
                  </a:lnTo>
                  <a:lnTo>
                    <a:pt x="502" y="154"/>
                  </a:lnTo>
                  <a:lnTo>
                    <a:pt x="508" y="148"/>
                  </a:lnTo>
                  <a:lnTo>
                    <a:pt x="516" y="138"/>
                  </a:lnTo>
                  <a:lnTo>
                    <a:pt x="548" y="134"/>
                  </a:lnTo>
                  <a:lnTo>
                    <a:pt x="548" y="132"/>
                  </a:lnTo>
                  <a:lnTo>
                    <a:pt x="544" y="130"/>
                  </a:lnTo>
                  <a:lnTo>
                    <a:pt x="544" y="130"/>
                  </a:lnTo>
                  <a:lnTo>
                    <a:pt x="544" y="124"/>
                  </a:lnTo>
                  <a:lnTo>
                    <a:pt x="540" y="118"/>
                  </a:lnTo>
                  <a:lnTo>
                    <a:pt x="536" y="114"/>
                  </a:lnTo>
                  <a:lnTo>
                    <a:pt x="532" y="110"/>
                  </a:lnTo>
                  <a:lnTo>
                    <a:pt x="532" y="110"/>
                  </a:lnTo>
                  <a:lnTo>
                    <a:pt x="526" y="116"/>
                  </a:lnTo>
                  <a:lnTo>
                    <a:pt x="520" y="118"/>
                  </a:lnTo>
                  <a:lnTo>
                    <a:pt x="512" y="118"/>
                  </a:lnTo>
                  <a:lnTo>
                    <a:pt x="502" y="118"/>
                  </a:lnTo>
                  <a:lnTo>
                    <a:pt x="502" y="118"/>
                  </a:lnTo>
                  <a:lnTo>
                    <a:pt x="500" y="110"/>
                  </a:lnTo>
                  <a:lnTo>
                    <a:pt x="502" y="102"/>
                  </a:lnTo>
                  <a:lnTo>
                    <a:pt x="502" y="94"/>
                  </a:lnTo>
                  <a:lnTo>
                    <a:pt x="502" y="88"/>
                  </a:lnTo>
                  <a:lnTo>
                    <a:pt x="510" y="72"/>
                  </a:lnTo>
                  <a:lnTo>
                    <a:pt x="528" y="80"/>
                  </a:lnTo>
                  <a:lnTo>
                    <a:pt x="544" y="70"/>
                  </a:lnTo>
                  <a:lnTo>
                    <a:pt x="554" y="40"/>
                  </a:lnTo>
                  <a:lnTo>
                    <a:pt x="562" y="32"/>
                  </a:lnTo>
                  <a:lnTo>
                    <a:pt x="562" y="22"/>
                  </a:lnTo>
                  <a:lnTo>
                    <a:pt x="554" y="22"/>
                  </a:lnTo>
                  <a:lnTo>
                    <a:pt x="554" y="18"/>
                  </a:lnTo>
                  <a:lnTo>
                    <a:pt x="566" y="6"/>
                  </a:lnTo>
                  <a:lnTo>
                    <a:pt x="598" y="0"/>
                  </a:lnTo>
                  <a:lnTo>
                    <a:pt x="622" y="10"/>
                  </a:lnTo>
                  <a:lnTo>
                    <a:pt x="644" y="78"/>
                  </a:lnTo>
                  <a:lnTo>
                    <a:pt x="680" y="94"/>
                  </a:lnTo>
                  <a:lnTo>
                    <a:pt x="688" y="116"/>
                  </a:lnTo>
                  <a:lnTo>
                    <a:pt x="732" y="102"/>
                  </a:lnTo>
                  <a:lnTo>
                    <a:pt x="732" y="118"/>
                  </a:lnTo>
                  <a:lnTo>
                    <a:pt x="732" y="118"/>
                  </a:lnTo>
                  <a:lnTo>
                    <a:pt x="728" y="120"/>
                  </a:lnTo>
                  <a:lnTo>
                    <a:pt x="726" y="126"/>
                  </a:lnTo>
                  <a:lnTo>
                    <a:pt x="720" y="140"/>
                  </a:lnTo>
                  <a:lnTo>
                    <a:pt x="712" y="164"/>
                  </a:lnTo>
                  <a:lnTo>
                    <a:pt x="710" y="166"/>
                  </a:lnTo>
                  <a:lnTo>
                    <a:pt x="710" y="166"/>
                  </a:lnTo>
                  <a:lnTo>
                    <a:pt x="704" y="164"/>
                  </a:lnTo>
                  <a:lnTo>
                    <a:pt x="698" y="162"/>
                  </a:lnTo>
                  <a:lnTo>
                    <a:pt x="686" y="172"/>
                  </a:lnTo>
                  <a:lnTo>
                    <a:pt x="686" y="172"/>
                  </a:lnTo>
                  <a:lnTo>
                    <a:pt x="688" y="178"/>
                  </a:lnTo>
                  <a:lnTo>
                    <a:pt x="690" y="184"/>
                  </a:lnTo>
                  <a:lnTo>
                    <a:pt x="690" y="196"/>
                  </a:lnTo>
                  <a:lnTo>
                    <a:pt x="682" y="206"/>
                  </a:lnTo>
                  <a:lnTo>
                    <a:pt x="682" y="210"/>
                  </a:lnTo>
                  <a:lnTo>
                    <a:pt x="680" y="210"/>
                  </a:lnTo>
                  <a:lnTo>
                    <a:pt x="676" y="204"/>
                  </a:lnTo>
                  <a:lnTo>
                    <a:pt x="676" y="204"/>
                  </a:lnTo>
                  <a:lnTo>
                    <a:pt x="668" y="210"/>
                  </a:lnTo>
                  <a:lnTo>
                    <a:pt x="662" y="220"/>
                  </a:lnTo>
                  <a:lnTo>
                    <a:pt x="654" y="220"/>
                  </a:lnTo>
                  <a:lnTo>
                    <a:pt x="648" y="230"/>
                  </a:lnTo>
                  <a:lnTo>
                    <a:pt x="644" y="230"/>
                  </a:lnTo>
                  <a:lnTo>
                    <a:pt x="636" y="228"/>
                  </a:lnTo>
                  <a:lnTo>
                    <a:pt x="636" y="228"/>
                  </a:lnTo>
                  <a:lnTo>
                    <a:pt x="620" y="240"/>
                  </a:lnTo>
                  <a:lnTo>
                    <a:pt x="612" y="248"/>
                  </a:lnTo>
                  <a:lnTo>
                    <a:pt x="606" y="254"/>
                  </a:lnTo>
                  <a:lnTo>
                    <a:pt x="606" y="254"/>
                  </a:lnTo>
                  <a:lnTo>
                    <a:pt x="590" y="260"/>
                  </a:lnTo>
                  <a:lnTo>
                    <a:pt x="582" y="266"/>
                  </a:lnTo>
                  <a:lnTo>
                    <a:pt x="578" y="272"/>
                  </a:lnTo>
                  <a:lnTo>
                    <a:pt x="576" y="264"/>
                  </a:lnTo>
                  <a:lnTo>
                    <a:pt x="570" y="262"/>
                  </a:lnTo>
                  <a:lnTo>
                    <a:pt x="582" y="246"/>
                  </a:lnTo>
                  <a:lnTo>
                    <a:pt x="576" y="236"/>
                  </a:lnTo>
                  <a:lnTo>
                    <a:pt x="576" y="238"/>
                  </a:lnTo>
                  <a:lnTo>
                    <a:pt x="568" y="240"/>
                  </a:lnTo>
                  <a:lnTo>
                    <a:pt x="568" y="240"/>
                  </a:lnTo>
                  <a:lnTo>
                    <a:pt x="536" y="268"/>
                  </a:lnTo>
                  <a:lnTo>
                    <a:pt x="530" y="268"/>
                  </a:lnTo>
                  <a:lnTo>
                    <a:pt x="526" y="278"/>
                  </a:lnTo>
                  <a:lnTo>
                    <a:pt x="526" y="278"/>
                  </a:lnTo>
                  <a:lnTo>
                    <a:pt x="530" y="284"/>
                  </a:lnTo>
                  <a:lnTo>
                    <a:pt x="536" y="290"/>
                  </a:lnTo>
                  <a:lnTo>
                    <a:pt x="550" y="302"/>
                  </a:lnTo>
                  <a:lnTo>
                    <a:pt x="552" y="302"/>
                  </a:lnTo>
                  <a:lnTo>
                    <a:pt x="552" y="302"/>
                  </a:lnTo>
                  <a:lnTo>
                    <a:pt x="558" y="294"/>
                  </a:lnTo>
                  <a:lnTo>
                    <a:pt x="562" y="292"/>
                  </a:lnTo>
                  <a:lnTo>
                    <a:pt x="566" y="290"/>
                  </a:lnTo>
                  <a:lnTo>
                    <a:pt x="574" y="296"/>
                  </a:lnTo>
                  <a:lnTo>
                    <a:pt x="580" y="294"/>
                  </a:lnTo>
                  <a:lnTo>
                    <a:pt x="586" y="298"/>
                  </a:lnTo>
                  <a:lnTo>
                    <a:pt x="586" y="298"/>
                  </a:lnTo>
                  <a:lnTo>
                    <a:pt x="584" y="302"/>
                  </a:lnTo>
                  <a:lnTo>
                    <a:pt x="582" y="306"/>
                  </a:lnTo>
                  <a:lnTo>
                    <a:pt x="580" y="304"/>
                  </a:lnTo>
                  <a:lnTo>
                    <a:pt x="560" y="318"/>
                  </a:lnTo>
                  <a:lnTo>
                    <a:pt x="560" y="316"/>
                  </a:lnTo>
                  <a:lnTo>
                    <a:pt x="558" y="316"/>
                  </a:lnTo>
                  <a:lnTo>
                    <a:pt x="556" y="318"/>
                  </a:lnTo>
                  <a:lnTo>
                    <a:pt x="558" y="320"/>
                  </a:lnTo>
                  <a:lnTo>
                    <a:pt x="558" y="320"/>
                  </a:lnTo>
                  <a:lnTo>
                    <a:pt x="550" y="328"/>
                  </a:lnTo>
                  <a:lnTo>
                    <a:pt x="546" y="336"/>
                  </a:lnTo>
                  <a:lnTo>
                    <a:pt x="546" y="338"/>
                  </a:lnTo>
                  <a:lnTo>
                    <a:pt x="558" y="346"/>
                  </a:lnTo>
                  <a:lnTo>
                    <a:pt x="558" y="346"/>
                  </a:lnTo>
                  <a:lnTo>
                    <a:pt x="566" y="366"/>
                  </a:lnTo>
                  <a:lnTo>
                    <a:pt x="572" y="376"/>
                  </a:lnTo>
                  <a:lnTo>
                    <a:pt x="578" y="384"/>
                  </a:lnTo>
                  <a:lnTo>
                    <a:pt x="578" y="384"/>
                  </a:lnTo>
                  <a:lnTo>
                    <a:pt x="566" y="382"/>
                  </a:lnTo>
                  <a:lnTo>
                    <a:pt x="560" y="380"/>
                  </a:lnTo>
                  <a:lnTo>
                    <a:pt x="556" y="380"/>
                  </a:lnTo>
                  <a:lnTo>
                    <a:pt x="556" y="382"/>
                  </a:lnTo>
                  <a:lnTo>
                    <a:pt x="568" y="386"/>
                  </a:lnTo>
                  <a:lnTo>
                    <a:pt x="578" y="396"/>
                  </a:lnTo>
                  <a:lnTo>
                    <a:pt x="578" y="396"/>
                  </a:lnTo>
                  <a:lnTo>
                    <a:pt x="568" y="402"/>
                  </a:lnTo>
                  <a:lnTo>
                    <a:pt x="564" y="404"/>
                  </a:lnTo>
                  <a:lnTo>
                    <a:pt x="558" y="406"/>
                  </a:lnTo>
                  <a:lnTo>
                    <a:pt x="558" y="406"/>
                  </a:lnTo>
                  <a:lnTo>
                    <a:pt x="558" y="406"/>
                  </a:lnTo>
                  <a:lnTo>
                    <a:pt x="562" y="408"/>
                  </a:lnTo>
                  <a:lnTo>
                    <a:pt x="566" y="410"/>
                  </a:lnTo>
                  <a:lnTo>
                    <a:pt x="572" y="418"/>
                  </a:lnTo>
                  <a:lnTo>
                    <a:pt x="576" y="416"/>
                  </a:lnTo>
                  <a:lnTo>
                    <a:pt x="576" y="422"/>
                  </a:lnTo>
                  <a:lnTo>
                    <a:pt x="572" y="422"/>
                  </a:lnTo>
                  <a:lnTo>
                    <a:pt x="570" y="436"/>
                  </a:lnTo>
                  <a:lnTo>
                    <a:pt x="568" y="436"/>
                  </a:lnTo>
                  <a:lnTo>
                    <a:pt x="548" y="476"/>
                  </a:lnTo>
                  <a:lnTo>
                    <a:pt x="546" y="476"/>
                  </a:lnTo>
                  <a:lnTo>
                    <a:pt x="546" y="476"/>
                  </a:lnTo>
                  <a:lnTo>
                    <a:pt x="530" y="494"/>
                  </a:lnTo>
                  <a:lnTo>
                    <a:pt x="530" y="494"/>
                  </a:lnTo>
                  <a:lnTo>
                    <a:pt x="510" y="504"/>
                  </a:lnTo>
                  <a:lnTo>
                    <a:pt x="490" y="514"/>
                  </a:lnTo>
                  <a:lnTo>
                    <a:pt x="486" y="518"/>
                  </a:lnTo>
                  <a:close/>
                </a:path>
              </a:pathLst>
            </a:custGeom>
            <a:solidFill>
              <a:schemeClr val="bg2"/>
            </a:solidFill>
            <a:ln w="3175">
              <a:solidFill>
                <a:schemeClr val="bg1"/>
              </a:solidFill>
              <a:prstDash val="solid"/>
              <a:round/>
              <a:headEnd/>
              <a:tailEnd/>
            </a:ln>
          </p:spPr>
          <p:txBody>
            <a:bodyPr/>
            <a:lstStyle/>
            <a:p>
              <a:pPr>
                <a:defRPr/>
              </a:pPr>
              <a:endParaRPr lang="en-GB" sz="462">
                <a:solidFill>
                  <a:prstClr val="black"/>
                </a:solidFill>
              </a:endParaRPr>
            </a:p>
          </p:txBody>
        </p:sp>
        <p:sp>
          <p:nvSpPr>
            <p:cNvPr id="824" name="Freeform 1717"/>
            <p:cNvSpPr>
              <a:spLocks/>
            </p:cNvSpPr>
            <p:nvPr/>
          </p:nvSpPr>
          <p:spPr bwMode="auto">
            <a:xfrm>
              <a:off x="2797368" y="5718527"/>
              <a:ext cx="20196" cy="20099"/>
            </a:xfrm>
            <a:custGeom>
              <a:avLst/>
              <a:gdLst/>
              <a:ahLst/>
              <a:cxnLst>
                <a:cxn ang="0">
                  <a:pos x="22" y="2"/>
                </a:cxn>
                <a:cxn ang="0">
                  <a:pos x="24" y="0"/>
                </a:cxn>
                <a:cxn ang="0">
                  <a:pos x="28" y="2"/>
                </a:cxn>
                <a:cxn ang="0">
                  <a:pos x="28" y="8"/>
                </a:cxn>
                <a:cxn ang="0">
                  <a:pos x="28" y="8"/>
                </a:cxn>
                <a:cxn ang="0">
                  <a:pos x="26" y="10"/>
                </a:cxn>
                <a:cxn ang="0">
                  <a:pos x="22" y="16"/>
                </a:cxn>
                <a:cxn ang="0">
                  <a:pos x="20" y="22"/>
                </a:cxn>
                <a:cxn ang="0">
                  <a:pos x="18" y="24"/>
                </a:cxn>
                <a:cxn ang="0">
                  <a:pos x="14" y="24"/>
                </a:cxn>
                <a:cxn ang="0">
                  <a:pos x="14" y="28"/>
                </a:cxn>
                <a:cxn ang="0">
                  <a:pos x="2" y="24"/>
                </a:cxn>
                <a:cxn ang="0">
                  <a:pos x="0" y="20"/>
                </a:cxn>
                <a:cxn ang="0">
                  <a:pos x="0" y="12"/>
                </a:cxn>
                <a:cxn ang="0">
                  <a:pos x="10" y="2"/>
                </a:cxn>
                <a:cxn ang="0">
                  <a:pos x="22" y="2"/>
                </a:cxn>
              </a:cxnLst>
              <a:rect l="0" t="0" r="r" b="b"/>
              <a:pathLst>
                <a:path w="28" h="28">
                  <a:moveTo>
                    <a:pt x="22" y="2"/>
                  </a:moveTo>
                  <a:lnTo>
                    <a:pt x="24" y="0"/>
                  </a:lnTo>
                  <a:lnTo>
                    <a:pt x="28" y="2"/>
                  </a:lnTo>
                  <a:lnTo>
                    <a:pt x="28" y="8"/>
                  </a:lnTo>
                  <a:lnTo>
                    <a:pt x="28" y="8"/>
                  </a:lnTo>
                  <a:lnTo>
                    <a:pt x="26" y="10"/>
                  </a:lnTo>
                  <a:lnTo>
                    <a:pt x="22" y="16"/>
                  </a:lnTo>
                  <a:lnTo>
                    <a:pt x="20" y="22"/>
                  </a:lnTo>
                  <a:lnTo>
                    <a:pt x="18" y="24"/>
                  </a:lnTo>
                  <a:lnTo>
                    <a:pt x="14" y="24"/>
                  </a:lnTo>
                  <a:lnTo>
                    <a:pt x="14" y="28"/>
                  </a:lnTo>
                  <a:lnTo>
                    <a:pt x="2" y="24"/>
                  </a:lnTo>
                  <a:lnTo>
                    <a:pt x="0" y="20"/>
                  </a:lnTo>
                  <a:lnTo>
                    <a:pt x="0" y="12"/>
                  </a:lnTo>
                  <a:lnTo>
                    <a:pt x="10" y="2"/>
                  </a:lnTo>
                  <a:lnTo>
                    <a:pt x="22" y="2"/>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825" name="Freeform 1718"/>
            <p:cNvSpPr>
              <a:spLocks/>
            </p:cNvSpPr>
            <p:nvPr/>
          </p:nvSpPr>
          <p:spPr bwMode="auto">
            <a:xfrm>
              <a:off x="2702159" y="5712785"/>
              <a:ext cx="67800" cy="142126"/>
            </a:xfrm>
            <a:custGeom>
              <a:avLst/>
              <a:gdLst/>
              <a:ahLst/>
              <a:cxnLst>
                <a:cxn ang="0">
                  <a:pos x="60" y="116"/>
                </a:cxn>
                <a:cxn ang="0">
                  <a:pos x="56" y="114"/>
                </a:cxn>
                <a:cxn ang="0">
                  <a:pos x="40" y="108"/>
                </a:cxn>
                <a:cxn ang="0">
                  <a:pos x="28" y="98"/>
                </a:cxn>
                <a:cxn ang="0">
                  <a:pos x="28" y="108"/>
                </a:cxn>
                <a:cxn ang="0">
                  <a:pos x="22" y="130"/>
                </a:cxn>
                <a:cxn ang="0">
                  <a:pos x="20" y="152"/>
                </a:cxn>
                <a:cxn ang="0">
                  <a:pos x="28" y="152"/>
                </a:cxn>
                <a:cxn ang="0">
                  <a:pos x="32" y="164"/>
                </a:cxn>
                <a:cxn ang="0">
                  <a:pos x="36" y="178"/>
                </a:cxn>
                <a:cxn ang="0">
                  <a:pos x="48" y="182"/>
                </a:cxn>
                <a:cxn ang="0">
                  <a:pos x="54" y="194"/>
                </a:cxn>
                <a:cxn ang="0">
                  <a:pos x="44" y="198"/>
                </a:cxn>
                <a:cxn ang="0">
                  <a:pos x="42" y="188"/>
                </a:cxn>
                <a:cxn ang="0">
                  <a:pos x="32" y="188"/>
                </a:cxn>
                <a:cxn ang="0">
                  <a:pos x="24" y="176"/>
                </a:cxn>
                <a:cxn ang="0">
                  <a:pos x="10" y="166"/>
                </a:cxn>
                <a:cxn ang="0">
                  <a:pos x="8" y="160"/>
                </a:cxn>
                <a:cxn ang="0">
                  <a:pos x="14" y="140"/>
                </a:cxn>
                <a:cxn ang="0">
                  <a:pos x="24" y="118"/>
                </a:cxn>
                <a:cxn ang="0">
                  <a:pos x="18" y="98"/>
                </a:cxn>
                <a:cxn ang="0">
                  <a:pos x="18" y="92"/>
                </a:cxn>
                <a:cxn ang="0">
                  <a:pos x="8" y="82"/>
                </a:cxn>
                <a:cxn ang="0">
                  <a:pos x="10" y="72"/>
                </a:cxn>
                <a:cxn ang="0">
                  <a:pos x="14" y="60"/>
                </a:cxn>
                <a:cxn ang="0">
                  <a:pos x="12" y="50"/>
                </a:cxn>
                <a:cxn ang="0">
                  <a:pos x="8" y="46"/>
                </a:cxn>
                <a:cxn ang="0">
                  <a:pos x="0" y="32"/>
                </a:cxn>
                <a:cxn ang="0">
                  <a:pos x="6" y="16"/>
                </a:cxn>
                <a:cxn ang="0">
                  <a:pos x="20" y="12"/>
                </a:cxn>
                <a:cxn ang="0">
                  <a:pos x="32" y="0"/>
                </a:cxn>
                <a:cxn ang="0">
                  <a:pos x="36" y="6"/>
                </a:cxn>
                <a:cxn ang="0">
                  <a:pos x="36" y="14"/>
                </a:cxn>
                <a:cxn ang="0">
                  <a:pos x="42" y="16"/>
                </a:cxn>
                <a:cxn ang="0">
                  <a:pos x="40" y="44"/>
                </a:cxn>
                <a:cxn ang="0">
                  <a:pos x="56" y="34"/>
                </a:cxn>
                <a:cxn ang="0">
                  <a:pos x="60" y="38"/>
                </a:cxn>
                <a:cxn ang="0">
                  <a:pos x="66" y="32"/>
                </a:cxn>
                <a:cxn ang="0">
                  <a:pos x="82" y="44"/>
                </a:cxn>
                <a:cxn ang="0">
                  <a:pos x="86" y="60"/>
                </a:cxn>
                <a:cxn ang="0">
                  <a:pos x="94" y="70"/>
                </a:cxn>
                <a:cxn ang="0">
                  <a:pos x="94" y="84"/>
                </a:cxn>
                <a:cxn ang="0">
                  <a:pos x="90" y="88"/>
                </a:cxn>
                <a:cxn ang="0">
                  <a:pos x="68" y="86"/>
                </a:cxn>
                <a:cxn ang="0">
                  <a:pos x="56" y="96"/>
                </a:cxn>
                <a:cxn ang="0">
                  <a:pos x="64" y="122"/>
                </a:cxn>
              </a:cxnLst>
              <a:rect l="0" t="0" r="r" b="b"/>
              <a:pathLst>
                <a:path w="94" h="198">
                  <a:moveTo>
                    <a:pt x="64" y="122"/>
                  </a:moveTo>
                  <a:lnTo>
                    <a:pt x="60" y="116"/>
                  </a:lnTo>
                  <a:lnTo>
                    <a:pt x="60" y="116"/>
                  </a:lnTo>
                  <a:lnTo>
                    <a:pt x="56" y="114"/>
                  </a:lnTo>
                  <a:lnTo>
                    <a:pt x="52" y="108"/>
                  </a:lnTo>
                  <a:lnTo>
                    <a:pt x="40" y="108"/>
                  </a:lnTo>
                  <a:lnTo>
                    <a:pt x="40" y="98"/>
                  </a:lnTo>
                  <a:lnTo>
                    <a:pt x="28" y="98"/>
                  </a:lnTo>
                  <a:lnTo>
                    <a:pt x="28" y="98"/>
                  </a:lnTo>
                  <a:lnTo>
                    <a:pt x="28" y="108"/>
                  </a:lnTo>
                  <a:lnTo>
                    <a:pt x="26" y="120"/>
                  </a:lnTo>
                  <a:lnTo>
                    <a:pt x="22" y="130"/>
                  </a:lnTo>
                  <a:lnTo>
                    <a:pt x="18" y="140"/>
                  </a:lnTo>
                  <a:lnTo>
                    <a:pt x="20" y="152"/>
                  </a:lnTo>
                  <a:lnTo>
                    <a:pt x="28" y="152"/>
                  </a:lnTo>
                  <a:lnTo>
                    <a:pt x="28" y="152"/>
                  </a:lnTo>
                  <a:lnTo>
                    <a:pt x="30" y="160"/>
                  </a:lnTo>
                  <a:lnTo>
                    <a:pt x="32" y="164"/>
                  </a:lnTo>
                  <a:lnTo>
                    <a:pt x="34" y="170"/>
                  </a:lnTo>
                  <a:lnTo>
                    <a:pt x="36" y="178"/>
                  </a:lnTo>
                  <a:lnTo>
                    <a:pt x="40" y="182"/>
                  </a:lnTo>
                  <a:lnTo>
                    <a:pt x="48" y="182"/>
                  </a:lnTo>
                  <a:lnTo>
                    <a:pt x="56" y="192"/>
                  </a:lnTo>
                  <a:lnTo>
                    <a:pt x="54" y="194"/>
                  </a:lnTo>
                  <a:lnTo>
                    <a:pt x="48" y="194"/>
                  </a:lnTo>
                  <a:lnTo>
                    <a:pt x="44" y="198"/>
                  </a:lnTo>
                  <a:lnTo>
                    <a:pt x="44" y="192"/>
                  </a:lnTo>
                  <a:lnTo>
                    <a:pt x="42" y="188"/>
                  </a:lnTo>
                  <a:lnTo>
                    <a:pt x="32" y="186"/>
                  </a:lnTo>
                  <a:lnTo>
                    <a:pt x="32" y="188"/>
                  </a:lnTo>
                  <a:lnTo>
                    <a:pt x="32" y="188"/>
                  </a:lnTo>
                  <a:lnTo>
                    <a:pt x="24" y="176"/>
                  </a:lnTo>
                  <a:lnTo>
                    <a:pt x="14" y="166"/>
                  </a:lnTo>
                  <a:lnTo>
                    <a:pt x="10" y="166"/>
                  </a:lnTo>
                  <a:lnTo>
                    <a:pt x="10" y="166"/>
                  </a:lnTo>
                  <a:lnTo>
                    <a:pt x="8" y="160"/>
                  </a:lnTo>
                  <a:lnTo>
                    <a:pt x="10" y="152"/>
                  </a:lnTo>
                  <a:lnTo>
                    <a:pt x="14" y="140"/>
                  </a:lnTo>
                  <a:lnTo>
                    <a:pt x="24" y="118"/>
                  </a:lnTo>
                  <a:lnTo>
                    <a:pt x="24" y="118"/>
                  </a:lnTo>
                  <a:lnTo>
                    <a:pt x="20" y="106"/>
                  </a:lnTo>
                  <a:lnTo>
                    <a:pt x="18" y="98"/>
                  </a:lnTo>
                  <a:lnTo>
                    <a:pt x="18" y="92"/>
                  </a:lnTo>
                  <a:lnTo>
                    <a:pt x="18" y="92"/>
                  </a:lnTo>
                  <a:lnTo>
                    <a:pt x="10" y="84"/>
                  </a:lnTo>
                  <a:lnTo>
                    <a:pt x="8" y="82"/>
                  </a:lnTo>
                  <a:lnTo>
                    <a:pt x="8" y="78"/>
                  </a:lnTo>
                  <a:lnTo>
                    <a:pt x="10" y="72"/>
                  </a:lnTo>
                  <a:lnTo>
                    <a:pt x="14" y="62"/>
                  </a:lnTo>
                  <a:lnTo>
                    <a:pt x="14" y="60"/>
                  </a:lnTo>
                  <a:lnTo>
                    <a:pt x="12" y="60"/>
                  </a:lnTo>
                  <a:lnTo>
                    <a:pt x="12" y="50"/>
                  </a:lnTo>
                  <a:lnTo>
                    <a:pt x="12" y="50"/>
                  </a:lnTo>
                  <a:lnTo>
                    <a:pt x="8" y="46"/>
                  </a:lnTo>
                  <a:lnTo>
                    <a:pt x="4" y="42"/>
                  </a:lnTo>
                  <a:lnTo>
                    <a:pt x="0" y="32"/>
                  </a:lnTo>
                  <a:lnTo>
                    <a:pt x="6" y="16"/>
                  </a:lnTo>
                  <a:lnTo>
                    <a:pt x="6" y="16"/>
                  </a:lnTo>
                  <a:lnTo>
                    <a:pt x="12" y="16"/>
                  </a:lnTo>
                  <a:lnTo>
                    <a:pt x="20" y="12"/>
                  </a:lnTo>
                  <a:lnTo>
                    <a:pt x="28" y="6"/>
                  </a:lnTo>
                  <a:lnTo>
                    <a:pt x="32" y="0"/>
                  </a:lnTo>
                  <a:lnTo>
                    <a:pt x="32" y="0"/>
                  </a:lnTo>
                  <a:lnTo>
                    <a:pt x="36" y="6"/>
                  </a:lnTo>
                  <a:lnTo>
                    <a:pt x="36" y="6"/>
                  </a:lnTo>
                  <a:lnTo>
                    <a:pt x="36" y="14"/>
                  </a:lnTo>
                  <a:lnTo>
                    <a:pt x="42" y="16"/>
                  </a:lnTo>
                  <a:lnTo>
                    <a:pt x="42" y="16"/>
                  </a:lnTo>
                  <a:lnTo>
                    <a:pt x="40" y="30"/>
                  </a:lnTo>
                  <a:lnTo>
                    <a:pt x="40" y="44"/>
                  </a:lnTo>
                  <a:lnTo>
                    <a:pt x="52" y="34"/>
                  </a:lnTo>
                  <a:lnTo>
                    <a:pt x="56" y="34"/>
                  </a:lnTo>
                  <a:lnTo>
                    <a:pt x="56" y="38"/>
                  </a:lnTo>
                  <a:lnTo>
                    <a:pt x="60" y="38"/>
                  </a:lnTo>
                  <a:lnTo>
                    <a:pt x="64" y="36"/>
                  </a:lnTo>
                  <a:lnTo>
                    <a:pt x="66" y="32"/>
                  </a:lnTo>
                  <a:lnTo>
                    <a:pt x="74" y="32"/>
                  </a:lnTo>
                  <a:lnTo>
                    <a:pt x="82" y="44"/>
                  </a:lnTo>
                  <a:lnTo>
                    <a:pt x="86" y="60"/>
                  </a:lnTo>
                  <a:lnTo>
                    <a:pt x="86" y="60"/>
                  </a:lnTo>
                  <a:lnTo>
                    <a:pt x="90" y="64"/>
                  </a:lnTo>
                  <a:lnTo>
                    <a:pt x="94" y="70"/>
                  </a:lnTo>
                  <a:lnTo>
                    <a:pt x="94" y="84"/>
                  </a:lnTo>
                  <a:lnTo>
                    <a:pt x="94" y="84"/>
                  </a:lnTo>
                  <a:lnTo>
                    <a:pt x="92" y="86"/>
                  </a:lnTo>
                  <a:lnTo>
                    <a:pt x="90" y="88"/>
                  </a:lnTo>
                  <a:lnTo>
                    <a:pt x="86" y="86"/>
                  </a:lnTo>
                  <a:lnTo>
                    <a:pt x="68" y="86"/>
                  </a:lnTo>
                  <a:lnTo>
                    <a:pt x="56" y="96"/>
                  </a:lnTo>
                  <a:lnTo>
                    <a:pt x="56" y="96"/>
                  </a:lnTo>
                  <a:lnTo>
                    <a:pt x="62" y="110"/>
                  </a:lnTo>
                  <a:lnTo>
                    <a:pt x="64" y="122"/>
                  </a:lnTo>
                  <a:lnTo>
                    <a:pt x="64" y="122"/>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826" name="Freeform 1719"/>
            <p:cNvSpPr>
              <a:spLocks/>
            </p:cNvSpPr>
            <p:nvPr/>
          </p:nvSpPr>
          <p:spPr bwMode="auto">
            <a:xfrm>
              <a:off x="2725240" y="5695557"/>
              <a:ext cx="62030" cy="81830"/>
            </a:xfrm>
            <a:custGeom>
              <a:avLst/>
              <a:gdLst/>
              <a:ahLst/>
              <a:cxnLst>
                <a:cxn ang="0">
                  <a:pos x="20" y="58"/>
                </a:cxn>
                <a:cxn ang="0">
                  <a:pos x="24" y="58"/>
                </a:cxn>
                <a:cxn ang="0">
                  <a:pos x="24" y="62"/>
                </a:cxn>
                <a:cxn ang="0">
                  <a:pos x="28" y="62"/>
                </a:cxn>
                <a:cxn ang="0">
                  <a:pos x="32" y="60"/>
                </a:cxn>
                <a:cxn ang="0">
                  <a:pos x="34" y="56"/>
                </a:cxn>
                <a:cxn ang="0">
                  <a:pos x="42" y="56"/>
                </a:cxn>
                <a:cxn ang="0">
                  <a:pos x="50" y="68"/>
                </a:cxn>
                <a:cxn ang="0">
                  <a:pos x="54" y="84"/>
                </a:cxn>
                <a:cxn ang="0">
                  <a:pos x="54" y="84"/>
                </a:cxn>
                <a:cxn ang="0">
                  <a:pos x="58" y="88"/>
                </a:cxn>
                <a:cxn ang="0">
                  <a:pos x="62" y="94"/>
                </a:cxn>
                <a:cxn ang="0">
                  <a:pos x="62" y="108"/>
                </a:cxn>
                <a:cxn ang="0">
                  <a:pos x="60" y="112"/>
                </a:cxn>
                <a:cxn ang="0">
                  <a:pos x="68" y="114"/>
                </a:cxn>
                <a:cxn ang="0">
                  <a:pos x="70" y="110"/>
                </a:cxn>
                <a:cxn ang="0">
                  <a:pos x="78" y="108"/>
                </a:cxn>
                <a:cxn ang="0">
                  <a:pos x="80" y="110"/>
                </a:cxn>
                <a:cxn ang="0">
                  <a:pos x="86" y="106"/>
                </a:cxn>
                <a:cxn ang="0">
                  <a:pos x="86" y="106"/>
                </a:cxn>
                <a:cxn ang="0">
                  <a:pos x="86" y="100"/>
                </a:cxn>
                <a:cxn ang="0">
                  <a:pos x="84" y="92"/>
                </a:cxn>
                <a:cxn ang="0">
                  <a:pos x="82" y="84"/>
                </a:cxn>
                <a:cxn ang="0">
                  <a:pos x="78" y="80"/>
                </a:cxn>
                <a:cxn ang="0">
                  <a:pos x="76" y="80"/>
                </a:cxn>
                <a:cxn ang="0">
                  <a:pos x="76" y="80"/>
                </a:cxn>
                <a:cxn ang="0">
                  <a:pos x="74" y="76"/>
                </a:cxn>
                <a:cxn ang="0">
                  <a:pos x="72" y="72"/>
                </a:cxn>
                <a:cxn ang="0">
                  <a:pos x="66" y="64"/>
                </a:cxn>
                <a:cxn ang="0">
                  <a:pos x="60" y="58"/>
                </a:cxn>
                <a:cxn ang="0">
                  <a:pos x="58" y="56"/>
                </a:cxn>
                <a:cxn ang="0">
                  <a:pos x="58" y="54"/>
                </a:cxn>
                <a:cxn ang="0">
                  <a:pos x="44" y="44"/>
                </a:cxn>
                <a:cxn ang="0">
                  <a:pos x="46" y="40"/>
                </a:cxn>
                <a:cxn ang="0">
                  <a:pos x="50" y="40"/>
                </a:cxn>
                <a:cxn ang="0">
                  <a:pos x="54" y="34"/>
                </a:cxn>
                <a:cxn ang="0">
                  <a:pos x="46" y="22"/>
                </a:cxn>
                <a:cxn ang="0">
                  <a:pos x="34" y="22"/>
                </a:cxn>
                <a:cxn ang="0">
                  <a:pos x="32" y="18"/>
                </a:cxn>
                <a:cxn ang="0">
                  <a:pos x="30" y="12"/>
                </a:cxn>
                <a:cxn ang="0">
                  <a:pos x="24" y="2"/>
                </a:cxn>
                <a:cxn ang="0">
                  <a:pos x="18" y="0"/>
                </a:cxn>
                <a:cxn ang="0">
                  <a:pos x="16" y="2"/>
                </a:cxn>
                <a:cxn ang="0">
                  <a:pos x="16" y="2"/>
                </a:cxn>
                <a:cxn ang="0">
                  <a:pos x="16" y="8"/>
                </a:cxn>
                <a:cxn ang="0">
                  <a:pos x="18" y="12"/>
                </a:cxn>
                <a:cxn ang="0">
                  <a:pos x="12" y="18"/>
                </a:cxn>
                <a:cxn ang="0">
                  <a:pos x="10" y="12"/>
                </a:cxn>
                <a:cxn ang="0">
                  <a:pos x="10" y="12"/>
                </a:cxn>
                <a:cxn ang="0">
                  <a:pos x="8" y="16"/>
                </a:cxn>
                <a:cxn ang="0">
                  <a:pos x="4" y="18"/>
                </a:cxn>
                <a:cxn ang="0">
                  <a:pos x="4" y="22"/>
                </a:cxn>
                <a:cxn ang="0">
                  <a:pos x="2" y="22"/>
                </a:cxn>
                <a:cxn ang="0">
                  <a:pos x="0" y="24"/>
                </a:cxn>
                <a:cxn ang="0">
                  <a:pos x="0" y="24"/>
                </a:cxn>
                <a:cxn ang="0">
                  <a:pos x="4" y="30"/>
                </a:cxn>
                <a:cxn ang="0">
                  <a:pos x="4" y="30"/>
                </a:cxn>
                <a:cxn ang="0">
                  <a:pos x="4" y="38"/>
                </a:cxn>
                <a:cxn ang="0">
                  <a:pos x="10" y="40"/>
                </a:cxn>
                <a:cxn ang="0">
                  <a:pos x="10" y="40"/>
                </a:cxn>
                <a:cxn ang="0">
                  <a:pos x="8" y="54"/>
                </a:cxn>
                <a:cxn ang="0">
                  <a:pos x="8" y="68"/>
                </a:cxn>
                <a:cxn ang="0">
                  <a:pos x="20" y="58"/>
                </a:cxn>
              </a:cxnLst>
              <a:rect l="0" t="0" r="r" b="b"/>
              <a:pathLst>
                <a:path w="86" h="114">
                  <a:moveTo>
                    <a:pt x="20" y="58"/>
                  </a:moveTo>
                  <a:lnTo>
                    <a:pt x="24" y="58"/>
                  </a:lnTo>
                  <a:lnTo>
                    <a:pt x="24" y="62"/>
                  </a:lnTo>
                  <a:lnTo>
                    <a:pt x="28" y="62"/>
                  </a:lnTo>
                  <a:lnTo>
                    <a:pt x="32" y="60"/>
                  </a:lnTo>
                  <a:lnTo>
                    <a:pt x="34" y="56"/>
                  </a:lnTo>
                  <a:lnTo>
                    <a:pt x="42" y="56"/>
                  </a:lnTo>
                  <a:lnTo>
                    <a:pt x="50" y="68"/>
                  </a:lnTo>
                  <a:lnTo>
                    <a:pt x="54" y="84"/>
                  </a:lnTo>
                  <a:lnTo>
                    <a:pt x="54" y="84"/>
                  </a:lnTo>
                  <a:lnTo>
                    <a:pt x="58" y="88"/>
                  </a:lnTo>
                  <a:lnTo>
                    <a:pt x="62" y="94"/>
                  </a:lnTo>
                  <a:lnTo>
                    <a:pt x="62" y="108"/>
                  </a:lnTo>
                  <a:lnTo>
                    <a:pt x="60" y="112"/>
                  </a:lnTo>
                  <a:lnTo>
                    <a:pt x="68" y="114"/>
                  </a:lnTo>
                  <a:lnTo>
                    <a:pt x="70" y="110"/>
                  </a:lnTo>
                  <a:lnTo>
                    <a:pt x="78" y="108"/>
                  </a:lnTo>
                  <a:lnTo>
                    <a:pt x="80" y="110"/>
                  </a:lnTo>
                  <a:lnTo>
                    <a:pt x="86" y="106"/>
                  </a:lnTo>
                  <a:lnTo>
                    <a:pt x="86" y="106"/>
                  </a:lnTo>
                  <a:lnTo>
                    <a:pt x="86" y="100"/>
                  </a:lnTo>
                  <a:lnTo>
                    <a:pt x="84" y="92"/>
                  </a:lnTo>
                  <a:lnTo>
                    <a:pt x="82" y="84"/>
                  </a:lnTo>
                  <a:lnTo>
                    <a:pt x="78" y="80"/>
                  </a:lnTo>
                  <a:lnTo>
                    <a:pt x="76" y="80"/>
                  </a:lnTo>
                  <a:lnTo>
                    <a:pt x="76" y="80"/>
                  </a:lnTo>
                  <a:lnTo>
                    <a:pt x="74" y="76"/>
                  </a:lnTo>
                  <a:lnTo>
                    <a:pt x="72" y="72"/>
                  </a:lnTo>
                  <a:lnTo>
                    <a:pt x="66" y="64"/>
                  </a:lnTo>
                  <a:lnTo>
                    <a:pt x="60" y="58"/>
                  </a:lnTo>
                  <a:lnTo>
                    <a:pt x="58" y="56"/>
                  </a:lnTo>
                  <a:lnTo>
                    <a:pt x="58" y="54"/>
                  </a:lnTo>
                  <a:lnTo>
                    <a:pt x="44" y="44"/>
                  </a:lnTo>
                  <a:lnTo>
                    <a:pt x="46" y="40"/>
                  </a:lnTo>
                  <a:lnTo>
                    <a:pt x="50" y="40"/>
                  </a:lnTo>
                  <a:lnTo>
                    <a:pt x="54" y="34"/>
                  </a:lnTo>
                  <a:lnTo>
                    <a:pt x="46" y="22"/>
                  </a:lnTo>
                  <a:lnTo>
                    <a:pt x="34" y="22"/>
                  </a:lnTo>
                  <a:lnTo>
                    <a:pt x="32" y="18"/>
                  </a:lnTo>
                  <a:lnTo>
                    <a:pt x="30" y="12"/>
                  </a:lnTo>
                  <a:lnTo>
                    <a:pt x="24" y="2"/>
                  </a:lnTo>
                  <a:lnTo>
                    <a:pt x="18" y="0"/>
                  </a:lnTo>
                  <a:lnTo>
                    <a:pt x="16" y="2"/>
                  </a:lnTo>
                  <a:lnTo>
                    <a:pt x="16" y="2"/>
                  </a:lnTo>
                  <a:lnTo>
                    <a:pt x="16" y="8"/>
                  </a:lnTo>
                  <a:lnTo>
                    <a:pt x="18" y="12"/>
                  </a:lnTo>
                  <a:lnTo>
                    <a:pt x="12" y="18"/>
                  </a:lnTo>
                  <a:lnTo>
                    <a:pt x="10" y="12"/>
                  </a:lnTo>
                  <a:lnTo>
                    <a:pt x="10" y="12"/>
                  </a:lnTo>
                  <a:lnTo>
                    <a:pt x="8" y="16"/>
                  </a:lnTo>
                  <a:lnTo>
                    <a:pt x="4" y="18"/>
                  </a:lnTo>
                  <a:lnTo>
                    <a:pt x="4" y="22"/>
                  </a:lnTo>
                  <a:lnTo>
                    <a:pt x="2" y="22"/>
                  </a:lnTo>
                  <a:lnTo>
                    <a:pt x="0" y="24"/>
                  </a:lnTo>
                  <a:lnTo>
                    <a:pt x="0" y="24"/>
                  </a:lnTo>
                  <a:lnTo>
                    <a:pt x="4" y="30"/>
                  </a:lnTo>
                  <a:lnTo>
                    <a:pt x="4" y="30"/>
                  </a:lnTo>
                  <a:lnTo>
                    <a:pt x="4" y="38"/>
                  </a:lnTo>
                  <a:lnTo>
                    <a:pt x="10" y="40"/>
                  </a:lnTo>
                  <a:lnTo>
                    <a:pt x="10" y="40"/>
                  </a:lnTo>
                  <a:lnTo>
                    <a:pt x="8" y="54"/>
                  </a:lnTo>
                  <a:lnTo>
                    <a:pt x="8" y="68"/>
                  </a:lnTo>
                  <a:lnTo>
                    <a:pt x="20" y="58"/>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827" name="Freeform 1720"/>
            <p:cNvSpPr>
              <a:spLocks/>
            </p:cNvSpPr>
            <p:nvPr/>
          </p:nvSpPr>
          <p:spPr bwMode="auto">
            <a:xfrm>
              <a:off x="2990670" y="5910900"/>
              <a:ext cx="89438" cy="80395"/>
            </a:xfrm>
            <a:custGeom>
              <a:avLst/>
              <a:gdLst/>
              <a:ahLst/>
              <a:cxnLst>
                <a:cxn ang="0">
                  <a:pos x="122" y="28"/>
                </a:cxn>
                <a:cxn ang="0">
                  <a:pos x="122" y="72"/>
                </a:cxn>
                <a:cxn ang="0">
                  <a:pos x="120" y="82"/>
                </a:cxn>
                <a:cxn ang="0">
                  <a:pos x="124" y="96"/>
                </a:cxn>
                <a:cxn ang="0">
                  <a:pos x="124" y="112"/>
                </a:cxn>
                <a:cxn ang="0">
                  <a:pos x="108" y="98"/>
                </a:cxn>
                <a:cxn ang="0">
                  <a:pos x="102" y="100"/>
                </a:cxn>
                <a:cxn ang="0">
                  <a:pos x="96" y="102"/>
                </a:cxn>
                <a:cxn ang="0">
                  <a:pos x="82" y="102"/>
                </a:cxn>
                <a:cxn ang="0">
                  <a:pos x="88" y="90"/>
                </a:cxn>
                <a:cxn ang="0">
                  <a:pos x="92" y="90"/>
                </a:cxn>
                <a:cxn ang="0">
                  <a:pos x="92" y="84"/>
                </a:cxn>
                <a:cxn ang="0">
                  <a:pos x="94" y="80"/>
                </a:cxn>
                <a:cxn ang="0">
                  <a:pos x="86" y="64"/>
                </a:cxn>
                <a:cxn ang="0">
                  <a:pos x="82" y="62"/>
                </a:cxn>
                <a:cxn ang="0">
                  <a:pos x="62" y="56"/>
                </a:cxn>
                <a:cxn ang="0">
                  <a:pos x="46" y="50"/>
                </a:cxn>
                <a:cxn ang="0">
                  <a:pos x="40" y="48"/>
                </a:cxn>
                <a:cxn ang="0">
                  <a:pos x="34" y="32"/>
                </a:cxn>
                <a:cxn ang="0">
                  <a:pos x="24" y="48"/>
                </a:cxn>
                <a:cxn ang="0">
                  <a:pos x="22" y="40"/>
                </a:cxn>
                <a:cxn ang="0">
                  <a:pos x="12" y="32"/>
                </a:cxn>
                <a:cxn ang="0">
                  <a:pos x="14" y="30"/>
                </a:cxn>
                <a:cxn ang="0">
                  <a:pos x="26" y="26"/>
                </a:cxn>
                <a:cxn ang="0">
                  <a:pos x="34" y="26"/>
                </a:cxn>
                <a:cxn ang="0">
                  <a:pos x="34" y="22"/>
                </a:cxn>
                <a:cxn ang="0">
                  <a:pos x="18" y="24"/>
                </a:cxn>
                <a:cxn ang="0">
                  <a:pos x="10" y="16"/>
                </a:cxn>
                <a:cxn ang="0">
                  <a:pos x="4" y="16"/>
                </a:cxn>
                <a:cxn ang="0">
                  <a:pos x="4" y="6"/>
                </a:cxn>
                <a:cxn ang="0">
                  <a:pos x="8" y="4"/>
                </a:cxn>
                <a:cxn ang="0">
                  <a:pos x="16" y="0"/>
                </a:cxn>
                <a:cxn ang="0">
                  <a:pos x="30" y="6"/>
                </a:cxn>
                <a:cxn ang="0">
                  <a:pos x="36" y="6"/>
                </a:cxn>
                <a:cxn ang="0">
                  <a:pos x="38" y="18"/>
                </a:cxn>
                <a:cxn ang="0">
                  <a:pos x="42" y="30"/>
                </a:cxn>
                <a:cxn ang="0">
                  <a:pos x="44" y="28"/>
                </a:cxn>
                <a:cxn ang="0">
                  <a:pos x="52" y="38"/>
                </a:cxn>
                <a:cxn ang="0">
                  <a:pos x="56" y="38"/>
                </a:cxn>
                <a:cxn ang="0">
                  <a:pos x="60" y="32"/>
                </a:cxn>
                <a:cxn ang="0">
                  <a:pos x="66" y="24"/>
                </a:cxn>
                <a:cxn ang="0">
                  <a:pos x="76" y="18"/>
                </a:cxn>
                <a:cxn ang="0">
                  <a:pos x="82" y="12"/>
                </a:cxn>
                <a:cxn ang="0">
                  <a:pos x="106" y="24"/>
                </a:cxn>
                <a:cxn ang="0">
                  <a:pos x="118" y="28"/>
                </a:cxn>
              </a:cxnLst>
              <a:rect l="0" t="0" r="r" b="b"/>
              <a:pathLst>
                <a:path w="124" h="112">
                  <a:moveTo>
                    <a:pt x="122" y="28"/>
                  </a:moveTo>
                  <a:lnTo>
                    <a:pt x="122" y="28"/>
                  </a:lnTo>
                  <a:lnTo>
                    <a:pt x="122" y="56"/>
                  </a:lnTo>
                  <a:lnTo>
                    <a:pt x="122" y="72"/>
                  </a:lnTo>
                  <a:lnTo>
                    <a:pt x="120" y="82"/>
                  </a:lnTo>
                  <a:lnTo>
                    <a:pt x="120" y="82"/>
                  </a:lnTo>
                  <a:lnTo>
                    <a:pt x="122" y="88"/>
                  </a:lnTo>
                  <a:lnTo>
                    <a:pt x="124" y="96"/>
                  </a:lnTo>
                  <a:lnTo>
                    <a:pt x="124" y="112"/>
                  </a:lnTo>
                  <a:lnTo>
                    <a:pt x="124" y="112"/>
                  </a:lnTo>
                  <a:lnTo>
                    <a:pt x="116" y="106"/>
                  </a:lnTo>
                  <a:lnTo>
                    <a:pt x="108" y="98"/>
                  </a:lnTo>
                  <a:lnTo>
                    <a:pt x="108" y="98"/>
                  </a:lnTo>
                  <a:lnTo>
                    <a:pt x="102" y="100"/>
                  </a:lnTo>
                  <a:lnTo>
                    <a:pt x="96" y="100"/>
                  </a:lnTo>
                  <a:lnTo>
                    <a:pt x="96" y="102"/>
                  </a:lnTo>
                  <a:lnTo>
                    <a:pt x="82" y="102"/>
                  </a:lnTo>
                  <a:lnTo>
                    <a:pt x="82" y="102"/>
                  </a:lnTo>
                  <a:lnTo>
                    <a:pt x="84" y="96"/>
                  </a:lnTo>
                  <a:lnTo>
                    <a:pt x="88" y="90"/>
                  </a:lnTo>
                  <a:lnTo>
                    <a:pt x="88" y="90"/>
                  </a:lnTo>
                  <a:lnTo>
                    <a:pt x="92" y="90"/>
                  </a:lnTo>
                  <a:lnTo>
                    <a:pt x="96" y="86"/>
                  </a:lnTo>
                  <a:lnTo>
                    <a:pt x="92" y="84"/>
                  </a:lnTo>
                  <a:lnTo>
                    <a:pt x="94" y="80"/>
                  </a:lnTo>
                  <a:lnTo>
                    <a:pt x="94" y="80"/>
                  </a:lnTo>
                  <a:lnTo>
                    <a:pt x="90" y="72"/>
                  </a:lnTo>
                  <a:lnTo>
                    <a:pt x="86" y="64"/>
                  </a:lnTo>
                  <a:lnTo>
                    <a:pt x="84" y="64"/>
                  </a:lnTo>
                  <a:lnTo>
                    <a:pt x="82" y="62"/>
                  </a:lnTo>
                  <a:lnTo>
                    <a:pt x="82" y="62"/>
                  </a:lnTo>
                  <a:lnTo>
                    <a:pt x="62" y="56"/>
                  </a:lnTo>
                  <a:lnTo>
                    <a:pt x="52" y="52"/>
                  </a:lnTo>
                  <a:lnTo>
                    <a:pt x="46" y="50"/>
                  </a:lnTo>
                  <a:lnTo>
                    <a:pt x="46" y="46"/>
                  </a:lnTo>
                  <a:lnTo>
                    <a:pt x="40" y="48"/>
                  </a:lnTo>
                  <a:lnTo>
                    <a:pt x="34" y="42"/>
                  </a:lnTo>
                  <a:lnTo>
                    <a:pt x="34" y="32"/>
                  </a:lnTo>
                  <a:lnTo>
                    <a:pt x="30" y="46"/>
                  </a:lnTo>
                  <a:lnTo>
                    <a:pt x="24" y="48"/>
                  </a:lnTo>
                  <a:lnTo>
                    <a:pt x="24" y="48"/>
                  </a:lnTo>
                  <a:lnTo>
                    <a:pt x="22" y="40"/>
                  </a:lnTo>
                  <a:lnTo>
                    <a:pt x="16" y="34"/>
                  </a:lnTo>
                  <a:lnTo>
                    <a:pt x="12" y="32"/>
                  </a:lnTo>
                  <a:lnTo>
                    <a:pt x="12" y="30"/>
                  </a:lnTo>
                  <a:lnTo>
                    <a:pt x="14" y="30"/>
                  </a:lnTo>
                  <a:lnTo>
                    <a:pt x="20" y="30"/>
                  </a:lnTo>
                  <a:lnTo>
                    <a:pt x="26" y="26"/>
                  </a:lnTo>
                  <a:lnTo>
                    <a:pt x="32" y="28"/>
                  </a:lnTo>
                  <a:lnTo>
                    <a:pt x="34" y="26"/>
                  </a:lnTo>
                  <a:lnTo>
                    <a:pt x="34" y="22"/>
                  </a:lnTo>
                  <a:lnTo>
                    <a:pt x="34" y="22"/>
                  </a:lnTo>
                  <a:lnTo>
                    <a:pt x="24" y="24"/>
                  </a:lnTo>
                  <a:lnTo>
                    <a:pt x="18" y="24"/>
                  </a:lnTo>
                  <a:lnTo>
                    <a:pt x="14" y="22"/>
                  </a:lnTo>
                  <a:lnTo>
                    <a:pt x="10" y="16"/>
                  </a:lnTo>
                  <a:lnTo>
                    <a:pt x="4" y="14"/>
                  </a:lnTo>
                  <a:lnTo>
                    <a:pt x="4" y="16"/>
                  </a:lnTo>
                  <a:lnTo>
                    <a:pt x="0" y="14"/>
                  </a:lnTo>
                  <a:lnTo>
                    <a:pt x="4" y="6"/>
                  </a:lnTo>
                  <a:lnTo>
                    <a:pt x="4" y="6"/>
                  </a:lnTo>
                  <a:lnTo>
                    <a:pt x="8" y="4"/>
                  </a:lnTo>
                  <a:lnTo>
                    <a:pt x="12" y="2"/>
                  </a:lnTo>
                  <a:lnTo>
                    <a:pt x="16" y="0"/>
                  </a:lnTo>
                  <a:lnTo>
                    <a:pt x="22" y="0"/>
                  </a:lnTo>
                  <a:lnTo>
                    <a:pt x="30" y="6"/>
                  </a:lnTo>
                  <a:lnTo>
                    <a:pt x="36" y="6"/>
                  </a:lnTo>
                  <a:lnTo>
                    <a:pt x="36" y="6"/>
                  </a:lnTo>
                  <a:lnTo>
                    <a:pt x="38" y="10"/>
                  </a:lnTo>
                  <a:lnTo>
                    <a:pt x="38" y="18"/>
                  </a:lnTo>
                  <a:lnTo>
                    <a:pt x="38" y="24"/>
                  </a:lnTo>
                  <a:lnTo>
                    <a:pt x="42" y="30"/>
                  </a:lnTo>
                  <a:lnTo>
                    <a:pt x="42" y="28"/>
                  </a:lnTo>
                  <a:lnTo>
                    <a:pt x="44" y="28"/>
                  </a:lnTo>
                  <a:lnTo>
                    <a:pt x="48" y="36"/>
                  </a:lnTo>
                  <a:lnTo>
                    <a:pt x="52" y="38"/>
                  </a:lnTo>
                  <a:lnTo>
                    <a:pt x="56" y="38"/>
                  </a:lnTo>
                  <a:lnTo>
                    <a:pt x="56" y="38"/>
                  </a:lnTo>
                  <a:lnTo>
                    <a:pt x="58" y="34"/>
                  </a:lnTo>
                  <a:lnTo>
                    <a:pt x="60" y="32"/>
                  </a:lnTo>
                  <a:lnTo>
                    <a:pt x="64" y="28"/>
                  </a:lnTo>
                  <a:lnTo>
                    <a:pt x="66" y="24"/>
                  </a:lnTo>
                  <a:lnTo>
                    <a:pt x="76" y="20"/>
                  </a:lnTo>
                  <a:lnTo>
                    <a:pt x="76" y="18"/>
                  </a:lnTo>
                  <a:lnTo>
                    <a:pt x="82" y="12"/>
                  </a:lnTo>
                  <a:lnTo>
                    <a:pt x="82" y="12"/>
                  </a:lnTo>
                  <a:lnTo>
                    <a:pt x="98" y="22"/>
                  </a:lnTo>
                  <a:lnTo>
                    <a:pt x="106" y="24"/>
                  </a:lnTo>
                  <a:lnTo>
                    <a:pt x="114" y="24"/>
                  </a:lnTo>
                  <a:lnTo>
                    <a:pt x="118" y="28"/>
                  </a:lnTo>
                  <a:lnTo>
                    <a:pt x="122" y="28"/>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828" name="Freeform 1721"/>
            <p:cNvSpPr>
              <a:spLocks/>
            </p:cNvSpPr>
            <p:nvPr/>
          </p:nvSpPr>
          <p:spPr bwMode="auto">
            <a:xfrm>
              <a:off x="2725240" y="5846297"/>
              <a:ext cx="34621" cy="47375"/>
            </a:xfrm>
            <a:custGeom>
              <a:avLst/>
              <a:gdLst/>
              <a:ahLst/>
              <a:cxnLst>
                <a:cxn ang="0">
                  <a:pos x="24" y="6"/>
                </a:cxn>
                <a:cxn ang="0">
                  <a:pos x="26" y="6"/>
                </a:cxn>
                <a:cxn ang="0">
                  <a:pos x="26" y="6"/>
                </a:cxn>
                <a:cxn ang="0">
                  <a:pos x="34" y="12"/>
                </a:cxn>
                <a:cxn ang="0">
                  <a:pos x="38" y="22"/>
                </a:cxn>
                <a:cxn ang="0">
                  <a:pos x="38" y="22"/>
                </a:cxn>
                <a:cxn ang="0">
                  <a:pos x="38" y="36"/>
                </a:cxn>
                <a:cxn ang="0">
                  <a:pos x="38" y="44"/>
                </a:cxn>
                <a:cxn ang="0">
                  <a:pos x="40" y="48"/>
                </a:cxn>
                <a:cxn ang="0">
                  <a:pos x="40" y="48"/>
                </a:cxn>
                <a:cxn ang="0">
                  <a:pos x="42" y="50"/>
                </a:cxn>
                <a:cxn ang="0">
                  <a:pos x="46" y="54"/>
                </a:cxn>
                <a:cxn ang="0">
                  <a:pos x="48" y="62"/>
                </a:cxn>
                <a:cxn ang="0">
                  <a:pos x="48" y="66"/>
                </a:cxn>
                <a:cxn ang="0">
                  <a:pos x="42" y="64"/>
                </a:cxn>
                <a:cxn ang="0">
                  <a:pos x="38" y="66"/>
                </a:cxn>
                <a:cxn ang="0">
                  <a:pos x="38" y="66"/>
                </a:cxn>
                <a:cxn ang="0">
                  <a:pos x="26" y="58"/>
                </a:cxn>
                <a:cxn ang="0">
                  <a:pos x="14" y="48"/>
                </a:cxn>
                <a:cxn ang="0">
                  <a:pos x="14" y="48"/>
                </a:cxn>
                <a:cxn ang="0">
                  <a:pos x="12" y="42"/>
                </a:cxn>
                <a:cxn ang="0">
                  <a:pos x="8" y="36"/>
                </a:cxn>
                <a:cxn ang="0">
                  <a:pos x="6" y="32"/>
                </a:cxn>
                <a:cxn ang="0">
                  <a:pos x="4" y="24"/>
                </a:cxn>
                <a:cxn ang="0">
                  <a:pos x="4" y="24"/>
                </a:cxn>
                <a:cxn ang="0">
                  <a:pos x="2" y="20"/>
                </a:cxn>
                <a:cxn ang="0">
                  <a:pos x="2" y="12"/>
                </a:cxn>
                <a:cxn ang="0">
                  <a:pos x="0" y="0"/>
                </a:cxn>
                <a:cxn ang="0">
                  <a:pos x="10" y="2"/>
                </a:cxn>
                <a:cxn ang="0">
                  <a:pos x="12" y="6"/>
                </a:cxn>
                <a:cxn ang="0">
                  <a:pos x="12" y="12"/>
                </a:cxn>
                <a:cxn ang="0">
                  <a:pos x="16" y="8"/>
                </a:cxn>
                <a:cxn ang="0">
                  <a:pos x="22" y="8"/>
                </a:cxn>
                <a:cxn ang="0">
                  <a:pos x="24" y="6"/>
                </a:cxn>
              </a:cxnLst>
              <a:rect l="0" t="0" r="r" b="b"/>
              <a:pathLst>
                <a:path w="48" h="66">
                  <a:moveTo>
                    <a:pt x="24" y="6"/>
                  </a:moveTo>
                  <a:lnTo>
                    <a:pt x="26" y="6"/>
                  </a:lnTo>
                  <a:lnTo>
                    <a:pt x="26" y="6"/>
                  </a:lnTo>
                  <a:lnTo>
                    <a:pt x="34" y="12"/>
                  </a:lnTo>
                  <a:lnTo>
                    <a:pt x="38" y="22"/>
                  </a:lnTo>
                  <a:lnTo>
                    <a:pt x="38" y="22"/>
                  </a:lnTo>
                  <a:lnTo>
                    <a:pt x="38" y="36"/>
                  </a:lnTo>
                  <a:lnTo>
                    <a:pt x="38" y="44"/>
                  </a:lnTo>
                  <a:lnTo>
                    <a:pt x="40" y="48"/>
                  </a:lnTo>
                  <a:lnTo>
                    <a:pt x="40" y="48"/>
                  </a:lnTo>
                  <a:lnTo>
                    <a:pt x="42" y="50"/>
                  </a:lnTo>
                  <a:lnTo>
                    <a:pt x="46" y="54"/>
                  </a:lnTo>
                  <a:lnTo>
                    <a:pt x="48" y="62"/>
                  </a:lnTo>
                  <a:lnTo>
                    <a:pt x="48" y="66"/>
                  </a:lnTo>
                  <a:lnTo>
                    <a:pt x="42" y="64"/>
                  </a:lnTo>
                  <a:lnTo>
                    <a:pt x="38" y="66"/>
                  </a:lnTo>
                  <a:lnTo>
                    <a:pt x="38" y="66"/>
                  </a:lnTo>
                  <a:lnTo>
                    <a:pt x="26" y="58"/>
                  </a:lnTo>
                  <a:lnTo>
                    <a:pt x="14" y="48"/>
                  </a:lnTo>
                  <a:lnTo>
                    <a:pt x="14" y="48"/>
                  </a:lnTo>
                  <a:lnTo>
                    <a:pt x="12" y="42"/>
                  </a:lnTo>
                  <a:lnTo>
                    <a:pt x="8" y="36"/>
                  </a:lnTo>
                  <a:lnTo>
                    <a:pt x="6" y="32"/>
                  </a:lnTo>
                  <a:lnTo>
                    <a:pt x="4" y="24"/>
                  </a:lnTo>
                  <a:lnTo>
                    <a:pt x="4" y="24"/>
                  </a:lnTo>
                  <a:lnTo>
                    <a:pt x="2" y="20"/>
                  </a:lnTo>
                  <a:lnTo>
                    <a:pt x="2" y="12"/>
                  </a:lnTo>
                  <a:lnTo>
                    <a:pt x="0" y="0"/>
                  </a:lnTo>
                  <a:lnTo>
                    <a:pt x="10" y="2"/>
                  </a:lnTo>
                  <a:lnTo>
                    <a:pt x="12" y="6"/>
                  </a:lnTo>
                  <a:lnTo>
                    <a:pt x="12" y="12"/>
                  </a:lnTo>
                  <a:lnTo>
                    <a:pt x="16" y="8"/>
                  </a:lnTo>
                  <a:lnTo>
                    <a:pt x="22" y="8"/>
                  </a:lnTo>
                  <a:lnTo>
                    <a:pt x="24" y="6"/>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829" name="Freeform 1722"/>
            <p:cNvSpPr>
              <a:spLocks/>
            </p:cNvSpPr>
            <p:nvPr/>
          </p:nvSpPr>
          <p:spPr bwMode="auto">
            <a:xfrm>
              <a:off x="2806023" y="5843426"/>
              <a:ext cx="83668" cy="55989"/>
            </a:xfrm>
            <a:custGeom>
              <a:avLst/>
              <a:gdLst/>
              <a:ahLst/>
              <a:cxnLst>
                <a:cxn ang="0">
                  <a:pos x="60" y="38"/>
                </a:cxn>
                <a:cxn ang="0">
                  <a:pos x="62" y="30"/>
                </a:cxn>
                <a:cxn ang="0">
                  <a:pos x="70" y="32"/>
                </a:cxn>
                <a:cxn ang="0">
                  <a:pos x="68" y="26"/>
                </a:cxn>
                <a:cxn ang="0">
                  <a:pos x="70" y="20"/>
                </a:cxn>
                <a:cxn ang="0">
                  <a:pos x="86" y="0"/>
                </a:cxn>
                <a:cxn ang="0">
                  <a:pos x="90" y="2"/>
                </a:cxn>
                <a:cxn ang="0">
                  <a:pos x="96" y="14"/>
                </a:cxn>
                <a:cxn ang="0">
                  <a:pos x="100" y="16"/>
                </a:cxn>
                <a:cxn ang="0">
                  <a:pos x="104" y="16"/>
                </a:cxn>
                <a:cxn ang="0">
                  <a:pos x="116" y="22"/>
                </a:cxn>
                <a:cxn ang="0">
                  <a:pos x="110" y="26"/>
                </a:cxn>
                <a:cxn ang="0">
                  <a:pos x="104" y="30"/>
                </a:cxn>
                <a:cxn ang="0">
                  <a:pos x="100" y="36"/>
                </a:cxn>
                <a:cxn ang="0">
                  <a:pos x="96" y="36"/>
                </a:cxn>
                <a:cxn ang="0">
                  <a:pos x="92" y="34"/>
                </a:cxn>
                <a:cxn ang="0">
                  <a:pos x="74" y="34"/>
                </a:cxn>
                <a:cxn ang="0">
                  <a:pos x="58" y="68"/>
                </a:cxn>
                <a:cxn ang="0">
                  <a:pos x="50" y="72"/>
                </a:cxn>
                <a:cxn ang="0">
                  <a:pos x="40" y="72"/>
                </a:cxn>
                <a:cxn ang="0">
                  <a:pos x="32" y="70"/>
                </a:cxn>
                <a:cxn ang="0">
                  <a:pos x="18" y="78"/>
                </a:cxn>
                <a:cxn ang="0">
                  <a:pos x="16" y="76"/>
                </a:cxn>
                <a:cxn ang="0">
                  <a:pos x="6" y="76"/>
                </a:cxn>
                <a:cxn ang="0">
                  <a:pos x="2" y="70"/>
                </a:cxn>
                <a:cxn ang="0">
                  <a:pos x="2" y="62"/>
                </a:cxn>
                <a:cxn ang="0">
                  <a:pos x="2" y="66"/>
                </a:cxn>
                <a:cxn ang="0">
                  <a:pos x="20" y="60"/>
                </a:cxn>
                <a:cxn ang="0">
                  <a:pos x="24" y="52"/>
                </a:cxn>
                <a:cxn ang="0">
                  <a:pos x="38" y="50"/>
                </a:cxn>
                <a:cxn ang="0">
                  <a:pos x="50" y="36"/>
                </a:cxn>
                <a:cxn ang="0">
                  <a:pos x="52" y="30"/>
                </a:cxn>
              </a:cxnLst>
              <a:rect l="0" t="0" r="r" b="b"/>
              <a:pathLst>
                <a:path w="116" h="78">
                  <a:moveTo>
                    <a:pt x="52" y="30"/>
                  </a:moveTo>
                  <a:lnTo>
                    <a:pt x="60" y="38"/>
                  </a:lnTo>
                  <a:lnTo>
                    <a:pt x="62" y="36"/>
                  </a:lnTo>
                  <a:lnTo>
                    <a:pt x="62" y="30"/>
                  </a:lnTo>
                  <a:lnTo>
                    <a:pt x="62" y="30"/>
                  </a:lnTo>
                  <a:lnTo>
                    <a:pt x="70" y="32"/>
                  </a:lnTo>
                  <a:lnTo>
                    <a:pt x="70" y="28"/>
                  </a:lnTo>
                  <a:lnTo>
                    <a:pt x="68" y="26"/>
                  </a:lnTo>
                  <a:lnTo>
                    <a:pt x="72" y="22"/>
                  </a:lnTo>
                  <a:lnTo>
                    <a:pt x="70" y="20"/>
                  </a:lnTo>
                  <a:lnTo>
                    <a:pt x="74" y="18"/>
                  </a:lnTo>
                  <a:lnTo>
                    <a:pt x="86" y="0"/>
                  </a:lnTo>
                  <a:lnTo>
                    <a:pt x="86" y="6"/>
                  </a:lnTo>
                  <a:lnTo>
                    <a:pt x="90" y="2"/>
                  </a:lnTo>
                  <a:lnTo>
                    <a:pt x="96" y="6"/>
                  </a:lnTo>
                  <a:lnTo>
                    <a:pt x="96" y="14"/>
                  </a:lnTo>
                  <a:lnTo>
                    <a:pt x="100" y="12"/>
                  </a:lnTo>
                  <a:lnTo>
                    <a:pt x="100" y="16"/>
                  </a:lnTo>
                  <a:lnTo>
                    <a:pt x="104" y="16"/>
                  </a:lnTo>
                  <a:lnTo>
                    <a:pt x="104" y="16"/>
                  </a:lnTo>
                  <a:lnTo>
                    <a:pt x="110" y="18"/>
                  </a:lnTo>
                  <a:lnTo>
                    <a:pt x="116" y="22"/>
                  </a:lnTo>
                  <a:lnTo>
                    <a:pt x="116" y="22"/>
                  </a:lnTo>
                  <a:lnTo>
                    <a:pt x="110" y="26"/>
                  </a:lnTo>
                  <a:lnTo>
                    <a:pt x="104" y="26"/>
                  </a:lnTo>
                  <a:lnTo>
                    <a:pt x="104" y="30"/>
                  </a:lnTo>
                  <a:lnTo>
                    <a:pt x="108" y="32"/>
                  </a:lnTo>
                  <a:lnTo>
                    <a:pt x="100" y="36"/>
                  </a:lnTo>
                  <a:lnTo>
                    <a:pt x="98" y="34"/>
                  </a:lnTo>
                  <a:lnTo>
                    <a:pt x="96" y="36"/>
                  </a:lnTo>
                  <a:lnTo>
                    <a:pt x="96" y="36"/>
                  </a:lnTo>
                  <a:lnTo>
                    <a:pt x="92" y="34"/>
                  </a:lnTo>
                  <a:lnTo>
                    <a:pt x="86" y="34"/>
                  </a:lnTo>
                  <a:lnTo>
                    <a:pt x="74" y="34"/>
                  </a:lnTo>
                  <a:lnTo>
                    <a:pt x="74" y="34"/>
                  </a:lnTo>
                  <a:lnTo>
                    <a:pt x="58" y="68"/>
                  </a:lnTo>
                  <a:lnTo>
                    <a:pt x="58" y="68"/>
                  </a:lnTo>
                  <a:lnTo>
                    <a:pt x="50" y="72"/>
                  </a:lnTo>
                  <a:lnTo>
                    <a:pt x="44" y="72"/>
                  </a:lnTo>
                  <a:lnTo>
                    <a:pt x="40" y="72"/>
                  </a:lnTo>
                  <a:lnTo>
                    <a:pt x="38" y="70"/>
                  </a:lnTo>
                  <a:lnTo>
                    <a:pt x="32" y="70"/>
                  </a:lnTo>
                  <a:lnTo>
                    <a:pt x="24" y="76"/>
                  </a:lnTo>
                  <a:lnTo>
                    <a:pt x="18" y="78"/>
                  </a:lnTo>
                  <a:lnTo>
                    <a:pt x="16" y="76"/>
                  </a:lnTo>
                  <a:lnTo>
                    <a:pt x="16" y="76"/>
                  </a:lnTo>
                  <a:lnTo>
                    <a:pt x="10" y="76"/>
                  </a:lnTo>
                  <a:lnTo>
                    <a:pt x="6" y="76"/>
                  </a:lnTo>
                  <a:lnTo>
                    <a:pt x="6" y="76"/>
                  </a:lnTo>
                  <a:lnTo>
                    <a:pt x="2" y="70"/>
                  </a:lnTo>
                  <a:lnTo>
                    <a:pt x="0" y="62"/>
                  </a:lnTo>
                  <a:lnTo>
                    <a:pt x="2" y="62"/>
                  </a:lnTo>
                  <a:lnTo>
                    <a:pt x="2" y="66"/>
                  </a:lnTo>
                  <a:lnTo>
                    <a:pt x="2" y="66"/>
                  </a:lnTo>
                  <a:lnTo>
                    <a:pt x="18" y="68"/>
                  </a:lnTo>
                  <a:lnTo>
                    <a:pt x="20" y="60"/>
                  </a:lnTo>
                  <a:lnTo>
                    <a:pt x="22" y="60"/>
                  </a:lnTo>
                  <a:lnTo>
                    <a:pt x="24" y="52"/>
                  </a:lnTo>
                  <a:lnTo>
                    <a:pt x="38" y="50"/>
                  </a:lnTo>
                  <a:lnTo>
                    <a:pt x="38" y="50"/>
                  </a:lnTo>
                  <a:lnTo>
                    <a:pt x="46" y="40"/>
                  </a:lnTo>
                  <a:lnTo>
                    <a:pt x="50" y="36"/>
                  </a:lnTo>
                  <a:lnTo>
                    <a:pt x="52" y="30"/>
                  </a:lnTo>
                  <a:lnTo>
                    <a:pt x="52" y="30"/>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830" name="Freeform 1723"/>
            <p:cNvSpPr>
              <a:spLocks/>
            </p:cNvSpPr>
            <p:nvPr/>
          </p:nvSpPr>
          <p:spPr bwMode="auto">
            <a:xfrm>
              <a:off x="2800253" y="5867831"/>
              <a:ext cx="86553" cy="77523"/>
            </a:xfrm>
            <a:custGeom>
              <a:avLst/>
              <a:gdLst/>
              <a:ahLst/>
              <a:cxnLst>
                <a:cxn ang="0">
                  <a:pos x="102" y="4"/>
                </a:cxn>
                <a:cxn ang="0">
                  <a:pos x="106" y="8"/>
                </a:cxn>
                <a:cxn ang="0">
                  <a:pos x="108" y="26"/>
                </a:cxn>
                <a:cxn ang="0">
                  <a:pos x="120" y="44"/>
                </a:cxn>
                <a:cxn ang="0">
                  <a:pos x="116" y="44"/>
                </a:cxn>
                <a:cxn ang="0">
                  <a:pos x="108" y="42"/>
                </a:cxn>
                <a:cxn ang="0">
                  <a:pos x="106" y="46"/>
                </a:cxn>
                <a:cxn ang="0">
                  <a:pos x="104" y="50"/>
                </a:cxn>
                <a:cxn ang="0">
                  <a:pos x="102" y="64"/>
                </a:cxn>
                <a:cxn ang="0">
                  <a:pos x="98" y="70"/>
                </a:cxn>
                <a:cxn ang="0">
                  <a:pos x="88" y="78"/>
                </a:cxn>
                <a:cxn ang="0">
                  <a:pos x="90" y="82"/>
                </a:cxn>
                <a:cxn ang="0">
                  <a:pos x="92" y="88"/>
                </a:cxn>
                <a:cxn ang="0">
                  <a:pos x="84" y="100"/>
                </a:cxn>
                <a:cxn ang="0">
                  <a:pos x="78" y="104"/>
                </a:cxn>
                <a:cxn ang="0">
                  <a:pos x="68" y="100"/>
                </a:cxn>
                <a:cxn ang="0">
                  <a:pos x="64" y="98"/>
                </a:cxn>
                <a:cxn ang="0">
                  <a:pos x="56" y="96"/>
                </a:cxn>
                <a:cxn ang="0">
                  <a:pos x="52" y="96"/>
                </a:cxn>
                <a:cxn ang="0">
                  <a:pos x="48" y="96"/>
                </a:cxn>
                <a:cxn ang="0">
                  <a:pos x="42" y="98"/>
                </a:cxn>
                <a:cxn ang="0">
                  <a:pos x="34" y="90"/>
                </a:cxn>
                <a:cxn ang="0">
                  <a:pos x="30" y="92"/>
                </a:cxn>
                <a:cxn ang="0">
                  <a:pos x="26" y="94"/>
                </a:cxn>
                <a:cxn ang="0">
                  <a:pos x="18" y="92"/>
                </a:cxn>
                <a:cxn ang="0">
                  <a:pos x="16" y="92"/>
                </a:cxn>
                <a:cxn ang="0">
                  <a:pos x="14" y="78"/>
                </a:cxn>
                <a:cxn ang="0">
                  <a:pos x="8" y="64"/>
                </a:cxn>
                <a:cxn ang="0">
                  <a:pos x="4" y="60"/>
                </a:cxn>
                <a:cxn ang="0">
                  <a:pos x="0" y="44"/>
                </a:cxn>
                <a:cxn ang="0">
                  <a:pos x="8" y="28"/>
                </a:cxn>
                <a:cxn ang="0">
                  <a:pos x="10" y="36"/>
                </a:cxn>
                <a:cxn ang="0">
                  <a:pos x="14" y="42"/>
                </a:cxn>
                <a:cxn ang="0">
                  <a:pos x="24" y="42"/>
                </a:cxn>
                <a:cxn ang="0">
                  <a:pos x="32" y="42"/>
                </a:cxn>
                <a:cxn ang="0">
                  <a:pos x="46" y="36"/>
                </a:cxn>
                <a:cxn ang="0">
                  <a:pos x="48" y="38"/>
                </a:cxn>
                <a:cxn ang="0">
                  <a:pos x="58" y="38"/>
                </a:cxn>
                <a:cxn ang="0">
                  <a:pos x="66" y="34"/>
                </a:cxn>
                <a:cxn ang="0">
                  <a:pos x="82" y="0"/>
                </a:cxn>
                <a:cxn ang="0">
                  <a:pos x="100" y="0"/>
                </a:cxn>
                <a:cxn ang="0">
                  <a:pos x="104" y="2"/>
                </a:cxn>
              </a:cxnLst>
              <a:rect l="0" t="0" r="r" b="b"/>
              <a:pathLst>
                <a:path w="120" h="108">
                  <a:moveTo>
                    <a:pt x="104" y="2"/>
                  </a:moveTo>
                  <a:lnTo>
                    <a:pt x="102" y="4"/>
                  </a:lnTo>
                  <a:lnTo>
                    <a:pt x="106" y="6"/>
                  </a:lnTo>
                  <a:lnTo>
                    <a:pt x="106" y="8"/>
                  </a:lnTo>
                  <a:lnTo>
                    <a:pt x="100" y="10"/>
                  </a:lnTo>
                  <a:lnTo>
                    <a:pt x="108" y="26"/>
                  </a:lnTo>
                  <a:lnTo>
                    <a:pt x="108" y="30"/>
                  </a:lnTo>
                  <a:lnTo>
                    <a:pt x="120" y="44"/>
                  </a:lnTo>
                  <a:lnTo>
                    <a:pt x="120" y="44"/>
                  </a:lnTo>
                  <a:lnTo>
                    <a:pt x="116" y="44"/>
                  </a:lnTo>
                  <a:lnTo>
                    <a:pt x="110" y="44"/>
                  </a:lnTo>
                  <a:lnTo>
                    <a:pt x="108" y="42"/>
                  </a:lnTo>
                  <a:lnTo>
                    <a:pt x="108" y="44"/>
                  </a:lnTo>
                  <a:lnTo>
                    <a:pt x="106" y="46"/>
                  </a:lnTo>
                  <a:lnTo>
                    <a:pt x="106" y="46"/>
                  </a:lnTo>
                  <a:lnTo>
                    <a:pt x="104" y="50"/>
                  </a:lnTo>
                  <a:lnTo>
                    <a:pt x="102" y="56"/>
                  </a:lnTo>
                  <a:lnTo>
                    <a:pt x="102" y="64"/>
                  </a:lnTo>
                  <a:lnTo>
                    <a:pt x="98" y="70"/>
                  </a:lnTo>
                  <a:lnTo>
                    <a:pt x="98" y="70"/>
                  </a:lnTo>
                  <a:lnTo>
                    <a:pt x="92" y="74"/>
                  </a:lnTo>
                  <a:lnTo>
                    <a:pt x="88" y="78"/>
                  </a:lnTo>
                  <a:lnTo>
                    <a:pt x="90" y="78"/>
                  </a:lnTo>
                  <a:lnTo>
                    <a:pt x="90" y="82"/>
                  </a:lnTo>
                  <a:lnTo>
                    <a:pt x="92" y="84"/>
                  </a:lnTo>
                  <a:lnTo>
                    <a:pt x="92" y="88"/>
                  </a:lnTo>
                  <a:lnTo>
                    <a:pt x="90" y="88"/>
                  </a:lnTo>
                  <a:lnTo>
                    <a:pt x="84" y="100"/>
                  </a:lnTo>
                  <a:lnTo>
                    <a:pt x="84" y="100"/>
                  </a:lnTo>
                  <a:lnTo>
                    <a:pt x="78" y="104"/>
                  </a:lnTo>
                  <a:lnTo>
                    <a:pt x="70" y="108"/>
                  </a:lnTo>
                  <a:lnTo>
                    <a:pt x="68" y="100"/>
                  </a:lnTo>
                  <a:lnTo>
                    <a:pt x="68" y="100"/>
                  </a:lnTo>
                  <a:lnTo>
                    <a:pt x="64" y="98"/>
                  </a:lnTo>
                  <a:lnTo>
                    <a:pt x="58" y="98"/>
                  </a:lnTo>
                  <a:lnTo>
                    <a:pt x="56" y="96"/>
                  </a:lnTo>
                  <a:lnTo>
                    <a:pt x="56" y="96"/>
                  </a:lnTo>
                  <a:lnTo>
                    <a:pt x="52" y="96"/>
                  </a:lnTo>
                  <a:lnTo>
                    <a:pt x="50" y="94"/>
                  </a:lnTo>
                  <a:lnTo>
                    <a:pt x="48" y="96"/>
                  </a:lnTo>
                  <a:lnTo>
                    <a:pt x="48" y="96"/>
                  </a:lnTo>
                  <a:lnTo>
                    <a:pt x="42" y="98"/>
                  </a:lnTo>
                  <a:lnTo>
                    <a:pt x="36" y="100"/>
                  </a:lnTo>
                  <a:lnTo>
                    <a:pt x="34" y="90"/>
                  </a:lnTo>
                  <a:lnTo>
                    <a:pt x="32" y="92"/>
                  </a:lnTo>
                  <a:lnTo>
                    <a:pt x="30" y="92"/>
                  </a:lnTo>
                  <a:lnTo>
                    <a:pt x="30" y="92"/>
                  </a:lnTo>
                  <a:lnTo>
                    <a:pt x="26" y="94"/>
                  </a:lnTo>
                  <a:lnTo>
                    <a:pt x="22" y="94"/>
                  </a:lnTo>
                  <a:lnTo>
                    <a:pt x="18" y="92"/>
                  </a:lnTo>
                  <a:lnTo>
                    <a:pt x="16" y="92"/>
                  </a:lnTo>
                  <a:lnTo>
                    <a:pt x="16" y="92"/>
                  </a:lnTo>
                  <a:lnTo>
                    <a:pt x="14" y="86"/>
                  </a:lnTo>
                  <a:lnTo>
                    <a:pt x="14" y="78"/>
                  </a:lnTo>
                  <a:lnTo>
                    <a:pt x="12" y="70"/>
                  </a:lnTo>
                  <a:lnTo>
                    <a:pt x="8" y="64"/>
                  </a:lnTo>
                  <a:lnTo>
                    <a:pt x="4" y="60"/>
                  </a:lnTo>
                  <a:lnTo>
                    <a:pt x="4" y="60"/>
                  </a:lnTo>
                  <a:lnTo>
                    <a:pt x="2" y="52"/>
                  </a:lnTo>
                  <a:lnTo>
                    <a:pt x="0" y="44"/>
                  </a:lnTo>
                  <a:lnTo>
                    <a:pt x="2" y="36"/>
                  </a:lnTo>
                  <a:lnTo>
                    <a:pt x="8" y="28"/>
                  </a:lnTo>
                  <a:lnTo>
                    <a:pt x="8" y="28"/>
                  </a:lnTo>
                  <a:lnTo>
                    <a:pt x="10" y="36"/>
                  </a:lnTo>
                  <a:lnTo>
                    <a:pt x="14" y="42"/>
                  </a:lnTo>
                  <a:lnTo>
                    <a:pt x="14" y="42"/>
                  </a:lnTo>
                  <a:lnTo>
                    <a:pt x="18" y="42"/>
                  </a:lnTo>
                  <a:lnTo>
                    <a:pt x="24" y="42"/>
                  </a:lnTo>
                  <a:lnTo>
                    <a:pt x="26" y="44"/>
                  </a:lnTo>
                  <a:lnTo>
                    <a:pt x="32" y="42"/>
                  </a:lnTo>
                  <a:lnTo>
                    <a:pt x="40" y="36"/>
                  </a:lnTo>
                  <a:lnTo>
                    <a:pt x="46" y="36"/>
                  </a:lnTo>
                  <a:lnTo>
                    <a:pt x="48" y="38"/>
                  </a:lnTo>
                  <a:lnTo>
                    <a:pt x="48" y="38"/>
                  </a:lnTo>
                  <a:lnTo>
                    <a:pt x="52" y="38"/>
                  </a:lnTo>
                  <a:lnTo>
                    <a:pt x="58" y="38"/>
                  </a:lnTo>
                  <a:lnTo>
                    <a:pt x="66" y="34"/>
                  </a:lnTo>
                  <a:lnTo>
                    <a:pt x="66" y="34"/>
                  </a:lnTo>
                  <a:lnTo>
                    <a:pt x="82" y="0"/>
                  </a:lnTo>
                  <a:lnTo>
                    <a:pt x="82" y="0"/>
                  </a:lnTo>
                  <a:lnTo>
                    <a:pt x="94" y="0"/>
                  </a:lnTo>
                  <a:lnTo>
                    <a:pt x="100" y="0"/>
                  </a:lnTo>
                  <a:lnTo>
                    <a:pt x="104" y="2"/>
                  </a:lnTo>
                  <a:lnTo>
                    <a:pt x="104" y="2"/>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831" name="Freeform 1724"/>
            <p:cNvSpPr>
              <a:spLocks/>
            </p:cNvSpPr>
            <p:nvPr/>
          </p:nvSpPr>
          <p:spPr bwMode="auto">
            <a:xfrm>
              <a:off x="2843529" y="5860653"/>
              <a:ext cx="12983" cy="10049"/>
            </a:xfrm>
            <a:custGeom>
              <a:avLst/>
              <a:gdLst/>
              <a:ahLst/>
              <a:cxnLst>
                <a:cxn ang="0">
                  <a:pos x="0" y="6"/>
                </a:cxn>
                <a:cxn ang="0">
                  <a:pos x="8" y="14"/>
                </a:cxn>
                <a:cxn ang="0">
                  <a:pos x="10" y="12"/>
                </a:cxn>
                <a:cxn ang="0">
                  <a:pos x="10" y="6"/>
                </a:cxn>
                <a:cxn ang="0">
                  <a:pos x="10" y="6"/>
                </a:cxn>
                <a:cxn ang="0">
                  <a:pos x="18" y="8"/>
                </a:cxn>
                <a:cxn ang="0">
                  <a:pos x="18" y="4"/>
                </a:cxn>
                <a:cxn ang="0">
                  <a:pos x="16" y="2"/>
                </a:cxn>
                <a:cxn ang="0">
                  <a:pos x="12" y="2"/>
                </a:cxn>
                <a:cxn ang="0">
                  <a:pos x="12" y="0"/>
                </a:cxn>
                <a:cxn ang="0">
                  <a:pos x="12" y="0"/>
                </a:cxn>
                <a:cxn ang="0">
                  <a:pos x="6" y="4"/>
                </a:cxn>
                <a:cxn ang="0">
                  <a:pos x="0" y="6"/>
                </a:cxn>
                <a:cxn ang="0">
                  <a:pos x="0" y="6"/>
                </a:cxn>
              </a:cxnLst>
              <a:rect l="0" t="0" r="r" b="b"/>
              <a:pathLst>
                <a:path w="18" h="14">
                  <a:moveTo>
                    <a:pt x="0" y="6"/>
                  </a:moveTo>
                  <a:lnTo>
                    <a:pt x="8" y="14"/>
                  </a:lnTo>
                  <a:lnTo>
                    <a:pt x="10" y="12"/>
                  </a:lnTo>
                  <a:lnTo>
                    <a:pt x="10" y="6"/>
                  </a:lnTo>
                  <a:lnTo>
                    <a:pt x="10" y="6"/>
                  </a:lnTo>
                  <a:lnTo>
                    <a:pt x="18" y="8"/>
                  </a:lnTo>
                  <a:lnTo>
                    <a:pt x="18" y="4"/>
                  </a:lnTo>
                  <a:lnTo>
                    <a:pt x="16" y="2"/>
                  </a:lnTo>
                  <a:lnTo>
                    <a:pt x="12" y="2"/>
                  </a:lnTo>
                  <a:lnTo>
                    <a:pt x="12" y="0"/>
                  </a:lnTo>
                  <a:lnTo>
                    <a:pt x="12" y="0"/>
                  </a:lnTo>
                  <a:lnTo>
                    <a:pt x="6" y="4"/>
                  </a:lnTo>
                  <a:lnTo>
                    <a:pt x="0" y="6"/>
                  </a:lnTo>
                  <a:lnTo>
                    <a:pt x="0" y="6"/>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832" name="Freeform 1725"/>
            <p:cNvSpPr>
              <a:spLocks/>
            </p:cNvSpPr>
            <p:nvPr/>
          </p:nvSpPr>
          <p:spPr bwMode="auto">
            <a:xfrm>
              <a:off x="2755534" y="5811842"/>
              <a:ext cx="2885" cy="4307"/>
            </a:xfrm>
            <a:custGeom>
              <a:avLst/>
              <a:gdLst/>
              <a:ahLst/>
              <a:cxnLst>
                <a:cxn ang="0">
                  <a:pos x="2" y="0"/>
                </a:cxn>
                <a:cxn ang="0">
                  <a:pos x="4" y="6"/>
                </a:cxn>
                <a:cxn ang="0">
                  <a:pos x="0" y="0"/>
                </a:cxn>
                <a:cxn ang="0">
                  <a:pos x="2" y="0"/>
                </a:cxn>
              </a:cxnLst>
              <a:rect l="0" t="0" r="r" b="b"/>
              <a:pathLst>
                <a:path w="4" h="6">
                  <a:moveTo>
                    <a:pt x="2" y="0"/>
                  </a:moveTo>
                  <a:lnTo>
                    <a:pt x="4" y="6"/>
                  </a:lnTo>
                  <a:lnTo>
                    <a:pt x="0" y="0"/>
                  </a:lnTo>
                  <a:lnTo>
                    <a:pt x="2" y="0"/>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833" name="Freeform 1726"/>
            <p:cNvSpPr>
              <a:spLocks/>
            </p:cNvSpPr>
            <p:nvPr/>
          </p:nvSpPr>
          <p:spPr bwMode="auto">
            <a:xfrm>
              <a:off x="2742551" y="5688379"/>
              <a:ext cx="60587" cy="140691"/>
            </a:xfrm>
            <a:custGeom>
              <a:avLst/>
              <a:gdLst/>
              <a:ahLst/>
              <a:cxnLst>
                <a:cxn ang="0">
                  <a:pos x="68" y="24"/>
                </a:cxn>
                <a:cxn ang="0">
                  <a:pos x="60" y="30"/>
                </a:cxn>
                <a:cxn ang="0">
                  <a:pos x="42" y="52"/>
                </a:cxn>
                <a:cxn ang="0">
                  <a:pos x="42" y="64"/>
                </a:cxn>
                <a:cxn ang="0">
                  <a:pos x="48" y="70"/>
                </a:cxn>
                <a:cxn ang="0">
                  <a:pos x="52" y="78"/>
                </a:cxn>
                <a:cxn ang="0">
                  <a:pos x="78" y="108"/>
                </a:cxn>
                <a:cxn ang="0">
                  <a:pos x="82" y="118"/>
                </a:cxn>
                <a:cxn ang="0">
                  <a:pos x="84" y="148"/>
                </a:cxn>
                <a:cxn ang="0">
                  <a:pos x="80" y="160"/>
                </a:cxn>
                <a:cxn ang="0">
                  <a:pos x="60" y="172"/>
                </a:cxn>
                <a:cxn ang="0">
                  <a:pos x="52" y="176"/>
                </a:cxn>
                <a:cxn ang="0">
                  <a:pos x="52" y="180"/>
                </a:cxn>
                <a:cxn ang="0">
                  <a:pos x="44" y="178"/>
                </a:cxn>
                <a:cxn ang="0">
                  <a:pos x="46" y="184"/>
                </a:cxn>
                <a:cxn ang="0">
                  <a:pos x="40" y="188"/>
                </a:cxn>
                <a:cxn ang="0">
                  <a:pos x="32" y="196"/>
                </a:cxn>
                <a:cxn ang="0">
                  <a:pos x="32" y="194"/>
                </a:cxn>
                <a:cxn ang="0">
                  <a:pos x="32" y="192"/>
                </a:cxn>
                <a:cxn ang="0">
                  <a:pos x="32" y="180"/>
                </a:cxn>
                <a:cxn ang="0">
                  <a:pos x="28" y="174"/>
                </a:cxn>
                <a:cxn ang="0">
                  <a:pos x="32" y="170"/>
                </a:cxn>
                <a:cxn ang="0">
                  <a:pos x="44" y="162"/>
                </a:cxn>
                <a:cxn ang="0">
                  <a:pos x="62" y="148"/>
                </a:cxn>
                <a:cxn ang="0">
                  <a:pos x="62" y="136"/>
                </a:cxn>
                <a:cxn ang="0">
                  <a:pos x="60" y="100"/>
                </a:cxn>
                <a:cxn ang="0">
                  <a:pos x="54" y="90"/>
                </a:cxn>
                <a:cxn ang="0">
                  <a:pos x="52" y="90"/>
                </a:cxn>
                <a:cxn ang="0">
                  <a:pos x="48" y="82"/>
                </a:cxn>
                <a:cxn ang="0">
                  <a:pos x="36" y="68"/>
                </a:cxn>
                <a:cxn ang="0">
                  <a:pos x="34" y="64"/>
                </a:cxn>
                <a:cxn ang="0">
                  <a:pos x="22" y="50"/>
                </a:cxn>
                <a:cxn ang="0">
                  <a:pos x="30" y="44"/>
                </a:cxn>
                <a:cxn ang="0">
                  <a:pos x="10" y="32"/>
                </a:cxn>
                <a:cxn ang="0">
                  <a:pos x="6" y="22"/>
                </a:cxn>
                <a:cxn ang="0">
                  <a:pos x="2" y="8"/>
                </a:cxn>
                <a:cxn ang="0">
                  <a:pos x="10" y="10"/>
                </a:cxn>
                <a:cxn ang="0">
                  <a:pos x="30" y="4"/>
                </a:cxn>
                <a:cxn ang="0">
                  <a:pos x="36" y="0"/>
                </a:cxn>
                <a:cxn ang="0">
                  <a:pos x="52" y="6"/>
                </a:cxn>
                <a:cxn ang="0">
                  <a:pos x="54" y="18"/>
                </a:cxn>
                <a:cxn ang="0">
                  <a:pos x="68" y="24"/>
                </a:cxn>
              </a:cxnLst>
              <a:rect l="0" t="0" r="r" b="b"/>
              <a:pathLst>
                <a:path w="84" h="196">
                  <a:moveTo>
                    <a:pt x="68" y="24"/>
                  </a:moveTo>
                  <a:lnTo>
                    <a:pt x="68" y="24"/>
                  </a:lnTo>
                  <a:lnTo>
                    <a:pt x="64" y="26"/>
                  </a:lnTo>
                  <a:lnTo>
                    <a:pt x="60" y="30"/>
                  </a:lnTo>
                  <a:lnTo>
                    <a:pt x="50" y="40"/>
                  </a:lnTo>
                  <a:lnTo>
                    <a:pt x="42" y="52"/>
                  </a:lnTo>
                  <a:lnTo>
                    <a:pt x="40" y="58"/>
                  </a:lnTo>
                  <a:lnTo>
                    <a:pt x="42" y="64"/>
                  </a:lnTo>
                  <a:lnTo>
                    <a:pt x="48" y="70"/>
                  </a:lnTo>
                  <a:lnTo>
                    <a:pt x="48" y="70"/>
                  </a:lnTo>
                  <a:lnTo>
                    <a:pt x="48" y="74"/>
                  </a:lnTo>
                  <a:lnTo>
                    <a:pt x="52" y="78"/>
                  </a:lnTo>
                  <a:lnTo>
                    <a:pt x="60" y="90"/>
                  </a:lnTo>
                  <a:lnTo>
                    <a:pt x="78" y="108"/>
                  </a:lnTo>
                  <a:lnTo>
                    <a:pt x="78" y="108"/>
                  </a:lnTo>
                  <a:lnTo>
                    <a:pt x="82" y="118"/>
                  </a:lnTo>
                  <a:lnTo>
                    <a:pt x="84" y="134"/>
                  </a:lnTo>
                  <a:lnTo>
                    <a:pt x="84" y="148"/>
                  </a:lnTo>
                  <a:lnTo>
                    <a:pt x="80" y="160"/>
                  </a:lnTo>
                  <a:lnTo>
                    <a:pt x="80" y="160"/>
                  </a:lnTo>
                  <a:lnTo>
                    <a:pt x="68" y="168"/>
                  </a:lnTo>
                  <a:lnTo>
                    <a:pt x="60" y="172"/>
                  </a:lnTo>
                  <a:lnTo>
                    <a:pt x="54" y="172"/>
                  </a:lnTo>
                  <a:lnTo>
                    <a:pt x="52" y="176"/>
                  </a:lnTo>
                  <a:lnTo>
                    <a:pt x="50" y="178"/>
                  </a:lnTo>
                  <a:lnTo>
                    <a:pt x="52" y="180"/>
                  </a:lnTo>
                  <a:lnTo>
                    <a:pt x="50" y="182"/>
                  </a:lnTo>
                  <a:lnTo>
                    <a:pt x="44" y="178"/>
                  </a:lnTo>
                  <a:lnTo>
                    <a:pt x="44" y="178"/>
                  </a:lnTo>
                  <a:lnTo>
                    <a:pt x="46" y="184"/>
                  </a:lnTo>
                  <a:lnTo>
                    <a:pt x="46" y="184"/>
                  </a:lnTo>
                  <a:lnTo>
                    <a:pt x="40" y="188"/>
                  </a:lnTo>
                  <a:lnTo>
                    <a:pt x="34" y="194"/>
                  </a:lnTo>
                  <a:lnTo>
                    <a:pt x="32" y="196"/>
                  </a:lnTo>
                  <a:lnTo>
                    <a:pt x="32" y="196"/>
                  </a:lnTo>
                  <a:lnTo>
                    <a:pt x="32" y="194"/>
                  </a:lnTo>
                  <a:lnTo>
                    <a:pt x="32" y="192"/>
                  </a:lnTo>
                  <a:lnTo>
                    <a:pt x="32" y="192"/>
                  </a:lnTo>
                  <a:lnTo>
                    <a:pt x="30" y="184"/>
                  </a:lnTo>
                  <a:lnTo>
                    <a:pt x="32" y="180"/>
                  </a:lnTo>
                  <a:lnTo>
                    <a:pt x="34" y="176"/>
                  </a:lnTo>
                  <a:lnTo>
                    <a:pt x="28" y="174"/>
                  </a:lnTo>
                  <a:lnTo>
                    <a:pt x="26" y="170"/>
                  </a:lnTo>
                  <a:lnTo>
                    <a:pt x="32" y="170"/>
                  </a:lnTo>
                  <a:lnTo>
                    <a:pt x="32" y="166"/>
                  </a:lnTo>
                  <a:lnTo>
                    <a:pt x="44" y="162"/>
                  </a:lnTo>
                  <a:lnTo>
                    <a:pt x="50" y="152"/>
                  </a:lnTo>
                  <a:lnTo>
                    <a:pt x="62" y="148"/>
                  </a:lnTo>
                  <a:lnTo>
                    <a:pt x="62" y="148"/>
                  </a:lnTo>
                  <a:lnTo>
                    <a:pt x="62" y="136"/>
                  </a:lnTo>
                  <a:lnTo>
                    <a:pt x="62" y="118"/>
                  </a:lnTo>
                  <a:lnTo>
                    <a:pt x="60" y="100"/>
                  </a:lnTo>
                  <a:lnTo>
                    <a:pt x="56" y="94"/>
                  </a:lnTo>
                  <a:lnTo>
                    <a:pt x="54" y="90"/>
                  </a:lnTo>
                  <a:lnTo>
                    <a:pt x="52" y="90"/>
                  </a:lnTo>
                  <a:lnTo>
                    <a:pt x="52" y="90"/>
                  </a:lnTo>
                  <a:lnTo>
                    <a:pt x="50" y="86"/>
                  </a:lnTo>
                  <a:lnTo>
                    <a:pt x="48" y="82"/>
                  </a:lnTo>
                  <a:lnTo>
                    <a:pt x="42" y="74"/>
                  </a:lnTo>
                  <a:lnTo>
                    <a:pt x="36" y="68"/>
                  </a:lnTo>
                  <a:lnTo>
                    <a:pt x="34" y="66"/>
                  </a:lnTo>
                  <a:lnTo>
                    <a:pt x="34" y="64"/>
                  </a:lnTo>
                  <a:lnTo>
                    <a:pt x="20" y="54"/>
                  </a:lnTo>
                  <a:lnTo>
                    <a:pt x="22" y="50"/>
                  </a:lnTo>
                  <a:lnTo>
                    <a:pt x="26" y="50"/>
                  </a:lnTo>
                  <a:lnTo>
                    <a:pt x="30" y="44"/>
                  </a:lnTo>
                  <a:lnTo>
                    <a:pt x="22" y="32"/>
                  </a:lnTo>
                  <a:lnTo>
                    <a:pt x="10" y="32"/>
                  </a:lnTo>
                  <a:lnTo>
                    <a:pt x="8" y="28"/>
                  </a:lnTo>
                  <a:lnTo>
                    <a:pt x="6" y="22"/>
                  </a:lnTo>
                  <a:lnTo>
                    <a:pt x="0" y="12"/>
                  </a:lnTo>
                  <a:lnTo>
                    <a:pt x="2" y="8"/>
                  </a:lnTo>
                  <a:lnTo>
                    <a:pt x="10" y="10"/>
                  </a:lnTo>
                  <a:lnTo>
                    <a:pt x="10" y="10"/>
                  </a:lnTo>
                  <a:lnTo>
                    <a:pt x="22" y="8"/>
                  </a:lnTo>
                  <a:lnTo>
                    <a:pt x="30" y="4"/>
                  </a:lnTo>
                  <a:lnTo>
                    <a:pt x="36" y="0"/>
                  </a:lnTo>
                  <a:lnTo>
                    <a:pt x="36" y="0"/>
                  </a:lnTo>
                  <a:lnTo>
                    <a:pt x="42" y="4"/>
                  </a:lnTo>
                  <a:lnTo>
                    <a:pt x="52" y="6"/>
                  </a:lnTo>
                  <a:lnTo>
                    <a:pt x="54" y="18"/>
                  </a:lnTo>
                  <a:lnTo>
                    <a:pt x="54" y="18"/>
                  </a:lnTo>
                  <a:lnTo>
                    <a:pt x="60" y="22"/>
                  </a:lnTo>
                  <a:lnTo>
                    <a:pt x="68" y="24"/>
                  </a:lnTo>
                  <a:lnTo>
                    <a:pt x="68" y="24"/>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834" name="Freeform 1727"/>
            <p:cNvSpPr>
              <a:spLocks/>
            </p:cNvSpPr>
            <p:nvPr/>
          </p:nvSpPr>
          <p:spPr bwMode="auto">
            <a:xfrm>
              <a:off x="2655998" y="5636697"/>
              <a:ext cx="76455" cy="176581"/>
            </a:xfrm>
            <a:custGeom>
              <a:avLst/>
              <a:gdLst/>
              <a:ahLst/>
              <a:cxnLst>
                <a:cxn ang="0">
                  <a:pos x="76" y="244"/>
                </a:cxn>
                <a:cxn ang="0">
                  <a:pos x="76" y="224"/>
                </a:cxn>
                <a:cxn ang="0">
                  <a:pos x="78" y="222"/>
                </a:cxn>
                <a:cxn ang="0">
                  <a:pos x="76" y="210"/>
                </a:cxn>
                <a:cxn ang="0">
                  <a:pos x="72" y="202"/>
                </a:cxn>
                <a:cxn ang="0">
                  <a:pos x="66" y="184"/>
                </a:cxn>
                <a:cxn ang="0">
                  <a:pos x="66" y="164"/>
                </a:cxn>
                <a:cxn ang="0">
                  <a:pos x="58" y="158"/>
                </a:cxn>
                <a:cxn ang="0">
                  <a:pos x="54" y="152"/>
                </a:cxn>
                <a:cxn ang="0">
                  <a:pos x="52" y="160"/>
                </a:cxn>
                <a:cxn ang="0">
                  <a:pos x="38" y="174"/>
                </a:cxn>
                <a:cxn ang="0">
                  <a:pos x="32" y="174"/>
                </a:cxn>
                <a:cxn ang="0">
                  <a:pos x="30" y="172"/>
                </a:cxn>
                <a:cxn ang="0">
                  <a:pos x="28" y="168"/>
                </a:cxn>
                <a:cxn ang="0">
                  <a:pos x="24" y="170"/>
                </a:cxn>
                <a:cxn ang="0">
                  <a:pos x="26" y="148"/>
                </a:cxn>
                <a:cxn ang="0">
                  <a:pos x="20" y="128"/>
                </a:cxn>
                <a:cxn ang="0">
                  <a:pos x="16" y="130"/>
                </a:cxn>
                <a:cxn ang="0">
                  <a:pos x="16" y="120"/>
                </a:cxn>
                <a:cxn ang="0">
                  <a:pos x="2" y="110"/>
                </a:cxn>
                <a:cxn ang="0">
                  <a:pos x="4" y="98"/>
                </a:cxn>
                <a:cxn ang="0">
                  <a:pos x="10" y="88"/>
                </a:cxn>
                <a:cxn ang="0">
                  <a:pos x="12" y="76"/>
                </a:cxn>
                <a:cxn ang="0">
                  <a:pos x="22" y="64"/>
                </a:cxn>
                <a:cxn ang="0">
                  <a:pos x="26" y="52"/>
                </a:cxn>
                <a:cxn ang="0">
                  <a:pos x="34" y="36"/>
                </a:cxn>
                <a:cxn ang="0">
                  <a:pos x="34" y="30"/>
                </a:cxn>
                <a:cxn ang="0">
                  <a:pos x="52" y="16"/>
                </a:cxn>
                <a:cxn ang="0">
                  <a:pos x="58" y="8"/>
                </a:cxn>
                <a:cxn ang="0">
                  <a:pos x="62" y="2"/>
                </a:cxn>
                <a:cxn ang="0">
                  <a:pos x="64" y="0"/>
                </a:cxn>
                <a:cxn ang="0">
                  <a:pos x="70" y="4"/>
                </a:cxn>
                <a:cxn ang="0">
                  <a:pos x="76" y="12"/>
                </a:cxn>
                <a:cxn ang="0">
                  <a:pos x="78" y="24"/>
                </a:cxn>
                <a:cxn ang="0">
                  <a:pos x="72" y="38"/>
                </a:cxn>
                <a:cxn ang="0">
                  <a:pos x="68" y="48"/>
                </a:cxn>
                <a:cxn ang="0">
                  <a:pos x="66" y="60"/>
                </a:cxn>
                <a:cxn ang="0">
                  <a:pos x="66" y="66"/>
                </a:cxn>
                <a:cxn ang="0">
                  <a:pos x="78" y="60"/>
                </a:cxn>
                <a:cxn ang="0">
                  <a:pos x="86" y="76"/>
                </a:cxn>
                <a:cxn ang="0">
                  <a:pos x="92" y="88"/>
                </a:cxn>
                <a:cxn ang="0">
                  <a:pos x="100" y="94"/>
                </a:cxn>
                <a:cxn ang="0">
                  <a:pos x="106" y="94"/>
                </a:cxn>
                <a:cxn ang="0">
                  <a:pos x="104" y="98"/>
                </a:cxn>
                <a:cxn ang="0">
                  <a:pos x="100" y="104"/>
                </a:cxn>
                <a:cxn ang="0">
                  <a:pos x="98" y="104"/>
                </a:cxn>
                <a:cxn ang="0">
                  <a:pos x="86" y="118"/>
                </a:cxn>
                <a:cxn ang="0">
                  <a:pos x="70" y="122"/>
                </a:cxn>
                <a:cxn ang="0">
                  <a:pos x="64" y="138"/>
                </a:cxn>
                <a:cxn ang="0">
                  <a:pos x="72" y="152"/>
                </a:cxn>
                <a:cxn ang="0">
                  <a:pos x="76" y="166"/>
                </a:cxn>
                <a:cxn ang="0">
                  <a:pos x="78" y="168"/>
                </a:cxn>
                <a:cxn ang="0">
                  <a:pos x="74" y="178"/>
                </a:cxn>
                <a:cxn ang="0">
                  <a:pos x="72" y="188"/>
                </a:cxn>
                <a:cxn ang="0">
                  <a:pos x="82" y="198"/>
                </a:cxn>
                <a:cxn ang="0">
                  <a:pos x="82" y="204"/>
                </a:cxn>
                <a:cxn ang="0">
                  <a:pos x="88" y="224"/>
                </a:cxn>
                <a:cxn ang="0">
                  <a:pos x="82" y="236"/>
                </a:cxn>
                <a:cxn ang="0">
                  <a:pos x="78" y="246"/>
                </a:cxn>
              </a:cxnLst>
              <a:rect l="0" t="0" r="r" b="b"/>
              <a:pathLst>
                <a:path w="106" h="246">
                  <a:moveTo>
                    <a:pt x="78" y="246"/>
                  </a:moveTo>
                  <a:lnTo>
                    <a:pt x="76" y="244"/>
                  </a:lnTo>
                  <a:lnTo>
                    <a:pt x="80" y="226"/>
                  </a:lnTo>
                  <a:lnTo>
                    <a:pt x="76" y="224"/>
                  </a:lnTo>
                  <a:lnTo>
                    <a:pt x="76" y="222"/>
                  </a:lnTo>
                  <a:lnTo>
                    <a:pt x="78" y="222"/>
                  </a:lnTo>
                  <a:lnTo>
                    <a:pt x="78" y="222"/>
                  </a:lnTo>
                  <a:lnTo>
                    <a:pt x="76" y="210"/>
                  </a:lnTo>
                  <a:lnTo>
                    <a:pt x="72" y="200"/>
                  </a:lnTo>
                  <a:lnTo>
                    <a:pt x="72" y="202"/>
                  </a:lnTo>
                  <a:lnTo>
                    <a:pt x="72" y="202"/>
                  </a:lnTo>
                  <a:lnTo>
                    <a:pt x="66" y="184"/>
                  </a:lnTo>
                  <a:lnTo>
                    <a:pt x="66" y="164"/>
                  </a:lnTo>
                  <a:lnTo>
                    <a:pt x="66" y="164"/>
                  </a:lnTo>
                  <a:lnTo>
                    <a:pt x="60" y="162"/>
                  </a:lnTo>
                  <a:lnTo>
                    <a:pt x="58" y="158"/>
                  </a:lnTo>
                  <a:lnTo>
                    <a:pt x="56" y="158"/>
                  </a:lnTo>
                  <a:lnTo>
                    <a:pt x="54" y="152"/>
                  </a:lnTo>
                  <a:lnTo>
                    <a:pt x="52" y="160"/>
                  </a:lnTo>
                  <a:lnTo>
                    <a:pt x="52" y="160"/>
                  </a:lnTo>
                  <a:lnTo>
                    <a:pt x="44" y="166"/>
                  </a:lnTo>
                  <a:lnTo>
                    <a:pt x="38" y="174"/>
                  </a:lnTo>
                  <a:lnTo>
                    <a:pt x="34" y="172"/>
                  </a:lnTo>
                  <a:lnTo>
                    <a:pt x="32" y="174"/>
                  </a:lnTo>
                  <a:lnTo>
                    <a:pt x="32" y="174"/>
                  </a:lnTo>
                  <a:lnTo>
                    <a:pt x="30" y="172"/>
                  </a:lnTo>
                  <a:lnTo>
                    <a:pt x="26" y="170"/>
                  </a:lnTo>
                  <a:lnTo>
                    <a:pt x="28" y="168"/>
                  </a:lnTo>
                  <a:lnTo>
                    <a:pt x="24" y="170"/>
                  </a:lnTo>
                  <a:lnTo>
                    <a:pt x="24" y="170"/>
                  </a:lnTo>
                  <a:lnTo>
                    <a:pt x="26" y="160"/>
                  </a:lnTo>
                  <a:lnTo>
                    <a:pt x="26" y="148"/>
                  </a:lnTo>
                  <a:lnTo>
                    <a:pt x="24" y="138"/>
                  </a:lnTo>
                  <a:lnTo>
                    <a:pt x="20" y="128"/>
                  </a:lnTo>
                  <a:lnTo>
                    <a:pt x="20" y="132"/>
                  </a:lnTo>
                  <a:lnTo>
                    <a:pt x="16" y="130"/>
                  </a:lnTo>
                  <a:lnTo>
                    <a:pt x="16" y="120"/>
                  </a:lnTo>
                  <a:lnTo>
                    <a:pt x="16" y="120"/>
                  </a:lnTo>
                  <a:lnTo>
                    <a:pt x="8" y="114"/>
                  </a:lnTo>
                  <a:lnTo>
                    <a:pt x="2" y="110"/>
                  </a:lnTo>
                  <a:lnTo>
                    <a:pt x="0" y="104"/>
                  </a:lnTo>
                  <a:lnTo>
                    <a:pt x="4" y="98"/>
                  </a:lnTo>
                  <a:lnTo>
                    <a:pt x="4" y="90"/>
                  </a:lnTo>
                  <a:lnTo>
                    <a:pt x="10" y="88"/>
                  </a:lnTo>
                  <a:lnTo>
                    <a:pt x="10" y="78"/>
                  </a:lnTo>
                  <a:lnTo>
                    <a:pt x="12" y="76"/>
                  </a:lnTo>
                  <a:lnTo>
                    <a:pt x="14" y="64"/>
                  </a:lnTo>
                  <a:lnTo>
                    <a:pt x="22" y="64"/>
                  </a:lnTo>
                  <a:lnTo>
                    <a:pt x="22" y="64"/>
                  </a:lnTo>
                  <a:lnTo>
                    <a:pt x="26" y="52"/>
                  </a:lnTo>
                  <a:lnTo>
                    <a:pt x="30" y="44"/>
                  </a:lnTo>
                  <a:lnTo>
                    <a:pt x="34" y="36"/>
                  </a:lnTo>
                  <a:lnTo>
                    <a:pt x="34" y="30"/>
                  </a:lnTo>
                  <a:lnTo>
                    <a:pt x="34" y="30"/>
                  </a:lnTo>
                  <a:lnTo>
                    <a:pt x="44" y="22"/>
                  </a:lnTo>
                  <a:lnTo>
                    <a:pt x="52" y="16"/>
                  </a:lnTo>
                  <a:lnTo>
                    <a:pt x="56" y="16"/>
                  </a:lnTo>
                  <a:lnTo>
                    <a:pt x="58" y="8"/>
                  </a:lnTo>
                  <a:lnTo>
                    <a:pt x="62" y="6"/>
                  </a:lnTo>
                  <a:lnTo>
                    <a:pt x="62" y="2"/>
                  </a:lnTo>
                  <a:lnTo>
                    <a:pt x="64" y="0"/>
                  </a:lnTo>
                  <a:lnTo>
                    <a:pt x="64" y="0"/>
                  </a:lnTo>
                  <a:lnTo>
                    <a:pt x="68" y="2"/>
                  </a:lnTo>
                  <a:lnTo>
                    <a:pt x="70" y="4"/>
                  </a:lnTo>
                  <a:lnTo>
                    <a:pt x="72" y="12"/>
                  </a:lnTo>
                  <a:lnTo>
                    <a:pt x="76" y="12"/>
                  </a:lnTo>
                  <a:lnTo>
                    <a:pt x="76" y="12"/>
                  </a:lnTo>
                  <a:lnTo>
                    <a:pt x="78" y="24"/>
                  </a:lnTo>
                  <a:lnTo>
                    <a:pt x="76" y="32"/>
                  </a:lnTo>
                  <a:lnTo>
                    <a:pt x="72" y="38"/>
                  </a:lnTo>
                  <a:lnTo>
                    <a:pt x="68" y="48"/>
                  </a:lnTo>
                  <a:lnTo>
                    <a:pt x="68" y="48"/>
                  </a:lnTo>
                  <a:lnTo>
                    <a:pt x="66" y="56"/>
                  </a:lnTo>
                  <a:lnTo>
                    <a:pt x="66" y="60"/>
                  </a:lnTo>
                  <a:lnTo>
                    <a:pt x="64" y="64"/>
                  </a:lnTo>
                  <a:lnTo>
                    <a:pt x="66" y="66"/>
                  </a:lnTo>
                  <a:lnTo>
                    <a:pt x="74" y="60"/>
                  </a:lnTo>
                  <a:lnTo>
                    <a:pt x="78" y="60"/>
                  </a:lnTo>
                  <a:lnTo>
                    <a:pt x="80" y="72"/>
                  </a:lnTo>
                  <a:lnTo>
                    <a:pt x="86" y="76"/>
                  </a:lnTo>
                  <a:lnTo>
                    <a:pt x="84" y="86"/>
                  </a:lnTo>
                  <a:lnTo>
                    <a:pt x="92" y="88"/>
                  </a:lnTo>
                  <a:lnTo>
                    <a:pt x="96" y="96"/>
                  </a:lnTo>
                  <a:lnTo>
                    <a:pt x="100" y="94"/>
                  </a:lnTo>
                  <a:lnTo>
                    <a:pt x="104" y="92"/>
                  </a:lnTo>
                  <a:lnTo>
                    <a:pt x="106" y="94"/>
                  </a:lnTo>
                  <a:lnTo>
                    <a:pt x="106" y="94"/>
                  </a:lnTo>
                  <a:lnTo>
                    <a:pt x="104" y="98"/>
                  </a:lnTo>
                  <a:lnTo>
                    <a:pt x="100" y="100"/>
                  </a:lnTo>
                  <a:lnTo>
                    <a:pt x="100" y="104"/>
                  </a:lnTo>
                  <a:lnTo>
                    <a:pt x="98" y="104"/>
                  </a:lnTo>
                  <a:lnTo>
                    <a:pt x="98" y="104"/>
                  </a:lnTo>
                  <a:lnTo>
                    <a:pt x="92" y="112"/>
                  </a:lnTo>
                  <a:lnTo>
                    <a:pt x="86" y="118"/>
                  </a:lnTo>
                  <a:lnTo>
                    <a:pt x="78" y="122"/>
                  </a:lnTo>
                  <a:lnTo>
                    <a:pt x="70" y="122"/>
                  </a:lnTo>
                  <a:lnTo>
                    <a:pt x="64" y="138"/>
                  </a:lnTo>
                  <a:lnTo>
                    <a:pt x="64" y="138"/>
                  </a:lnTo>
                  <a:lnTo>
                    <a:pt x="68" y="148"/>
                  </a:lnTo>
                  <a:lnTo>
                    <a:pt x="72" y="152"/>
                  </a:lnTo>
                  <a:lnTo>
                    <a:pt x="76" y="156"/>
                  </a:lnTo>
                  <a:lnTo>
                    <a:pt x="76" y="166"/>
                  </a:lnTo>
                  <a:lnTo>
                    <a:pt x="78" y="166"/>
                  </a:lnTo>
                  <a:lnTo>
                    <a:pt x="78" y="168"/>
                  </a:lnTo>
                  <a:lnTo>
                    <a:pt x="78" y="168"/>
                  </a:lnTo>
                  <a:lnTo>
                    <a:pt x="74" y="178"/>
                  </a:lnTo>
                  <a:lnTo>
                    <a:pt x="72" y="184"/>
                  </a:lnTo>
                  <a:lnTo>
                    <a:pt x="72" y="188"/>
                  </a:lnTo>
                  <a:lnTo>
                    <a:pt x="74" y="190"/>
                  </a:lnTo>
                  <a:lnTo>
                    <a:pt x="82" y="198"/>
                  </a:lnTo>
                  <a:lnTo>
                    <a:pt x="82" y="198"/>
                  </a:lnTo>
                  <a:lnTo>
                    <a:pt x="82" y="204"/>
                  </a:lnTo>
                  <a:lnTo>
                    <a:pt x="84" y="212"/>
                  </a:lnTo>
                  <a:lnTo>
                    <a:pt x="88" y="224"/>
                  </a:lnTo>
                  <a:lnTo>
                    <a:pt x="88" y="224"/>
                  </a:lnTo>
                  <a:lnTo>
                    <a:pt x="82" y="236"/>
                  </a:lnTo>
                  <a:lnTo>
                    <a:pt x="80" y="240"/>
                  </a:lnTo>
                  <a:lnTo>
                    <a:pt x="78" y="246"/>
                  </a:lnTo>
                  <a:lnTo>
                    <a:pt x="78" y="246"/>
                  </a:lnTo>
                  <a:close/>
                </a:path>
              </a:pathLst>
            </a:custGeom>
            <a:solidFill>
              <a:schemeClr val="bg1">
                <a:lumMod val="8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835" name="Freeform 1728"/>
            <p:cNvSpPr>
              <a:spLocks/>
            </p:cNvSpPr>
            <p:nvPr/>
          </p:nvSpPr>
          <p:spPr bwMode="auto">
            <a:xfrm>
              <a:off x="2742551" y="5771645"/>
              <a:ext cx="44719" cy="38762"/>
            </a:xfrm>
            <a:custGeom>
              <a:avLst/>
              <a:gdLst/>
              <a:ahLst/>
              <a:cxnLst>
                <a:cxn ang="0">
                  <a:pos x="62" y="0"/>
                </a:cxn>
                <a:cxn ang="0">
                  <a:pos x="62" y="0"/>
                </a:cxn>
                <a:cxn ang="0">
                  <a:pos x="62" y="8"/>
                </a:cxn>
                <a:cxn ang="0">
                  <a:pos x="62" y="14"/>
                </a:cxn>
                <a:cxn ang="0">
                  <a:pos x="62" y="22"/>
                </a:cxn>
                <a:cxn ang="0">
                  <a:pos x="62" y="32"/>
                </a:cxn>
                <a:cxn ang="0">
                  <a:pos x="50" y="36"/>
                </a:cxn>
                <a:cxn ang="0">
                  <a:pos x="44" y="46"/>
                </a:cxn>
                <a:cxn ang="0">
                  <a:pos x="32" y="50"/>
                </a:cxn>
                <a:cxn ang="0">
                  <a:pos x="32" y="54"/>
                </a:cxn>
                <a:cxn ang="0">
                  <a:pos x="26" y="54"/>
                </a:cxn>
                <a:cxn ang="0">
                  <a:pos x="24" y="54"/>
                </a:cxn>
                <a:cxn ang="0">
                  <a:pos x="16" y="54"/>
                </a:cxn>
                <a:cxn ang="0">
                  <a:pos x="16" y="48"/>
                </a:cxn>
                <a:cxn ang="0">
                  <a:pos x="16" y="46"/>
                </a:cxn>
                <a:cxn ang="0">
                  <a:pos x="12" y="50"/>
                </a:cxn>
                <a:cxn ang="0">
                  <a:pos x="12" y="50"/>
                </a:cxn>
                <a:cxn ang="0">
                  <a:pos x="6" y="32"/>
                </a:cxn>
                <a:cxn ang="0">
                  <a:pos x="0" y="14"/>
                </a:cxn>
                <a:cxn ang="0">
                  <a:pos x="12" y="4"/>
                </a:cxn>
                <a:cxn ang="0">
                  <a:pos x="30" y="4"/>
                </a:cxn>
                <a:cxn ang="0">
                  <a:pos x="34" y="6"/>
                </a:cxn>
                <a:cxn ang="0">
                  <a:pos x="36" y="6"/>
                </a:cxn>
                <a:cxn ang="0">
                  <a:pos x="44" y="8"/>
                </a:cxn>
                <a:cxn ang="0">
                  <a:pos x="46" y="4"/>
                </a:cxn>
                <a:cxn ang="0">
                  <a:pos x="54" y="2"/>
                </a:cxn>
                <a:cxn ang="0">
                  <a:pos x="56" y="4"/>
                </a:cxn>
                <a:cxn ang="0">
                  <a:pos x="62" y="0"/>
                </a:cxn>
              </a:cxnLst>
              <a:rect l="0" t="0" r="r" b="b"/>
              <a:pathLst>
                <a:path w="62" h="54">
                  <a:moveTo>
                    <a:pt x="62" y="0"/>
                  </a:moveTo>
                  <a:lnTo>
                    <a:pt x="62" y="0"/>
                  </a:lnTo>
                  <a:lnTo>
                    <a:pt x="62" y="8"/>
                  </a:lnTo>
                  <a:lnTo>
                    <a:pt x="62" y="14"/>
                  </a:lnTo>
                  <a:lnTo>
                    <a:pt x="62" y="22"/>
                  </a:lnTo>
                  <a:lnTo>
                    <a:pt x="62" y="32"/>
                  </a:lnTo>
                  <a:lnTo>
                    <a:pt x="50" y="36"/>
                  </a:lnTo>
                  <a:lnTo>
                    <a:pt x="44" y="46"/>
                  </a:lnTo>
                  <a:lnTo>
                    <a:pt x="32" y="50"/>
                  </a:lnTo>
                  <a:lnTo>
                    <a:pt x="32" y="54"/>
                  </a:lnTo>
                  <a:lnTo>
                    <a:pt x="26" y="54"/>
                  </a:lnTo>
                  <a:lnTo>
                    <a:pt x="24" y="54"/>
                  </a:lnTo>
                  <a:lnTo>
                    <a:pt x="16" y="54"/>
                  </a:lnTo>
                  <a:lnTo>
                    <a:pt x="16" y="48"/>
                  </a:lnTo>
                  <a:lnTo>
                    <a:pt x="16" y="46"/>
                  </a:lnTo>
                  <a:lnTo>
                    <a:pt x="12" y="50"/>
                  </a:lnTo>
                  <a:lnTo>
                    <a:pt x="12" y="50"/>
                  </a:lnTo>
                  <a:lnTo>
                    <a:pt x="6" y="32"/>
                  </a:lnTo>
                  <a:lnTo>
                    <a:pt x="0" y="14"/>
                  </a:lnTo>
                  <a:lnTo>
                    <a:pt x="12" y="4"/>
                  </a:lnTo>
                  <a:lnTo>
                    <a:pt x="30" y="4"/>
                  </a:lnTo>
                  <a:lnTo>
                    <a:pt x="34" y="6"/>
                  </a:lnTo>
                  <a:lnTo>
                    <a:pt x="36" y="6"/>
                  </a:lnTo>
                  <a:lnTo>
                    <a:pt x="44" y="8"/>
                  </a:lnTo>
                  <a:lnTo>
                    <a:pt x="46" y="4"/>
                  </a:lnTo>
                  <a:lnTo>
                    <a:pt x="54" y="2"/>
                  </a:lnTo>
                  <a:lnTo>
                    <a:pt x="56" y="4"/>
                  </a:lnTo>
                  <a:lnTo>
                    <a:pt x="62" y="0"/>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836" name="Freeform 1729"/>
            <p:cNvSpPr>
              <a:spLocks/>
            </p:cNvSpPr>
            <p:nvPr/>
          </p:nvSpPr>
          <p:spPr bwMode="auto">
            <a:xfrm>
              <a:off x="2625704" y="5638132"/>
              <a:ext cx="28851" cy="14356"/>
            </a:xfrm>
            <a:custGeom>
              <a:avLst/>
              <a:gdLst/>
              <a:ahLst/>
              <a:cxnLst>
                <a:cxn ang="0">
                  <a:pos x="36" y="6"/>
                </a:cxn>
                <a:cxn ang="0">
                  <a:pos x="32" y="2"/>
                </a:cxn>
                <a:cxn ang="0">
                  <a:pos x="32" y="2"/>
                </a:cxn>
                <a:cxn ang="0">
                  <a:pos x="26" y="4"/>
                </a:cxn>
                <a:cxn ang="0">
                  <a:pos x="20" y="2"/>
                </a:cxn>
                <a:cxn ang="0">
                  <a:pos x="18" y="0"/>
                </a:cxn>
                <a:cxn ang="0">
                  <a:pos x="10" y="2"/>
                </a:cxn>
                <a:cxn ang="0">
                  <a:pos x="0" y="16"/>
                </a:cxn>
                <a:cxn ang="0">
                  <a:pos x="2" y="20"/>
                </a:cxn>
                <a:cxn ang="0">
                  <a:pos x="2" y="20"/>
                </a:cxn>
                <a:cxn ang="0">
                  <a:pos x="10" y="20"/>
                </a:cxn>
                <a:cxn ang="0">
                  <a:pos x="22" y="20"/>
                </a:cxn>
                <a:cxn ang="0">
                  <a:pos x="34" y="20"/>
                </a:cxn>
                <a:cxn ang="0">
                  <a:pos x="40" y="18"/>
                </a:cxn>
                <a:cxn ang="0">
                  <a:pos x="40" y="12"/>
                </a:cxn>
                <a:cxn ang="0">
                  <a:pos x="36" y="10"/>
                </a:cxn>
                <a:cxn ang="0">
                  <a:pos x="36" y="6"/>
                </a:cxn>
              </a:cxnLst>
              <a:rect l="0" t="0" r="r" b="b"/>
              <a:pathLst>
                <a:path w="40" h="20">
                  <a:moveTo>
                    <a:pt x="36" y="6"/>
                  </a:moveTo>
                  <a:lnTo>
                    <a:pt x="32" y="2"/>
                  </a:lnTo>
                  <a:lnTo>
                    <a:pt x="32" y="2"/>
                  </a:lnTo>
                  <a:lnTo>
                    <a:pt x="26" y="4"/>
                  </a:lnTo>
                  <a:lnTo>
                    <a:pt x="20" y="2"/>
                  </a:lnTo>
                  <a:lnTo>
                    <a:pt x="18" y="0"/>
                  </a:lnTo>
                  <a:lnTo>
                    <a:pt x="10" y="2"/>
                  </a:lnTo>
                  <a:lnTo>
                    <a:pt x="0" y="16"/>
                  </a:lnTo>
                  <a:lnTo>
                    <a:pt x="2" y="20"/>
                  </a:lnTo>
                  <a:lnTo>
                    <a:pt x="2" y="20"/>
                  </a:lnTo>
                  <a:lnTo>
                    <a:pt x="10" y="20"/>
                  </a:lnTo>
                  <a:lnTo>
                    <a:pt x="22" y="20"/>
                  </a:lnTo>
                  <a:lnTo>
                    <a:pt x="34" y="20"/>
                  </a:lnTo>
                  <a:lnTo>
                    <a:pt x="40" y="18"/>
                  </a:lnTo>
                  <a:lnTo>
                    <a:pt x="40" y="12"/>
                  </a:lnTo>
                  <a:lnTo>
                    <a:pt x="36" y="10"/>
                  </a:lnTo>
                  <a:lnTo>
                    <a:pt x="36" y="6"/>
                  </a:lnTo>
                  <a:close/>
                </a:path>
              </a:pathLst>
            </a:custGeom>
            <a:solidFill>
              <a:schemeClr val="bg1">
                <a:lumMod val="8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837" name="Freeform 1730"/>
            <p:cNvSpPr>
              <a:spLocks/>
            </p:cNvSpPr>
            <p:nvPr/>
          </p:nvSpPr>
          <p:spPr bwMode="auto">
            <a:xfrm>
              <a:off x="2617049" y="5655360"/>
              <a:ext cx="41834" cy="55989"/>
            </a:xfrm>
            <a:custGeom>
              <a:avLst/>
              <a:gdLst/>
              <a:ahLst/>
              <a:cxnLst>
                <a:cxn ang="0">
                  <a:pos x="54" y="78"/>
                </a:cxn>
                <a:cxn ang="0">
                  <a:pos x="58" y="72"/>
                </a:cxn>
                <a:cxn ang="0">
                  <a:pos x="58" y="72"/>
                </a:cxn>
                <a:cxn ang="0">
                  <a:pos x="56" y="56"/>
                </a:cxn>
                <a:cxn ang="0">
                  <a:pos x="52" y="40"/>
                </a:cxn>
                <a:cxn ang="0">
                  <a:pos x="50" y="38"/>
                </a:cxn>
                <a:cxn ang="0">
                  <a:pos x="46" y="50"/>
                </a:cxn>
                <a:cxn ang="0">
                  <a:pos x="42" y="46"/>
                </a:cxn>
                <a:cxn ang="0">
                  <a:pos x="40" y="36"/>
                </a:cxn>
                <a:cxn ang="0">
                  <a:pos x="40" y="36"/>
                </a:cxn>
                <a:cxn ang="0">
                  <a:pos x="48" y="28"/>
                </a:cxn>
                <a:cxn ang="0">
                  <a:pos x="54" y="20"/>
                </a:cxn>
                <a:cxn ang="0">
                  <a:pos x="54" y="20"/>
                </a:cxn>
                <a:cxn ang="0">
                  <a:pos x="48" y="18"/>
                </a:cxn>
                <a:cxn ang="0">
                  <a:pos x="40" y="18"/>
                </a:cxn>
                <a:cxn ang="0">
                  <a:pos x="26" y="18"/>
                </a:cxn>
                <a:cxn ang="0">
                  <a:pos x="20" y="4"/>
                </a:cxn>
                <a:cxn ang="0">
                  <a:pos x="18" y="8"/>
                </a:cxn>
                <a:cxn ang="0">
                  <a:pos x="16" y="8"/>
                </a:cxn>
                <a:cxn ang="0">
                  <a:pos x="14" y="2"/>
                </a:cxn>
                <a:cxn ang="0">
                  <a:pos x="12" y="2"/>
                </a:cxn>
                <a:cxn ang="0">
                  <a:pos x="12" y="6"/>
                </a:cxn>
                <a:cxn ang="0">
                  <a:pos x="8" y="0"/>
                </a:cxn>
                <a:cxn ang="0">
                  <a:pos x="4" y="10"/>
                </a:cxn>
                <a:cxn ang="0">
                  <a:pos x="4" y="14"/>
                </a:cxn>
                <a:cxn ang="0">
                  <a:pos x="10" y="14"/>
                </a:cxn>
                <a:cxn ang="0">
                  <a:pos x="10" y="18"/>
                </a:cxn>
                <a:cxn ang="0">
                  <a:pos x="2" y="20"/>
                </a:cxn>
                <a:cxn ang="0">
                  <a:pos x="0" y="24"/>
                </a:cxn>
                <a:cxn ang="0">
                  <a:pos x="8" y="32"/>
                </a:cxn>
                <a:cxn ang="0">
                  <a:pos x="8" y="32"/>
                </a:cxn>
                <a:cxn ang="0">
                  <a:pos x="8" y="38"/>
                </a:cxn>
                <a:cxn ang="0">
                  <a:pos x="10" y="50"/>
                </a:cxn>
                <a:cxn ang="0">
                  <a:pos x="14" y="68"/>
                </a:cxn>
                <a:cxn ang="0">
                  <a:pos x="26" y="62"/>
                </a:cxn>
                <a:cxn ang="0">
                  <a:pos x="30" y="66"/>
                </a:cxn>
                <a:cxn ang="0">
                  <a:pos x="34" y="60"/>
                </a:cxn>
                <a:cxn ang="0">
                  <a:pos x="32" y="54"/>
                </a:cxn>
                <a:cxn ang="0">
                  <a:pos x="36" y="50"/>
                </a:cxn>
                <a:cxn ang="0">
                  <a:pos x="38" y="54"/>
                </a:cxn>
                <a:cxn ang="0">
                  <a:pos x="44" y="52"/>
                </a:cxn>
                <a:cxn ang="0">
                  <a:pos x="44" y="52"/>
                </a:cxn>
                <a:cxn ang="0">
                  <a:pos x="48" y="58"/>
                </a:cxn>
                <a:cxn ang="0">
                  <a:pos x="50" y="66"/>
                </a:cxn>
                <a:cxn ang="0">
                  <a:pos x="52" y="74"/>
                </a:cxn>
                <a:cxn ang="0">
                  <a:pos x="54" y="78"/>
                </a:cxn>
                <a:cxn ang="0">
                  <a:pos x="54" y="78"/>
                </a:cxn>
              </a:cxnLst>
              <a:rect l="0" t="0" r="r" b="b"/>
              <a:pathLst>
                <a:path w="58" h="78">
                  <a:moveTo>
                    <a:pt x="54" y="78"/>
                  </a:moveTo>
                  <a:lnTo>
                    <a:pt x="58" y="72"/>
                  </a:lnTo>
                  <a:lnTo>
                    <a:pt x="58" y="72"/>
                  </a:lnTo>
                  <a:lnTo>
                    <a:pt x="56" y="56"/>
                  </a:lnTo>
                  <a:lnTo>
                    <a:pt x="52" y="40"/>
                  </a:lnTo>
                  <a:lnTo>
                    <a:pt x="50" y="38"/>
                  </a:lnTo>
                  <a:lnTo>
                    <a:pt x="46" y="50"/>
                  </a:lnTo>
                  <a:lnTo>
                    <a:pt x="42" y="46"/>
                  </a:lnTo>
                  <a:lnTo>
                    <a:pt x="40" y="36"/>
                  </a:lnTo>
                  <a:lnTo>
                    <a:pt x="40" y="36"/>
                  </a:lnTo>
                  <a:lnTo>
                    <a:pt x="48" y="28"/>
                  </a:lnTo>
                  <a:lnTo>
                    <a:pt x="54" y="20"/>
                  </a:lnTo>
                  <a:lnTo>
                    <a:pt x="54" y="20"/>
                  </a:lnTo>
                  <a:lnTo>
                    <a:pt x="48" y="18"/>
                  </a:lnTo>
                  <a:lnTo>
                    <a:pt x="40" y="18"/>
                  </a:lnTo>
                  <a:lnTo>
                    <a:pt x="26" y="18"/>
                  </a:lnTo>
                  <a:lnTo>
                    <a:pt x="20" y="4"/>
                  </a:lnTo>
                  <a:lnTo>
                    <a:pt x="18" y="8"/>
                  </a:lnTo>
                  <a:lnTo>
                    <a:pt x="16" y="8"/>
                  </a:lnTo>
                  <a:lnTo>
                    <a:pt x="14" y="2"/>
                  </a:lnTo>
                  <a:lnTo>
                    <a:pt x="12" y="2"/>
                  </a:lnTo>
                  <a:lnTo>
                    <a:pt x="12" y="6"/>
                  </a:lnTo>
                  <a:lnTo>
                    <a:pt x="8" y="0"/>
                  </a:lnTo>
                  <a:lnTo>
                    <a:pt x="4" y="10"/>
                  </a:lnTo>
                  <a:lnTo>
                    <a:pt x="4" y="14"/>
                  </a:lnTo>
                  <a:lnTo>
                    <a:pt x="10" y="14"/>
                  </a:lnTo>
                  <a:lnTo>
                    <a:pt x="10" y="18"/>
                  </a:lnTo>
                  <a:lnTo>
                    <a:pt x="2" y="20"/>
                  </a:lnTo>
                  <a:lnTo>
                    <a:pt x="0" y="24"/>
                  </a:lnTo>
                  <a:lnTo>
                    <a:pt x="8" y="32"/>
                  </a:lnTo>
                  <a:lnTo>
                    <a:pt x="8" y="32"/>
                  </a:lnTo>
                  <a:lnTo>
                    <a:pt x="8" y="38"/>
                  </a:lnTo>
                  <a:lnTo>
                    <a:pt x="10" y="50"/>
                  </a:lnTo>
                  <a:lnTo>
                    <a:pt x="14" y="68"/>
                  </a:lnTo>
                  <a:lnTo>
                    <a:pt x="26" y="62"/>
                  </a:lnTo>
                  <a:lnTo>
                    <a:pt x="30" y="66"/>
                  </a:lnTo>
                  <a:lnTo>
                    <a:pt x="34" y="60"/>
                  </a:lnTo>
                  <a:lnTo>
                    <a:pt x="32" y="54"/>
                  </a:lnTo>
                  <a:lnTo>
                    <a:pt x="36" y="50"/>
                  </a:lnTo>
                  <a:lnTo>
                    <a:pt x="38" y="54"/>
                  </a:lnTo>
                  <a:lnTo>
                    <a:pt x="44" y="52"/>
                  </a:lnTo>
                  <a:lnTo>
                    <a:pt x="44" y="52"/>
                  </a:lnTo>
                  <a:lnTo>
                    <a:pt x="48" y="58"/>
                  </a:lnTo>
                  <a:lnTo>
                    <a:pt x="50" y="66"/>
                  </a:lnTo>
                  <a:lnTo>
                    <a:pt x="52" y="74"/>
                  </a:lnTo>
                  <a:lnTo>
                    <a:pt x="54" y="78"/>
                  </a:lnTo>
                  <a:lnTo>
                    <a:pt x="54" y="78"/>
                  </a:lnTo>
                  <a:close/>
                </a:path>
              </a:pathLst>
            </a:custGeom>
            <a:solidFill>
              <a:schemeClr val="bg1">
                <a:lumMod val="8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838" name="Freeform 1731"/>
            <p:cNvSpPr>
              <a:spLocks/>
            </p:cNvSpPr>
            <p:nvPr/>
          </p:nvSpPr>
          <p:spPr bwMode="auto">
            <a:xfrm>
              <a:off x="2446803" y="5553445"/>
              <a:ext cx="253888" cy="279948"/>
            </a:xfrm>
            <a:custGeom>
              <a:avLst/>
              <a:gdLst/>
              <a:ahLst/>
              <a:cxnLst>
                <a:cxn ang="0">
                  <a:pos x="24" y="192"/>
                </a:cxn>
                <a:cxn ang="0">
                  <a:pos x="16" y="200"/>
                </a:cxn>
                <a:cxn ang="0">
                  <a:pos x="36" y="222"/>
                </a:cxn>
                <a:cxn ang="0">
                  <a:pos x="54" y="204"/>
                </a:cxn>
                <a:cxn ang="0">
                  <a:pos x="54" y="224"/>
                </a:cxn>
                <a:cxn ang="0">
                  <a:pos x="70" y="300"/>
                </a:cxn>
                <a:cxn ang="0">
                  <a:pos x="84" y="336"/>
                </a:cxn>
                <a:cxn ang="0">
                  <a:pos x="104" y="380"/>
                </a:cxn>
                <a:cxn ang="0">
                  <a:pos x="130" y="374"/>
                </a:cxn>
                <a:cxn ang="0">
                  <a:pos x="140" y="342"/>
                </a:cxn>
                <a:cxn ang="0">
                  <a:pos x="142" y="296"/>
                </a:cxn>
                <a:cxn ang="0">
                  <a:pos x="168" y="280"/>
                </a:cxn>
                <a:cxn ang="0">
                  <a:pos x="202" y="242"/>
                </a:cxn>
                <a:cxn ang="0">
                  <a:pos x="226" y="224"/>
                </a:cxn>
                <a:cxn ang="0">
                  <a:pos x="240" y="210"/>
                </a:cxn>
                <a:cxn ang="0">
                  <a:pos x="244" y="180"/>
                </a:cxn>
                <a:cxn ang="0">
                  <a:pos x="246" y="156"/>
                </a:cxn>
                <a:cxn ang="0">
                  <a:pos x="248" y="144"/>
                </a:cxn>
                <a:cxn ang="0">
                  <a:pos x="262" y="160"/>
                </a:cxn>
                <a:cxn ang="0">
                  <a:pos x="290" y="162"/>
                </a:cxn>
                <a:cxn ang="0">
                  <a:pos x="286" y="180"/>
                </a:cxn>
                <a:cxn ang="0">
                  <a:pos x="300" y="204"/>
                </a:cxn>
                <a:cxn ang="0">
                  <a:pos x="312" y="180"/>
                </a:cxn>
                <a:cxn ang="0">
                  <a:pos x="324" y="146"/>
                </a:cxn>
                <a:cxn ang="0">
                  <a:pos x="352" y="122"/>
                </a:cxn>
                <a:cxn ang="0">
                  <a:pos x="340" y="114"/>
                </a:cxn>
                <a:cxn ang="0">
                  <a:pos x="326" y="104"/>
                </a:cxn>
                <a:cxn ang="0">
                  <a:pos x="284" y="124"/>
                </a:cxn>
                <a:cxn ang="0">
                  <a:pos x="282" y="138"/>
                </a:cxn>
                <a:cxn ang="0">
                  <a:pos x="250" y="130"/>
                </a:cxn>
                <a:cxn ang="0">
                  <a:pos x="238" y="130"/>
                </a:cxn>
                <a:cxn ang="0">
                  <a:pos x="228" y="144"/>
                </a:cxn>
                <a:cxn ang="0">
                  <a:pos x="176" y="130"/>
                </a:cxn>
                <a:cxn ang="0">
                  <a:pos x="154" y="88"/>
                </a:cxn>
                <a:cxn ang="0">
                  <a:pos x="138" y="76"/>
                </a:cxn>
                <a:cxn ang="0">
                  <a:pos x="128" y="52"/>
                </a:cxn>
                <a:cxn ang="0">
                  <a:pos x="136" y="48"/>
                </a:cxn>
                <a:cxn ang="0">
                  <a:pos x="130" y="32"/>
                </a:cxn>
                <a:cxn ang="0">
                  <a:pos x="142" y="18"/>
                </a:cxn>
                <a:cxn ang="0">
                  <a:pos x="140" y="6"/>
                </a:cxn>
                <a:cxn ang="0">
                  <a:pos x="126" y="4"/>
                </a:cxn>
                <a:cxn ang="0">
                  <a:pos x="100" y="20"/>
                </a:cxn>
                <a:cxn ang="0">
                  <a:pos x="70" y="20"/>
                </a:cxn>
                <a:cxn ang="0">
                  <a:pos x="74" y="40"/>
                </a:cxn>
                <a:cxn ang="0">
                  <a:pos x="80" y="54"/>
                </a:cxn>
                <a:cxn ang="0">
                  <a:pos x="80" y="70"/>
                </a:cxn>
                <a:cxn ang="0">
                  <a:pos x="62" y="98"/>
                </a:cxn>
                <a:cxn ang="0">
                  <a:pos x="28" y="120"/>
                </a:cxn>
                <a:cxn ang="0">
                  <a:pos x="30" y="154"/>
                </a:cxn>
                <a:cxn ang="0">
                  <a:pos x="28" y="174"/>
                </a:cxn>
                <a:cxn ang="0">
                  <a:pos x="2" y="178"/>
                </a:cxn>
              </a:cxnLst>
              <a:rect l="0" t="0" r="r" b="b"/>
              <a:pathLst>
                <a:path w="352" h="390">
                  <a:moveTo>
                    <a:pt x="0" y="184"/>
                  </a:moveTo>
                  <a:lnTo>
                    <a:pt x="10" y="194"/>
                  </a:lnTo>
                  <a:lnTo>
                    <a:pt x="10" y="194"/>
                  </a:lnTo>
                  <a:lnTo>
                    <a:pt x="18" y="194"/>
                  </a:lnTo>
                  <a:lnTo>
                    <a:pt x="24" y="192"/>
                  </a:lnTo>
                  <a:lnTo>
                    <a:pt x="26" y="190"/>
                  </a:lnTo>
                  <a:lnTo>
                    <a:pt x="28" y="190"/>
                  </a:lnTo>
                  <a:lnTo>
                    <a:pt x="22" y="200"/>
                  </a:lnTo>
                  <a:lnTo>
                    <a:pt x="22" y="200"/>
                  </a:lnTo>
                  <a:lnTo>
                    <a:pt x="16" y="200"/>
                  </a:lnTo>
                  <a:lnTo>
                    <a:pt x="10" y="200"/>
                  </a:lnTo>
                  <a:lnTo>
                    <a:pt x="10" y="204"/>
                  </a:lnTo>
                  <a:lnTo>
                    <a:pt x="28" y="222"/>
                  </a:lnTo>
                  <a:lnTo>
                    <a:pt x="28" y="222"/>
                  </a:lnTo>
                  <a:lnTo>
                    <a:pt x="36" y="222"/>
                  </a:lnTo>
                  <a:lnTo>
                    <a:pt x="46" y="216"/>
                  </a:lnTo>
                  <a:lnTo>
                    <a:pt x="48" y="200"/>
                  </a:lnTo>
                  <a:lnTo>
                    <a:pt x="56" y="202"/>
                  </a:lnTo>
                  <a:lnTo>
                    <a:pt x="56" y="204"/>
                  </a:lnTo>
                  <a:lnTo>
                    <a:pt x="54" y="204"/>
                  </a:lnTo>
                  <a:lnTo>
                    <a:pt x="52" y="210"/>
                  </a:lnTo>
                  <a:lnTo>
                    <a:pt x="54" y="210"/>
                  </a:lnTo>
                  <a:lnTo>
                    <a:pt x="54" y="210"/>
                  </a:lnTo>
                  <a:lnTo>
                    <a:pt x="56" y="218"/>
                  </a:lnTo>
                  <a:lnTo>
                    <a:pt x="54" y="224"/>
                  </a:lnTo>
                  <a:lnTo>
                    <a:pt x="54" y="236"/>
                  </a:lnTo>
                  <a:lnTo>
                    <a:pt x="54" y="236"/>
                  </a:lnTo>
                  <a:lnTo>
                    <a:pt x="56" y="252"/>
                  </a:lnTo>
                  <a:lnTo>
                    <a:pt x="60" y="268"/>
                  </a:lnTo>
                  <a:lnTo>
                    <a:pt x="70" y="300"/>
                  </a:lnTo>
                  <a:lnTo>
                    <a:pt x="70" y="300"/>
                  </a:lnTo>
                  <a:lnTo>
                    <a:pt x="74" y="304"/>
                  </a:lnTo>
                  <a:lnTo>
                    <a:pt x="74" y="304"/>
                  </a:lnTo>
                  <a:lnTo>
                    <a:pt x="78" y="320"/>
                  </a:lnTo>
                  <a:lnTo>
                    <a:pt x="84" y="336"/>
                  </a:lnTo>
                  <a:lnTo>
                    <a:pt x="84" y="336"/>
                  </a:lnTo>
                  <a:lnTo>
                    <a:pt x="92" y="346"/>
                  </a:lnTo>
                  <a:lnTo>
                    <a:pt x="92" y="346"/>
                  </a:lnTo>
                  <a:lnTo>
                    <a:pt x="98" y="368"/>
                  </a:lnTo>
                  <a:lnTo>
                    <a:pt x="104" y="380"/>
                  </a:lnTo>
                  <a:lnTo>
                    <a:pt x="106" y="386"/>
                  </a:lnTo>
                  <a:lnTo>
                    <a:pt x="112" y="390"/>
                  </a:lnTo>
                  <a:lnTo>
                    <a:pt x="120" y="384"/>
                  </a:lnTo>
                  <a:lnTo>
                    <a:pt x="122" y="378"/>
                  </a:lnTo>
                  <a:lnTo>
                    <a:pt x="130" y="374"/>
                  </a:lnTo>
                  <a:lnTo>
                    <a:pt x="134" y="362"/>
                  </a:lnTo>
                  <a:lnTo>
                    <a:pt x="140" y="362"/>
                  </a:lnTo>
                  <a:lnTo>
                    <a:pt x="140" y="362"/>
                  </a:lnTo>
                  <a:lnTo>
                    <a:pt x="140" y="352"/>
                  </a:lnTo>
                  <a:lnTo>
                    <a:pt x="140" y="342"/>
                  </a:lnTo>
                  <a:lnTo>
                    <a:pt x="144" y="332"/>
                  </a:lnTo>
                  <a:lnTo>
                    <a:pt x="146" y="324"/>
                  </a:lnTo>
                  <a:lnTo>
                    <a:pt x="146" y="324"/>
                  </a:lnTo>
                  <a:lnTo>
                    <a:pt x="144" y="310"/>
                  </a:lnTo>
                  <a:lnTo>
                    <a:pt x="142" y="296"/>
                  </a:lnTo>
                  <a:lnTo>
                    <a:pt x="142" y="296"/>
                  </a:lnTo>
                  <a:lnTo>
                    <a:pt x="152" y="290"/>
                  </a:lnTo>
                  <a:lnTo>
                    <a:pt x="154" y="288"/>
                  </a:lnTo>
                  <a:lnTo>
                    <a:pt x="158" y="284"/>
                  </a:lnTo>
                  <a:lnTo>
                    <a:pt x="168" y="280"/>
                  </a:lnTo>
                  <a:lnTo>
                    <a:pt x="168" y="280"/>
                  </a:lnTo>
                  <a:lnTo>
                    <a:pt x="170" y="272"/>
                  </a:lnTo>
                  <a:lnTo>
                    <a:pt x="170" y="272"/>
                  </a:lnTo>
                  <a:lnTo>
                    <a:pt x="186" y="258"/>
                  </a:lnTo>
                  <a:lnTo>
                    <a:pt x="202" y="242"/>
                  </a:lnTo>
                  <a:lnTo>
                    <a:pt x="202" y="242"/>
                  </a:lnTo>
                  <a:lnTo>
                    <a:pt x="208" y="238"/>
                  </a:lnTo>
                  <a:lnTo>
                    <a:pt x="216" y="234"/>
                  </a:lnTo>
                  <a:lnTo>
                    <a:pt x="222" y="230"/>
                  </a:lnTo>
                  <a:lnTo>
                    <a:pt x="226" y="224"/>
                  </a:lnTo>
                  <a:lnTo>
                    <a:pt x="226" y="218"/>
                  </a:lnTo>
                  <a:lnTo>
                    <a:pt x="226" y="214"/>
                  </a:lnTo>
                  <a:lnTo>
                    <a:pt x="236" y="208"/>
                  </a:lnTo>
                  <a:lnTo>
                    <a:pt x="240" y="204"/>
                  </a:lnTo>
                  <a:lnTo>
                    <a:pt x="240" y="210"/>
                  </a:lnTo>
                  <a:lnTo>
                    <a:pt x="242" y="212"/>
                  </a:lnTo>
                  <a:lnTo>
                    <a:pt x="250" y="210"/>
                  </a:lnTo>
                  <a:lnTo>
                    <a:pt x="250" y="210"/>
                  </a:lnTo>
                  <a:lnTo>
                    <a:pt x="246" y="192"/>
                  </a:lnTo>
                  <a:lnTo>
                    <a:pt x="244" y="180"/>
                  </a:lnTo>
                  <a:lnTo>
                    <a:pt x="244" y="174"/>
                  </a:lnTo>
                  <a:lnTo>
                    <a:pt x="236" y="166"/>
                  </a:lnTo>
                  <a:lnTo>
                    <a:pt x="238" y="162"/>
                  </a:lnTo>
                  <a:lnTo>
                    <a:pt x="246" y="160"/>
                  </a:lnTo>
                  <a:lnTo>
                    <a:pt x="246" y="156"/>
                  </a:lnTo>
                  <a:lnTo>
                    <a:pt x="240" y="156"/>
                  </a:lnTo>
                  <a:lnTo>
                    <a:pt x="240" y="152"/>
                  </a:lnTo>
                  <a:lnTo>
                    <a:pt x="244" y="142"/>
                  </a:lnTo>
                  <a:lnTo>
                    <a:pt x="248" y="148"/>
                  </a:lnTo>
                  <a:lnTo>
                    <a:pt x="248" y="144"/>
                  </a:lnTo>
                  <a:lnTo>
                    <a:pt x="250" y="144"/>
                  </a:lnTo>
                  <a:lnTo>
                    <a:pt x="252" y="150"/>
                  </a:lnTo>
                  <a:lnTo>
                    <a:pt x="254" y="150"/>
                  </a:lnTo>
                  <a:lnTo>
                    <a:pt x="256" y="146"/>
                  </a:lnTo>
                  <a:lnTo>
                    <a:pt x="262" y="160"/>
                  </a:lnTo>
                  <a:lnTo>
                    <a:pt x="262" y="160"/>
                  </a:lnTo>
                  <a:lnTo>
                    <a:pt x="276" y="160"/>
                  </a:lnTo>
                  <a:lnTo>
                    <a:pt x="284" y="160"/>
                  </a:lnTo>
                  <a:lnTo>
                    <a:pt x="290" y="162"/>
                  </a:lnTo>
                  <a:lnTo>
                    <a:pt x="290" y="162"/>
                  </a:lnTo>
                  <a:lnTo>
                    <a:pt x="284" y="170"/>
                  </a:lnTo>
                  <a:lnTo>
                    <a:pt x="276" y="178"/>
                  </a:lnTo>
                  <a:lnTo>
                    <a:pt x="278" y="188"/>
                  </a:lnTo>
                  <a:lnTo>
                    <a:pt x="282" y="192"/>
                  </a:lnTo>
                  <a:lnTo>
                    <a:pt x="286" y="180"/>
                  </a:lnTo>
                  <a:lnTo>
                    <a:pt x="288" y="182"/>
                  </a:lnTo>
                  <a:lnTo>
                    <a:pt x="288" y="182"/>
                  </a:lnTo>
                  <a:lnTo>
                    <a:pt x="292" y="194"/>
                  </a:lnTo>
                  <a:lnTo>
                    <a:pt x="294" y="206"/>
                  </a:lnTo>
                  <a:lnTo>
                    <a:pt x="300" y="204"/>
                  </a:lnTo>
                  <a:lnTo>
                    <a:pt x="300" y="194"/>
                  </a:lnTo>
                  <a:lnTo>
                    <a:pt x="302" y="192"/>
                  </a:lnTo>
                  <a:lnTo>
                    <a:pt x="304" y="180"/>
                  </a:lnTo>
                  <a:lnTo>
                    <a:pt x="312" y="180"/>
                  </a:lnTo>
                  <a:lnTo>
                    <a:pt x="312" y="180"/>
                  </a:lnTo>
                  <a:lnTo>
                    <a:pt x="316" y="168"/>
                  </a:lnTo>
                  <a:lnTo>
                    <a:pt x="320" y="160"/>
                  </a:lnTo>
                  <a:lnTo>
                    <a:pt x="324" y="152"/>
                  </a:lnTo>
                  <a:lnTo>
                    <a:pt x="324" y="146"/>
                  </a:lnTo>
                  <a:lnTo>
                    <a:pt x="324" y="146"/>
                  </a:lnTo>
                  <a:lnTo>
                    <a:pt x="334" y="138"/>
                  </a:lnTo>
                  <a:lnTo>
                    <a:pt x="342" y="132"/>
                  </a:lnTo>
                  <a:lnTo>
                    <a:pt x="346" y="132"/>
                  </a:lnTo>
                  <a:lnTo>
                    <a:pt x="348" y="124"/>
                  </a:lnTo>
                  <a:lnTo>
                    <a:pt x="352" y="122"/>
                  </a:lnTo>
                  <a:lnTo>
                    <a:pt x="352" y="122"/>
                  </a:lnTo>
                  <a:lnTo>
                    <a:pt x="350" y="116"/>
                  </a:lnTo>
                  <a:lnTo>
                    <a:pt x="350" y="116"/>
                  </a:lnTo>
                  <a:lnTo>
                    <a:pt x="344" y="114"/>
                  </a:lnTo>
                  <a:lnTo>
                    <a:pt x="340" y="114"/>
                  </a:lnTo>
                  <a:lnTo>
                    <a:pt x="340" y="108"/>
                  </a:lnTo>
                  <a:lnTo>
                    <a:pt x="338" y="106"/>
                  </a:lnTo>
                  <a:lnTo>
                    <a:pt x="338" y="102"/>
                  </a:lnTo>
                  <a:lnTo>
                    <a:pt x="334" y="100"/>
                  </a:lnTo>
                  <a:lnTo>
                    <a:pt x="326" y="104"/>
                  </a:lnTo>
                  <a:lnTo>
                    <a:pt x="318" y="102"/>
                  </a:lnTo>
                  <a:lnTo>
                    <a:pt x="318" y="102"/>
                  </a:lnTo>
                  <a:lnTo>
                    <a:pt x="302" y="116"/>
                  </a:lnTo>
                  <a:lnTo>
                    <a:pt x="292" y="120"/>
                  </a:lnTo>
                  <a:lnTo>
                    <a:pt x="284" y="124"/>
                  </a:lnTo>
                  <a:lnTo>
                    <a:pt x="284" y="128"/>
                  </a:lnTo>
                  <a:lnTo>
                    <a:pt x="288" y="130"/>
                  </a:lnTo>
                  <a:lnTo>
                    <a:pt x="288" y="136"/>
                  </a:lnTo>
                  <a:lnTo>
                    <a:pt x="288" y="136"/>
                  </a:lnTo>
                  <a:lnTo>
                    <a:pt x="282" y="138"/>
                  </a:lnTo>
                  <a:lnTo>
                    <a:pt x="270" y="138"/>
                  </a:lnTo>
                  <a:lnTo>
                    <a:pt x="258" y="138"/>
                  </a:lnTo>
                  <a:lnTo>
                    <a:pt x="250" y="138"/>
                  </a:lnTo>
                  <a:lnTo>
                    <a:pt x="248" y="134"/>
                  </a:lnTo>
                  <a:lnTo>
                    <a:pt x="250" y="130"/>
                  </a:lnTo>
                  <a:lnTo>
                    <a:pt x="248" y="130"/>
                  </a:lnTo>
                  <a:lnTo>
                    <a:pt x="248" y="120"/>
                  </a:lnTo>
                  <a:lnTo>
                    <a:pt x="240" y="122"/>
                  </a:lnTo>
                  <a:lnTo>
                    <a:pt x="240" y="122"/>
                  </a:lnTo>
                  <a:lnTo>
                    <a:pt x="238" y="130"/>
                  </a:lnTo>
                  <a:lnTo>
                    <a:pt x="238" y="136"/>
                  </a:lnTo>
                  <a:lnTo>
                    <a:pt x="240" y="138"/>
                  </a:lnTo>
                  <a:lnTo>
                    <a:pt x="238" y="144"/>
                  </a:lnTo>
                  <a:lnTo>
                    <a:pt x="238" y="144"/>
                  </a:lnTo>
                  <a:lnTo>
                    <a:pt x="228" y="144"/>
                  </a:lnTo>
                  <a:lnTo>
                    <a:pt x="214" y="142"/>
                  </a:lnTo>
                  <a:lnTo>
                    <a:pt x="202" y="138"/>
                  </a:lnTo>
                  <a:lnTo>
                    <a:pt x="198" y="134"/>
                  </a:lnTo>
                  <a:lnTo>
                    <a:pt x="194" y="132"/>
                  </a:lnTo>
                  <a:lnTo>
                    <a:pt x="176" y="130"/>
                  </a:lnTo>
                  <a:lnTo>
                    <a:pt x="176" y="130"/>
                  </a:lnTo>
                  <a:lnTo>
                    <a:pt x="162" y="122"/>
                  </a:lnTo>
                  <a:lnTo>
                    <a:pt x="146" y="110"/>
                  </a:lnTo>
                  <a:lnTo>
                    <a:pt x="148" y="96"/>
                  </a:lnTo>
                  <a:lnTo>
                    <a:pt x="154" y="88"/>
                  </a:lnTo>
                  <a:lnTo>
                    <a:pt x="156" y="88"/>
                  </a:lnTo>
                  <a:lnTo>
                    <a:pt x="144" y="82"/>
                  </a:lnTo>
                  <a:lnTo>
                    <a:pt x="142" y="78"/>
                  </a:lnTo>
                  <a:lnTo>
                    <a:pt x="138" y="78"/>
                  </a:lnTo>
                  <a:lnTo>
                    <a:pt x="138" y="76"/>
                  </a:lnTo>
                  <a:lnTo>
                    <a:pt x="130" y="78"/>
                  </a:lnTo>
                  <a:lnTo>
                    <a:pt x="128" y="70"/>
                  </a:lnTo>
                  <a:lnTo>
                    <a:pt x="128" y="62"/>
                  </a:lnTo>
                  <a:lnTo>
                    <a:pt x="124" y="54"/>
                  </a:lnTo>
                  <a:lnTo>
                    <a:pt x="128" y="52"/>
                  </a:lnTo>
                  <a:lnTo>
                    <a:pt x="128" y="52"/>
                  </a:lnTo>
                  <a:lnTo>
                    <a:pt x="132" y="52"/>
                  </a:lnTo>
                  <a:lnTo>
                    <a:pt x="136" y="54"/>
                  </a:lnTo>
                  <a:lnTo>
                    <a:pt x="138" y="52"/>
                  </a:lnTo>
                  <a:lnTo>
                    <a:pt x="136" y="48"/>
                  </a:lnTo>
                  <a:lnTo>
                    <a:pt x="136" y="44"/>
                  </a:lnTo>
                  <a:lnTo>
                    <a:pt x="132" y="44"/>
                  </a:lnTo>
                  <a:lnTo>
                    <a:pt x="130" y="42"/>
                  </a:lnTo>
                  <a:lnTo>
                    <a:pt x="132" y="36"/>
                  </a:lnTo>
                  <a:lnTo>
                    <a:pt x="130" y="32"/>
                  </a:lnTo>
                  <a:lnTo>
                    <a:pt x="136" y="32"/>
                  </a:lnTo>
                  <a:lnTo>
                    <a:pt x="138" y="30"/>
                  </a:lnTo>
                  <a:lnTo>
                    <a:pt x="138" y="30"/>
                  </a:lnTo>
                  <a:lnTo>
                    <a:pt x="138" y="26"/>
                  </a:lnTo>
                  <a:lnTo>
                    <a:pt x="142" y="18"/>
                  </a:lnTo>
                  <a:lnTo>
                    <a:pt x="148" y="8"/>
                  </a:lnTo>
                  <a:lnTo>
                    <a:pt x="146" y="8"/>
                  </a:lnTo>
                  <a:lnTo>
                    <a:pt x="144" y="10"/>
                  </a:lnTo>
                  <a:lnTo>
                    <a:pt x="142" y="6"/>
                  </a:lnTo>
                  <a:lnTo>
                    <a:pt x="140" y="6"/>
                  </a:lnTo>
                  <a:lnTo>
                    <a:pt x="138" y="2"/>
                  </a:lnTo>
                  <a:lnTo>
                    <a:pt x="134" y="0"/>
                  </a:lnTo>
                  <a:lnTo>
                    <a:pt x="134" y="0"/>
                  </a:lnTo>
                  <a:lnTo>
                    <a:pt x="130" y="2"/>
                  </a:lnTo>
                  <a:lnTo>
                    <a:pt x="126" y="4"/>
                  </a:lnTo>
                  <a:lnTo>
                    <a:pt x="118" y="8"/>
                  </a:lnTo>
                  <a:lnTo>
                    <a:pt x="116" y="8"/>
                  </a:lnTo>
                  <a:lnTo>
                    <a:pt x="108" y="14"/>
                  </a:lnTo>
                  <a:lnTo>
                    <a:pt x="106" y="20"/>
                  </a:lnTo>
                  <a:lnTo>
                    <a:pt x="100" y="20"/>
                  </a:lnTo>
                  <a:lnTo>
                    <a:pt x="98" y="22"/>
                  </a:lnTo>
                  <a:lnTo>
                    <a:pt x="94" y="20"/>
                  </a:lnTo>
                  <a:lnTo>
                    <a:pt x="90" y="22"/>
                  </a:lnTo>
                  <a:lnTo>
                    <a:pt x="74" y="18"/>
                  </a:lnTo>
                  <a:lnTo>
                    <a:pt x="70" y="20"/>
                  </a:lnTo>
                  <a:lnTo>
                    <a:pt x="68" y="24"/>
                  </a:lnTo>
                  <a:lnTo>
                    <a:pt x="70" y="26"/>
                  </a:lnTo>
                  <a:lnTo>
                    <a:pt x="70" y="30"/>
                  </a:lnTo>
                  <a:lnTo>
                    <a:pt x="74" y="32"/>
                  </a:lnTo>
                  <a:lnTo>
                    <a:pt x="74" y="40"/>
                  </a:lnTo>
                  <a:lnTo>
                    <a:pt x="70" y="42"/>
                  </a:lnTo>
                  <a:lnTo>
                    <a:pt x="76" y="48"/>
                  </a:lnTo>
                  <a:lnTo>
                    <a:pt x="74" y="50"/>
                  </a:lnTo>
                  <a:lnTo>
                    <a:pt x="80" y="50"/>
                  </a:lnTo>
                  <a:lnTo>
                    <a:pt x="80" y="54"/>
                  </a:lnTo>
                  <a:lnTo>
                    <a:pt x="86" y="56"/>
                  </a:lnTo>
                  <a:lnTo>
                    <a:pt x="88" y="60"/>
                  </a:lnTo>
                  <a:lnTo>
                    <a:pt x="86" y="62"/>
                  </a:lnTo>
                  <a:lnTo>
                    <a:pt x="78" y="64"/>
                  </a:lnTo>
                  <a:lnTo>
                    <a:pt x="80" y="70"/>
                  </a:lnTo>
                  <a:lnTo>
                    <a:pt x="78" y="74"/>
                  </a:lnTo>
                  <a:lnTo>
                    <a:pt x="82" y="76"/>
                  </a:lnTo>
                  <a:lnTo>
                    <a:pt x="78" y="76"/>
                  </a:lnTo>
                  <a:lnTo>
                    <a:pt x="78" y="76"/>
                  </a:lnTo>
                  <a:lnTo>
                    <a:pt x="62" y="98"/>
                  </a:lnTo>
                  <a:lnTo>
                    <a:pt x="44" y="122"/>
                  </a:lnTo>
                  <a:lnTo>
                    <a:pt x="44" y="122"/>
                  </a:lnTo>
                  <a:lnTo>
                    <a:pt x="38" y="122"/>
                  </a:lnTo>
                  <a:lnTo>
                    <a:pt x="34" y="126"/>
                  </a:lnTo>
                  <a:lnTo>
                    <a:pt x="28" y="120"/>
                  </a:lnTo>
                  <a:lnTo>
                    <a:pt x="18" y="134"/>
                  </a:lnTo>
                  <a:lnTo>
                    <a:pt x="18" y="140"/>
                  </a:lnTo>
                  <a:lnTo>
                    <a:pt x="26" y="142"/>
                  </a:lnTo>
                  <a:lnTo>
                    <a:pt x="28" y="154"/>
                  </a:lnTo>
                  <a:lnTo>
                    <a:pt x="30" y="154"/>
                  </a:lnTo>
                  <a:lnTo>
                    <a:pt x="36" y="166"/>
                  </a:lnTo>
                  <a:lnTo>
                    <a:pt x="34" y="172"/>
                  </a:lnTo>
                  <a:lnTo>
                    <a:pt x="36" y="172"/>
                  </a:lnTo>
                  <a:lnTo>
                    <a:pt x="36" y="172"/>
                  </a:lnTo>
                  <a:lnTo>
                    <a:pt x="28" y="174"/>
                  </a:lnTo>
                  <a:lnTo>
                    <a:pt x="20" y="176"/>
                  </a:lnTo>
                  <a:lnTo>
                    <a:pt x="18" y="174"/>
                  </a:lnTo>
                  <a:lnTo>
                    <a:pt x="18" y="174"/>
                  </a:lnTo>
                  <a:lnTo>
                    <a:pt x="10" y="176"/>
                  </a:lnTo>
                  <a:lnTo>
                    <a:pt x="2" y="178"/>
                  </a:lnTo>
                  <a:lnTo>
                    <a:pt x="0" y="182"/>
                  </a:lnTo>
                  <a:lnTo>
                    <a:pt x="0" y="184"/>
                  </a:lnTo>
                  <a:close/>
                </a:path>
              </a:pathLst>
            </a:custGeom>
            <a:solidFill>
              <a:schemeClr val="bg2"/>
            </a:solidFill>
            <a:ln w="3175">
              <a:solidFill>
                <a:schemeClr val="bg1"/>
              </a:solidFill>
              <a:prstDash val="solid"/>
              <a:round/>
              <a:headEnd/>
              <a:tailEnd/>
            </a:ln>
          </p:spPr>
          <p:txBody>
            <a:bodyPr/>
            <a:lstStyle/>
            <a:p>
              <a:pPr>
                <a:defRPr/>
              </a:pPr>
              <a:endParaRPr lang="en-GB" sz="462">
                <a:solidFill>
                  <a:prstClr val="black"/>
                </a:solidFill>
              </a:endParaRPr>
            </a:p>
          </p:txBody>
        </p:sp>
        <p:sp>
          <p:nvSpPr>
            <p:cNvPr id="839" name="Freeform 1732"/>
            <p:cNvSpPr>
              <a:spLocks/>
            </p:cNvSpPr>
            <p:nvPr/>
          </p:nvSpPr>
          <p:spPr bwMode="auto">
            <a:xfrm>
              <a:off x="2381889" y="5524732"/>
              <a:ext cx="124058" cy="100495"/>
            </a:xfrm>
            <a:custGeom>
              <a:avLst/>
              <a:gdLst/>
              <a:ahLst/>
              <a:cxnLst>
                <a:cxn ang="0">
                  <a:pos x="8" y="46"/>
                </a:cxn>
                <a:cxn ang="0">
                  <a:pos x="4" y="66"/>
                </a:cxn>
                <a:cxn ang="0">
                  <a:pos x="0" y="74"/>
                </a:cxn>
                <a:cxn ang="0">
                  <a:pos x="2" y="76"/>
                </a:cxn>
                <a:cxn ang="0">
                  <a:pos x="0" y="86"/>
                </a:cxn>
                <a:cxn ang="0">
                  <a:pos x="2" y="96"/>
                </a:cxn>
                <a:cxn ang="0">
                  <a:pos x="4" y="108"/>
                </a:cxn>
                <a:cxn ang="0">
                  <a:pos x="14" y="114"/>
                </a:cxn>
                <a:cxn ang="0">
                  <a:pos x="12" y="120"/>
                </a:cxn>
                <a:cxn ang="0">
                  <a:pos x="6" y="130"/>
                </a:cxn>
                <a:cxn ang="0">
                  <a:pos x="4" y="134"/>
                </a:cxn>
                <a:cxn ang="0">
                  <a:pos x="26" y="138"/>
                </a:cxn>
                <a:cxn ang="0">
                  <a:pos x="42" y="140"/>
                </a:cxn>
                <a:cxn ang="0">
                  <a:pos x="46" y="138"/>
                </a:cxn>
                <a:cxn ang="0">
                  <a:pos x="66" y="136"/>
                </a:cxn>
                <a:cxn ang="0">
                  <a:pos x="70" y="118"/>
                </a:cxn>
                <a:cxn ang="0">
                  <a:pos x="86" y="112"/>
                </a:cxn>
                <a:cxn ang="0">
                  <a:pos x="84" y="110"/>
                </a:cxn>
                <a:cxn ang="0">
                  <a:pos x="90" y="106"/>
                </a:cxn>
                <a:cxn ang="0">
                  <a:pos x="100" y="108"/>
                </a:cxn>
                <a:cxn ang="0">
                  <a:pos x="104" y="104"/>
                </a:cxn>
                <a:cxn ang="0">
                  <a:pos x="104" y="94"/>
                </a:cxn>
                <a:cxn ang="0">
                  <a:pos x="112" y="84"/>
                </a:cxn>
                <a:cxn ang="0">
                  <a:pos x="118" y="80"/>
                </a:cxn>
                <a:cxn ang="0">
                  <a:pos x="112" y="72"/>
                </a:cxn>
                <a:cxn ang="0">
                  <a:pos x="112" y="70"/>
                </a:cxn>
                <a:cxn ang="0">
                  <a:pos x="126" y="70"/>
                </a:cxn>
                <a:cxn ang="0">
                  <a:pos x="126" y="64"/>
                </a:cxn>
                <a:cxn ang="0">
                  <a:pos x="132" y="42"/>
                </a:cxn>
                <a:cxn ang="0">
                  <a:pos x="128" y="40"/>
                </a:cxn>
                <a:cxn ang="0">
                  <a:pos x="134" y="32"/>
                </a:cxn>
                <a:cxn ang="0">
                  <a:pos x="136" y="34"/>
                </a:cxn>
                <a:cxn ang="0">
                  <a:pos x="140" y="28"/>
                </a:cxn>
                <a:cxn ang="0">
                  <a:pos x="156" y="26"/>
                </a:cxn>
                <a:cxn ang="0">
                  <a:pos x="168" y="24"/>
                </a:cxn>
                <a:cxn ang="0">
                  <a:pos x="170" y="20"/>
                </a:cxn>
                <a:cxn ang="0">
                  <a:pos x="172" y="18"/>
                </a:cxn>
                <a:cxn ang="0">
                  <a:pos x="160" y="20"/>
                </a:cxn>
                <a:cxn ang="0">
                  <a:pos x="154" y="16"/>
                </a:cxn>
                <a:cxn ang="0">
                  <a:pos x="144" y="24"/>
                </a:cxn>
                <a:cxn ang="0">
                  <a:pos x="130" y="22"/>
                </a:cxn>
                <a:cxn ang="0">
                  <a:pos x="128" y="8"/>
                </a:cxn>
                <a:cxn ang="0">
                  <a:pos x="124" y="0"/>
                </a:cxn>
                <a:cxn ang="0">
                  <a:pos x="116" y="10"/>
                </a:cxn>
                <a:cxn ang="0">
                  <a:pos x="114" y="16"/>
                </a:cxn>
                <a:cxn ang="0">
                  <a:pos x="106" y="16"/>
                </a:cxn>
                <a:cxn ang="0">
                  <a:pos x="106" y="22"/>
                </a:cxn>
                <a:cxn ang="0">
                  <a:pos x="90" y="24"/>
                </a:cxn>
                <a:cxn ang="0">
                  <a:pos x="86" y="20"/>
                </a:cxn>
                <a:cxn ang="0">
                  <a:pos x="68" y="18"/>
                </a:cxn>
                <a:cxn ang="0">
                  <a:pos x="60" y="16"/>
                </a:cxn>
                <a:cxn ang="0">
                  <a:pos x="52" y="20"/>
                </a:cxn>
                <a:cxn ang="0">
                  <a:pos x="50" y="22"/>
                </a:cxn>
                <a:cxn ang="0">
                  <a:pos x="48" y="34"/>
                </a:cxn>
                <a:cxn ang="0">
                  <a:pos x="32" y="44"/>
                </a:cxn>
                <a:cxn ang="0">
                  <a:pos x="20" y="52"/>
                </a:cxn>
                <a:cxn ang="0">
                  <a:pos x="12" y="48"/>
                </a:cxn>
              </a:cxnLst>
              <a:rect l="0" t="0" r="r" b="b"/>
              <a:pathLst>
                <a:path w="172" h="140">
                  <a:moveTo>
                    <a:pt x="8" y="46"/>
                  </a:moveTo>
                  <a:lnTo>
                    <a:pt x="8" y="46"/>
                  </a:lnTo>
                  <a:lnTo>
                    <a:pt x="8" y="56"/>
                  </a:lnTo>
                  <a:lnTo>
                    <a:pt x="4" y="66"/>
                  </a:lnTo>
                  <a:lnTo>
                    <a:pt x="0" y="68"/>
                  </a:lnTo>
                  <a:lnTo>
                    <a:pt x="0" y="74"/>
                  </a:lnTo>
                  <a:lnTo>
                    <a:pt x="2" y="76"/>
                  </a:lnTo>
                  <a:lnTo>
                    <a:pt x="2" y="76"/>
                  </a:lnTo>
                  <a:lnTo>
                    <a:pt x="2" y="82"/>
                  </a:lnTo>
                  <a:lnTo>
                    <a:pt x="0" y="86"/>
                  </a:lnTo>
                  <a:lnTo>
                    <a:pt x="0" y="86"/>
                  </a:lnTo>
                  <a:lnTo>
                    <a:pt x="2" y="96"/>
                  </a:lnTo>
                  <a:lnTo>
                    <a:pt x="2" y="104"/>
                  </a:lnTo>
                  <a:lnTo>
                    <a:pt x="4" y="108"/>
                  </a:lnTo>
                  <a:lnTo>
                    <a:pt x="10" y="108"/>
                  </a:lnTo>
                  <a:lnTo>
                    <a:pt x="14" y="114"/>
                  </a:lnTo>
                  <a:lnTo>
                    <a:pt x="14" y="114"/>
                  </a:lnTo>
                  <a:lnTo>
                    <a:pt x="12" y="120"/>
                  </a:lnTo>
                  <a:lnTo>
                    <a:pt x="10" y="124"/>
                  </a:lnTo>
                  <a:lnTo>
                    <a:pt x="6" y="130"/>
                  </a:lnTo>
                  <a:lnTo>
                    <a:pt x="4" y="134"/>
                  </a:lnTo>
                  <a:lnTo>
                    <a:pt x="4" y="134"/>
                  </a:lnTo>
                  <a:lnTo>
                    <a:pt x="16" y="138"/>
                  </a:lnTo>
                  <a:lnTo>
                    <a:pt x="26" y="138"/>
                  </a:lnTo>
                  <a:lnTo>
                    <a:pt x="34" y="138"/>
                  </a:lnTo>
                  <a:lnTo>
                    <a:pt x="42" y="140"/>
                  </a:lnTo>
                  <a:lnTo>
                    <a:pt x="46" y="138"/>
                  </a:lnTo>
                  <a:lnTo>
                    <a:pt x="46" y="138"/>
                  </a:lnTo>
                  <a:lnTo>
                    <a:pt x="58" y="136"/>
                  </a:lnTo>
                  <a:lnTo>
                    <a:pt x="66" y="136"/>
                  </a:lnTo>
                  <a:lnTo>
                    <a:pt x="70" y="132"/>
                  </a:lnTo>
                  <a:lnTo>
                    <a:pt x="70" y="118"/>
                  </a:lnTo>
                  <a:lnTo>
                    <a:pt x="74" y="112"/>
                  </a:lnTo>
                  <a:lnTo>
                    <a:pt x="86" y="112"/>
                  </a:lnTo>
                  <a:lnTo>
                    <a:pt x="86" y="110"/>
                  </a:lnTo>
                  <a:lnTo>
                    <a:pt x="84" y="110"/>
                  </a:lnTo>
                  <a:lnTo>
                    <a:pt x="84" y="110"/>
                  </a:lnTo>
                  <a:lnTo>
                    <a:pt x="90" y="106"/>
                  </a:lnTo>
                  <a:lnTo>
                    <a:pt x="96" y="104"/>
                  </a:lnTo>
                  <a:lnTo>
                    <a:pt x="100" y="108"/>
                  </a:lnTo>
                  <a:lnTo>
                    <a:pt x="104" y="104"/>
                  </a:lnTo>
                  <a:lnTo>
                    <a:pt x="104" y="104"/>
                  </a:lnTo>
                  <a:lnTo>
                    <a:pt x="104" y="98"/>
                  </a:lnTo>
                  <a:lnTo>
                    <a:pt x="104" y="94"/>
                  </a:lnTo>
                  <a:lnTo>
                    <a:pt x="108" y="86"/>
                  </a:lnTo>
                  <a:lnTo>
                    <a:pt x="112" y="84"/>
                  </a:lnTo>
                  <a:lnTo>
                    <a:pt x="118" y="80"/>
                  </a:lnTo>
                  <a:lnTo>
                    <a:pt x="118" y="80"/>
                  </a:lnTo>
                  <a:lnTo>
                    <a:pt x="116" y="76"/>
                  </a:lnTo>
                  <a:lnTo>
                    <a:pt x="112" y="72"/>
                  </a:lnTo>
                  <a:lnTo>
                    <a:pt x="112" y="70"/>
                  </a:lnTo>
                  <a:lnTo>
                    <a:pt x="112" y="70"/>
                  </a:lnTo>
                  <a:lnTo>
                    <a:pt x="120" y="72"/>
                  </a:lnTo>
                  <a:lnTo>
                    <a:pt x="126" y="70"/>
                  </a:lnTo>
                  <a:lnTo>
                    <a:pt x="128" y="66"/>
                  </a:lnTo>
                  <a:lnTo>
                    <a:pt x="126" y="64"/>
                  </a:lnTo>
                  <a:lnTo>
                    <a:pt x="132" y="54"/>
                  </a:lnTo>
                  <a:lnTo>
                    <a:pt x="132" y="42"/>
                  </a:lnTo>
                  <a:lnTo>
                    <a:pt x="128" y="40"/>
                  </a:lnTo>
                  <a:lnTo>
                    <a:pt x="128" y="40"/>
                  </a:lnTo>
                  <a:lnTo>
                    <a:pt x="130" y="36"/>
                  </a:lnTo>
                  <a:lnTo>
                    <a:pt x="134" y="32"/>
                  </a:lnTo>
                  <a:lnTo>
                    <a:pt x="136" y="34"/>
                  </a:lnTo>
                  <a:lnTo>
                    <a:pt x="136" y="34"/>
                  </a:lnTo>
                  <a:lnTo>
                    <a:pt x="138" y="30"/>
                  </a:lnTo>
                  <a:lnTo>
                    <a:pt x="140" y="28"/>
                  </a:lnTo>
                  <a:lnTo>
                    <a:pt x="148" y="26"/>
                  </a:lnTo>
                  <a:lnTo>
                    <a:pt x="156" y="26"/>
                  </a:lnTo>
                  <a:lnTo>
                    <a:pt x="164" y="26"/>
                  </a:lnTo>
                  <a:lnTo>
                    <a:pt x="168" y="24"/>
                  </a:lnTo>
                  <a:lnTo>
                    <a:pt x="166" y="22"/>
                  </a:lnTo>
                  <a:lnTo>
                    <a:pt x="170" y="20"/>
                  </a:lnTo>
                  <a:lnTo>
                    <a:pt x="172" y="18"/>
                  </a:lnTo>
                  <a:lnTo>
                    <a:pt x="172" y="18"/>
                  </a:lnTo>
                  <a:lnTo>
                    <a:pt x="164" y="18"/>
                  </a:lnTo>
                  <a:lnTo>
                    <a:pt x="160" y="20"/>
                  </a:lnTo>
                  <a:lnTo>
                    <a:pt x="158" y="18"/>
                  </a:lnTo>
                  <a:lnTo>
                    <a:pt x="154" y="16"/>
                  </a:lnTo>
                  <a:lnTo>
                    <a:pt x="154" y="16"/>
                  </a:lnTo>
                  <a:lnTo>
                    <a:pt x="144" y="24"/>
                  </a:lnTo>
                  <a:lnTo>
                    <a:pt x="134" y="30"/>
                  </a:lnTo>
                  <a:lnTo>
                    <a:pt x="130" y="22"/>
                  </a:lnTo>
                  <a:lnTo>
                    <a:pt x="132" y="10"/>
                  </a:lnTo>
                  <a:lnTo>
                    <a:pt x="128" y="8"/>
                  </a:lnTo>
                  <a:lnTo>
                    <a:pt x="130" y="4"/>
                  </a:lnTo>
                  <a:lnTo>
                    <a:pt x="124" y="0"/>
                  </a:lnTo>
                  <a:lnTo>
                    <a:pt x="122" y="0"/>
                  </a:lnTo>
                  <a:lnTo>
                    <a:pt x="116" y="10"/>
                  </a:lnTo>
                  <a:lnTo>
                    <a:pt x="116" y="12"/>
                  </a:lnTo>
                  <a:lnTo>
                    <a:pt x="114" y="16"/>
                  </a:lnTo>
                  <a:lnTo>
                    <a:pt x="108" y="14"/>
                  </a:lnTo>
                  <a:lnTo>
                    <a:pt x="106" y="16"/>
                  </a:lnTo>
                  <a:lnTo>
                    <a:pt x="106" y="20"/>
                  </a:lnTo>
                  <a:lnTo>
                    <a:pt x="106" y="22"/>
                  </a:lnTo>
                  <a:lnTo>
                    <a:pt x="100" y="20"/>
                  </a:lnTo>
                  <a:lnTo>
                    <a:pt x="90" y="24"/>
                  </a:lnTo>
                  <a:lnTo>
                    <a:pt x="86" y="20"/>
                  </a:lnTo>
                  <a:lnTo>
                    <a:pt x="86" y="20"/>
                  </a:lnTo>
                  <a:lnTo>
                    <a:pt x="76" y="18"/>
                  </a:lnTo>
                  <a:lnTo>
                    <a:pt x="68" y="18"/>
                  </a:lnTo>
                  <a:lnTo>
                    <a:pt x="62" y="16"/>
                  </a:lnTo>
                  <a:lnTo>
                    <a:pt x="60" y="16"/>
                  </a:lnTo>
                  <a:lnTo>
                    <a:pt x="60" y="20"/>
                  </a:lnTo>
                  <a:lnTo>
                    <a:pt x="52" y="20"/>
                  </a:lnTo>
                  <a:lnTo>
                    <a:pt x="52" y="20"/>
                  </a:lnTo>
                  <a:lnTo>
                    <a:pt x="50" y="22"/>
                  </a:lnTo>
                  <a:lnTo>
                    <a:pt x="50" y="26"/>
                  </a:lnTo>
                  <a:lnTo>
                    <a:pt x="48" y="34"/>
                  </a:lnTo>
                  <a:lnTo>
                    <a:pt x="32" y="42"/>
                  </a:lnTo>
                  <a:lnTo>
                    <a:pt x="32" y="44"/>
                  </a:lnTo>
                  <a:lnTo>
                    <a:pt x="30" y="48"/>
                  </a:lnTo>
                  <a:lnTo>
                    <a:pt x="20" y="52"/>
                  </a:lnTo>
                  <a:lnTo>
                    <a:pt x="16" y="48"/>
                  </a:lnTo>
                  <a:lnTo>
                    <a:pt x="12" y="48"/>
                  </a:lnTo>
                  <a:lnTo>
                    <a:pt x="8" y="46"/>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840" name="Freeform 1733"/>
            <p:cNvSpPr>
              <a:spLocks/>
            </p:cNvSpPr>
            <p:nvPr/>
          </p:nvSpPr>
          <p:spPr bwMode="auto">
            <a:xfrm>
              <a:off x="2384774" y="5541960"/>
              <a:ext cx="145696" cy="142128"/>
            </a:xfrm>
            <a:custGeom>
              <a:avLst/>
              <a:gdLst/>
              <a:ahLst/>
              <a:cxnLst>
                <a:cxn ang="0">
                  <a:pos x="12" y="114"/>
                </a:cxn>
                <a:cxn ang="0">
                  <a:pos x="38" y="116"/>
                </a:cxn>
                <a:cxn ang="0">
                  <a:pos x="54" y="112"/>
                </a:cxn>
                <a:cxn ang="0">
                  <a:pos x="66" y="94"/>
                </a:cxn>
                <a:cxn ang="0">
                  <a:pos x="82" y="86"/>
                </a:cxn>
                <a:cxn ang="0">
                  <a:pos x="86" y="82"/>
                </a:cxn>
                <a:cxn ang="0">
                  <a:pos x="100" y="80"/>
                </a:cxn>
                <a:cxn ang="0">
                  <a:pos x="100" y="70"/>
                </a:cxn>
                <a:cxn ang="0">
                  <a:pos x="114" y="56"/>
                </a:cxn>
                <a:cxn ang="0">
                  <a:pos x="108" y="48"/>
                </a:cxn>
                <a:cxn ang="0">
                  <a:pos x="116" y="48"/>
                </a:cxn>
                <a:cxn ang="0">
                  <a:pos x="122" y="40"/>
                </a:cxn>
                <a:cxn ang="0">
                  <a:pos x="124" y="16"/>
                </a:cxn>
                <a:cxn ang="0">
                  <a:pos x="130" y="8"/>
                </a:cxn>
                <a:cxn ang="0">
                  <a:pos x="134" y="6"/>
                </a:cxn>
                <a:cxn ang="0">
                  <a:pos x="152" y="2"/>
                </a:cxn>
                <a:cxn ang="0">
                  <a:pos x="174" y="2"/>
                </a:cxn>
                <a:cxn ang="0">
                  <a:pos x="176" y="4"/>
                </a:cxn>
                <a:cxn ang="0">
                  <a:pos x="180" y="14"/>
                </a:cxn>
                <a:cxn ang="0">
                  <a:pos x="188" y="20"/>
                </a:cxn>
                <a:cxn ang="0">
                  <a:pos x="202" y="24"/>
                </a:cxn>
                <a:cxn ang="0">
                  <a:pos x="186" y="36"/>
                </a:cxn>
                <a:cxn ang="0">
                  <a:pos x="176" y="38"/>
                </a:cxn>
                <a:cxn ang="0">
                  <a:pos x="154" y="40"/>
                </a:cxn>
                <a:cxn ang="0">
                  <a:pos x="160" y="48"/>
                </a:cxn>
                <a:cxn ang="0">
                  <a:pos x="162" y="64"/>
                </a:cxn>
                <a:cxn ang="0">
                  <a:pos x="166" y="70"/>
                </a:cxn>
                <a:cxn ang="0">
                  <a:pos x="172" y="78"/>
                </a:cxn>
                <a:cxn ang="0">
                  <a:pos x="164" y="90"/>
                </a:cxn>
                <a:cxn ang="0">
                  <a:pos x="164" y="92"/>
                </a:cxn>
                <a:cxn ang="0">
                  <a:pos x="130" y="138"/>
                </a:cxn>
                <a:cxn ang="0">
                  <a:pos x="114" y="136"/>
                </a:cxn>
                <a:cxn ang="0">
                  <a:pos x="112" y="158"/>
                </a:cxn>
                <a:cxn ang="0">
                  <a:pos x="122" y="182"/>
                </a:cxn>
                <a:cxn ang="0">
                  <a:pos x="122" y="188"/>
                </a:cxn>
                <a:cxn ang="0">
                  <a:pos x="104" y="190"/>
                </a:cxn>
                <a:cxn ang="0">
                  <a:pos x="88" y="194"/>
                </a:cxn>
                <a:cxn ang="0">
                  <a:pos x="80" y="196"/>
                </a:cxn>
                <a:cxn ang="0">
                  <a:pos x="64" y="174"/>
                </a:cxn>
                <a:cxn ang="0">
                  <a:pos x="38" y="174"/>
                </a:cxn>
                <a:cxn ang="0">
                  <a:pos x="16" y="178"/>
                </a:cxn>
                <a:cxn ang="0">
                  <a:pos x="8" y="178"/>
                </a:cxn>
                <a:cxn ang="0">
                  <a:pos x="14" y="162"/>
                </a:cxn>
                <a:cxn ang="0">
                  <a:pos x="28" y="150"/>
                </a:cxn>
                <a:cxn ang="0">
                  <a:pos x="10" y="126"/>
                </a:cxn>
                <a:cxn ang="0">
                  <a:pos x="0" y="112"/>
                </a:cxn>
              </a:cxnLst>
              <a:rect l="0" t="0" r="r" b="b"/>
              <a:pathLst>
                <a:path w="202" h="198">
                  <a:moveTo>
                    <a:pt x="0" y="110"/>
                  </a:moveTo>
                  <a:lnTo>
                    <a:pt x="0" y="110"/>
                  </a:lnTo>
                  <a:lnTo>
                    <a:pt x="12" y="114"/>
                  </a:lnTo>
                  <a:lnTo>
                    <a:pt x="22" y="114"/>
                  </a:lnTo>
                  <a:lnTo>
                    <a:pt x="30" y="114"/>
                  </a:lnTo>
                  <a:lnTo>
                    <a:pt x="38" y="116"/>
                  </a:lnTo>
                  <a:lnTo>
                    <a:pt x="42" y="114"/>
                  </a:lnTo>
                  <a:lnTo>
                    <a:pt x="42" y="114"/>
                  </a:lnTo>
                  <a:lnTo>
                    <a:pt x="54" y="112"/>
                  </a:lnTo>
                  <a:lnTo>
                    <a:pt x="62" y="112"/>
                  </a:lnTo>
                  <a:lnTo>
                    <a:pt x="66" y="108"/>
                  </a:lnTo>
                  <a:lnTo>
                    <a:pt x="66" y="94"/>
                  </a:lnTo>
                  <a:lnTo>
                    <a:pt x="70" y="88"/>
                  </a:lnTo>
                  <a:lnTo>
                    <a:pt x="82" y="88"/>
                  </a:lnTo>
                  <a:lnTo>
                    <a:pt x="82" y="86"/>
                  </a:lnTo>
                  <a:lnTo>
                    <a:pt x="80" y="86"/>
                  </a:lnTo>
                  <a:lnTo>
                    <a:pt x="80" y="86"/>
                  </a:lnTo>
                  <a:lnTo>
                    <a:pt x="86" y="82"/>
                  </a:lnTo>
                  <a:lnTo>
                    <a:pt x="92" y="80"/>
                  </a:lnTo>
                  <a:lnTo>
                    <a:pt x="96" y="84"/>
                  </a:lnTo>
                  <a:lnTo>
                    <a:pt x="100" y="80"/>
                  </a:lnTo>
                  <a:lnTo>
                    <a:pt x="100" y="80"/>
                  </a:lnTo>
                  <a:lnTo>
                    <a:pt x="100" y="74"/>
                  </a:lnTo>
                  <a:lnTo>
                    <a:pt x="100" y="70"/>
                  </a:lnTo>
                  <a:lnTo>
                    <a:pt x="104" y="62"/>
                  </a:lnTo>
                  <a:lnTo>
                    <a:pt x="108" y="60"/>
                  </a:lnTo>
                  <a:lnTo>
                    <a:pt x="114" y="56"/>
                  </a:lnTo>
                  <a:lnTo>
                    <a:pt x="114" y="56"/>
                  </a:lnTo>
                  <a:lnTo>
                    <a:pt x="112" y="52"/>
                  </a:lnTo>
                  <a:lnTo>
                    <a:pt x="108" y="48"/>
                  </a:lnTo>
                  <a:lnTo>
                    <a:pt x="108" y="46"/>
                  </a:lnTo>
                  <a:lnTo>
                    <a:pt x="108" y="46"/>
                  </a:lnTo>
                  <a:lnTo>
                    <a:pt x="116" y="48"/>
                  </a:lnTo>
                  <a:lnTo>
                    <a:pt x="122" y="46"/>
                  </a:lnTo>
                  <a:lnTo>
                    <a:pt x="124" y="42"/>
                  </a:lnTo>
                  <a:lnTo>
                    <a:pt x="122" y="40"/>
                  </a:lnTo>
                  <a:lnTo>
                    <a:pt x="128" y="30"/>
                  </a:lnTo>
                  <a:lnTo>
                    <a:pt x="128" y="18"/>
                  </a:lnTo>
                  <a:lnTo>
                    <a:pt x="124" y="16"/>
                  </a:lnTo>
                  <a:lnTo>
                    <a:pt x="124" y="16"/>
                  </a:lnTo>
                  <a:lnTo>
                    <a:pt x="126" y="12"/>
                  </a:lnTo>
                  <a:lnTo>
                    <a:pt x="130" y="8"/>
                  </a:lnTo>
                  <a:lnTo>
                    <a:pt x="132" y="10"/>
                  </a:lnTo>
                  <a:lnTo>
                    <a:pt x="132" y="10"/>
                  </a:lnTo>
                  <a:lnTo>
                    <a:pt x="134" y="6"/>
                  </a:lnTo>
                  <a:lnTo>
                    <a:pt x="136" y="4"/>
                  </a:lnTo>
                  <a:lnTo>
                    <a:pt x="144" y="2"/>
                  </a:lnTo>
                  <a:lnTo>
                    <a:pt x="152" y="2"/>
                  </a:lnTo>
                  <a:lnTo>
                    <a:pt x="160" y="2"/>
                  </a:lnTo>
                  <a:lnTo>
                    <a:pt x="164" y="0"/>
                  </a:lnTo>
                  <a:lnTo>
                    <a:pt x="174" y="2"/>
                  </a:lnTo>
                  <a:lnTo>
                    <a:pt x="174" y="6"/>
                  </a:lnTo>
                  <a:lnTo>
                    <a:pt x="176" y="4"/>
                  </a:lnTo>
                  <a:lnTo>
                    <a:pt x="176" y="4"/>
                  </a:lnTo>
                  <a:lnTo>
                    <a:pt x="180" y="8"/>
                  </a:lnTo>
                  <a:lnTo>
                    <a:pt x="182" y="14"/>
                  </a:lnTo>
                  <a:lnTo>
                    <a:pt x="180" y="14"/>
                  </a:lnTo>
                  <a:lnTo>
                    <a:pt x="184" y="18"/>
                  </a:lnTo>
                  <a:lnTo>
                    <a:pt x="188" y="18"/>
                  </a:lnTo>
                  <a:lnTo>
                    <a:pt x="188" y="20"/>
                  </a:lnTo>
                  <a:lnTo>
                    <a:pt x="188" y="20"/>
                  </a:lnTo>
                  <a:lnTo>
                    <a:pt x="194" y="22"/>
                  </a:lnTo>
                  <a:lnTo>
                    <a:pt x="202" y="24"/>
                  </a:lnTo>
                  <a:lnTo>
                    <a:pt x="194" y="30"/>
                  </a:lnTo>
                  <a:lnTo>
                    <a:pt x="192" y="36"/>
                  </a:lnTo>
                  <a:lnTo>
                    <a:pt x="186" y="36"/>
                  </a:lnTo>
                  <a:lnTo>
                    <a:pt x="184" y="38"/>
                  </a:lnTo>
                  <a:lnTo>
                    <a:pt x="180" y="36"/>
                  </a:lnTo>
                  <a:lnTo>
                    <a:pt x="176" y="38"/>
                  </a:lnTo>
                  <a:lnTo>
                    <a:pt x="160" y="34"/>
                  </a:lnTo>
                  <a:lnTo>
                    <a:pt x="156" y="36"/>
                  </a:lnTo>
                  <a:lnTo>
                    <a:pt x="154" y="40"/>
                  </a:lnTo>
                  <a:lnTo>
                    <a:pt x="156" y="42"/>
                  </a:lnTo>
                  <a:lnTo>
                    <a:pt x="156" y="46"/>
                  </a:lnTo>
                  <a:lnTo>
                    <a:pt x="160" y="48"/>
                  </a:lnTo>
                  <a:lnTo>
                    <a:pt x="160" y="56"/>
                  </a:lnTo>
                  <a:lnTo>
                    <a:pt x="156" y="58"/>
                  </a:lnTo>
                  <a:lnTo>
                    <a:pt x="162" y="64"/>
                  </a:lnTo>
                  <a:lnTo>
                    <a:pt x="160" y="66"/>
                  </a:lnTo>
                  <a:lnTo>
                    <a:pt x="166" y="66"/>
                  </a:lnTo>
                  <a:lnTo>
                    <a:pt x="166" y="70"/>
                  </a:lnTo>
                  <a:lnTo>
                    <a:pt x="172" y="72"/>
                  </a:lnTo>
                  <a:lnTo>
                    <a:pt x="174" y="76"/>
                  </a:lnTo>
                  <a:lnTo>
                    <a:pt x="172" y="78"/>
                  </a:lnTo>
                  <a:lnTo>
                    <a:pt x="164" y="80"/>
                  </a:lnTo>
                  <a:lnTo>
                    <a:pt x="166" y="86"/>
                  </a:lnTo>
                  <a:lnTo>
                    <a:pt x="164" y="90"/>
                  </a:lnTo>
                  <a:lnTo>
                    <a:pt x="168" y="92"/>
                  </a:lnTo>
                  <a:lnTo>
                    <a:pt x="164" y="92"/>
                  </a:lnTo>
                  <a:lnTo>
                    <a:pt x="164" y="92"/>
                  </a:lnTo>
                  <a:lnTo>
                    <a:pt x="148" y="114"/>
                  </a:lnTo>
                  <a:lnTo>
                    <a:pt x="130" y="138"/>
                  </a:lnTo>
                  <a:lnTo>
                    <a:pt x="130" y="138"/>
                  </a:lnTo>
                  <a:lnTo>
                    <a:pt x="124" y="138"/>
                  </a:lnTo>
                  <a:lnTo>
                    <a:pt x="120" y="142"/>
                  </a:lnTo>
                  <a:lnTo>
                    <a:pt x="114" y="136"/>
                  </a:lnTo>
                  <a:lnTo>
                    <a:pt x="104" y="150"/>
                  </a:lnTo>
                  <a:lnTo>
                    <a:pt x="104" y="156"/>
                  </a:lnTo>
                  <a:lnTo>
                    <a:pt x="112" y="158"/>
                  </a:lnTo>
                  <a:lnTo>
                    <a:pt x="114" y="170"/>
                  </a:lnTo>
                  <a:lnTo>
                    <a:pt x="116" y="170"/>
                  </a:lnTo>
                  <a:lnTo>
                    <a:pt x="122" y="182"/>
                  </a:lnTo>
                  <a:lnTo>
                    <a:pt x="120" y="188"/>
                  </a:lnTo>
                  <a:lnTo>
                    <a:pt x="122" y="188"/>
                  </a:lnTo>
                  <a:lnTo>
                    <a:pt x="122" y="188"/>
                  </a:lnTo>
                  <a:lnTo>
                    <a:pt x="114" y="190"/>
                  </a:lnTo>
                  <a:lnTo>
                    <a:pt x="106" y="192"/>
                  </a:lnTo>
                  <a:lnTo>
                    <a:pt x="104" y="190"/>
                  </a:lnTo>
                  <a:lnTo>
                    <a:pt x="104" y="190"/>
                  </a:lnTo>
                  <a:lnTo>
                    <a:pt x="96" y="192"/>
                  </a:lnTo>
                  <a:lnTo>
                    <a:pt x="88" y="194"/>
                  </a:lnTo>
                  <a:lnTo>
                    <a:pt x="86" y="198"/>
                  </a:lnTo>
                  <a:lnTo>
                    <a:pt x="86" y="196"/>
                  </a:lnTo>
                  <a:lnTo>
                    <a:pt x="80" y="196"/>
                  </a:lnTo>
                  <a:lnTo>
                    <a:pt x="74" y="184"/>
                  </a:lnTo>
                  <a:lnTo>
                    <a:pt x="70" y="182"/>
                  </a:lnTo>
                  <a:lnTo>
                    <a:pt x="64" y="174"/>
                  </a:lnTo>
                  <a:lnTo>
                    <a:pt x="46" y="174"/>
                  </a:lnTo>
                  <a:lnTo>
                    <a:pt x="44" y="178"/>
                  </a:lnTo>
                  <a:lnTo>
                    <a:pt x="38" y="174"/>
                  </a:lnTo>
                  <a:lnTo>
                    <a:pt x="38" y="174"/>
                  </a:lnTo>
                  <a:lnTo>
                    <a:pt x="28" y="176"/>
                  </a:lnTo>
                  <a:lnTo>
                    <a:pt x="16" y="178"/>
                  </a:lnTo>
                  <a:lnTo>
                    <a:pt x="14" y="176"/>
                  </a:lnTo>
                  <a:lnTo>
                    <a:pt x="10" y="180"/>
                  </a:lnTo>
                  <a:lnTo>
                    <a:pt x="8" y="178"/>
                  </a:lnTo>
                  <a:lnTo>
                    <a:pt x="12" y="164"/>
                  </a:lnTo>
                  <a:lnTo>
                    <a:pt x="12" y="164"/>
                  </a:lnTo>
                  <a:lnTo>
                    <a:pt x="14" y="162"/>
                  </a:lnTo>
                  <a:lnTo>
                    <a:pt x="18" y="158"/>
                  </a:lnTo>
                  <a:lnTo>
                    <a:pt x="26" y="156"/>
                  </a:lnTo>
                  <a:lnTo>
                    <a:pt x="28" y="150"/>
                  </a:lnTo>
                  <a:lnTo>
                    <a:pt x="24" y="148"/>
                  </a:lnTo>
                  <a:lnTo>
                    <a:pt x="22" y="134"/>
                  </a:lnTo>
                  <a:lnTo>
                    <a:pt x="10" y="126"/>
                  </a:lnTo>
                  <a:lnTo>
                    <a:pt x="10" y="126"/>
                  </a:lnTo>
                  <a:lnTo>
                    <a:pt x="6" y="118"/>
                  </a:lnTo>
                  <a:lnTo>
                    <a:pt x="0" y="112"/>
                  </a:lnTo>
                  <a:lnTo>
                    <a:pt x="0" y="110"/>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841" name="Freeform 1734"/>
            <p:cNvSpPr>
              <a:spLocks/>
            </p:cNvSpPr>
            <p:nvPr/>
          </p:nvSpPr>
          <p:spPr bwMode="auto">
            <a:xfrm>
              <a:off x="2768490" y="5961164"/>
              <a:ext cx="80783" cy="27277"/>
            </a:xfrm>
            <a:custGeom>
              <a:avLst/>
              <a:gdLst/>
              <a:ahLst/>
              <a:cxnLst>
                <a:cxn ang="0">
                  <a:pos x="82" y="30"/>
                </a:cxn>
                <a:cxn ang="0">
                  <a:pos x="78" y="32"/>
                </a:cxn>
                <a:cxn ang="0">
                  <a:pos x="78" y="32"/>
                </a:cxn>
                <a:cxn ang="0">
                  <a:pos x="60" y="26"/>
                </a:cxn>
                <a:cxn ang="0">
                  <a:pos x="42" y="22"/>
                </a:cxn>
                <a:cxn ang="0">
                  <a:pos x="40" y="24"/>
                </a:cxn>
                <a:cxn ang="0">
                  <a:pos x="40" y="24"/>
                </a:cxn>
                <a:cxn ang="0">
                  <a:pos x="26" y="22"/>
                </a:cxn>
                <a:cxn ang="0">
                  <a:pos x="20" y="20"/>
                </a:cxn>
                <a:cxn ang="0">
                  <a:pos x="14" y="18"/>
                </a:cxn>
                <a:cxn ang="0">
                  <a:pos x="16" y="14"/>
                </a:cxn>
                <a:cxn ang="0">
                  <a:pos x="2" y="12"/>
                </a:cxn>
                <a:cxn ang="0">
                  <a:pos x="0" y="8"/>
                </a:cxn>
                <a:cxn ang="0">
                  <a:pos x="2" y="10"/>
                </a:cxn>
                <a:cxn ang="0">
                  <a:pos x="6" y="10"/>
                </a:cxn>
                <a:cxn ang="0">
                  <a:pos x="10" y="2"/>
                </a:cxn>
                <a:cxn ang="0">
                  <a:pos x="10" y="2"/>
                </a:cxn>
                <a:cxn ang="0">
                  <a:pos x="12" y="0"/>
                </a:cxn>
                <a:cxn ang="0">
                  <a:pos x="16" y="2"/>
                </a:cxn>
                <a:cxn ang="0">
                  <a:pos x="20" y="2"/>
                </a:cxn>
                <a:cxn ang="0">
                  <a:pos x="26" y="0"/>
                </a:cxn>
                <a:cxn ang="0">
                  <a:pos x="28" y="4"/>
                </a:cxn>
                <a:cxn ang="0">
                  <a:pos x="36" y="4"/>
                </a:cxn>
                <a:cxn ang="0">
                  <a:pos x="42" y="12"/>
                </a:cxn>
                <a:cxn ang="0">
                  <a:pos x="42" y="12"/>
                </a:cxn>
                <a:cxn ang="0">
                  <a:pos x="50" y="12"/>
                </a:cxn>
                <a:cxn ang="0">
                  <a:pos x="62" y="14"/>
                </a:cxn>
                <a:cxn ang="0">
                  <a:pos x="62" y="12"/>
                </a:cxn>
                <a:cxn ang="0">
                  <a:pos x="66" y="8"/>
                </a:cxn>
                <a:cxn ang="0">
                  <a:pos x="68" y="6"/>
                </a:cxn>
                <a:cxn ang="0">
                  <a:pos x="72" y="10"/>
                </a:cxn>
                <a:cxn ang="0">
                  <a:pos x="76" y="8"/>
                </a:cxn>
                <a:cxn ang="0">
                  <a:pos x="76" y="8"/>
                </a:cxn>
                <a:cxn ang="0">
                  <a:pos x="82" y="12"/>
                </a:cxn>
                <a:cxn ang="0">
                  <a:pos x="88" y="14"/>
                </a:cxn>
                <a:cxn ang="0">
                  <a:pos x="88" y="14"/>
                </a:cxn>
                <a:cxn ang="0">
                  <a:pos x="90" y="18"/>
                </a:cxn>
                <a:cxn ang="0">
                  <a:pos x="92" y="22"/>
                </a:cxn>
                <a:cxn ang="0">
                  <a:pos x="92" y="22"/>
                </a:cxn>
                <a:cxn ang="0">
                  <a:pos x="94" y="22"/>
                </a:cxn>
                <a:cxn ang="0">
                  <a:pos x="100" y="22"/>
                </a:cxn>
                <a:cxn ang="0">
                  <a:pos x="106" y="22"/>
                </a:cxn>
                <a:cxn ang="0">
                  <a:pos x="110" y="24"/>
                </a:cxn>
                <a:cxn ang="0">
                  <a:pos x="110" y="24"/>
                </a:cxn>
                <a:cxn ang="0">
                  <a:pos x="110" y="32"/>
                </a:cxn>
                <a:cxn ang="0">
                  <a:pos x="112" y="38"/>
                </a:cxn>
                <a:cxn ang="0">
                  <a:pos x="112" y="38"/>
                </a:cxn>
                <a:cxn ang="0">
                  <a:pos x="108" y="36"/>
                </a:cxn>
                <a:cxn ang="0">
                  <a:pos x="104" y="34"/>
                </a:cxn>
                <a:cxn ang="0">
                  <a:pos x="94" y="30"/>
                </a:cxn>
                <a:cxn ang="0">
                  <a:pos x="90" y="32"/>
                </a:cxn>
                <a:cxn ang="0">
                  <a:pos x="82" y="30"/>
                </a:cxn>
              </a:cxnLst>
              <a:rect l="0" t="0" r="r" b="b"/>
              <a:pathLst>
                <a:path w="112" h="38">
                  <a:moveTo>
                    <a:pt x="82" y="30"/>
                  </a:moveTo>
                  <a:lnTo>
                    <a:pt x="78" y="32"/>
                  </a:lnTo>
                  <a:lnTo>
                    <a:pt x="78" y="32"/>
                  </a:lnTo>
                  <a:lnTo>
                    <a:pt x="60" y="26"/>
                  </a:lnTo>
                  <a:lnTo>
                    <a:pt x="42" y="22"/>
                  </a:lnTo>
                  <a:lnTo>
                    <a:pt x="40" y="24"/>
                  </a:lnTo>
                  <a:lnTo>
                    <a:pt x="40" y="24"/>
                  </a:lnTo>
                  <a:lnTo>
                    <a:pt x="26" y="22"/>
                  </a:lnTo>
                  <a:lnTo>
                    <a:pt x="20" y="20"/>
                  </a:lnTo>
                  <a:lnTo>
                    <a:pt x="14" y="18"/>
                  </a:lnTo>
                  <a:lnTo>
                    <a:pt x="16" y="14"/>
                  </a:lnTo>
                  <a:lnTo>
                    <a:pt x="2" y="12"/>
                  </a:lnTo>
                  <a:lnTo>
                    <a:pt x="0" y="8"/>
                  </a:lnTo>
                  <a:lnTo>
                    <a:pt x="2" y="10"/>
                  </a:lnTo>
                  <a:lnTo>
                    <a:pt x="6" y="10"/>
                  </a:lnTo>
                  <a:lnTo>
                    <a:pt x="10" y="2"/>
                  </a:lnTo>
                  <a:lnTo>
                    <a:pt x="10" y="2"/>
                  </a:lnTo>
                  <a:lnTo>
                    <a:pt x="12" y="0"/>
                  </a:lnTo>
                  <a:lnTo>
                    <a:pt x="16" y="2"/>
                  </a:lnTo>
                  <a:lnTo>
                    <a:pt x="20" y="2"/>
                  </a:lnTo>
                  <a:lnTo>
                    <a:pt x="26" y="0"/>
                  </a:lnTo>
                  <a:lnTo>
                    <a:pt x="28" y="4"/>
                  </a:lnTo>
                  <a:lnTo>
                    <a:pt x="36" y="4"/>
                  </a:lnTo>
                  <a:lnTo>
                    <a:pt x="42" y="12"/>
                  </a:lnTo>
                  <a:lnTo>
                    <a:pt x="42" y="12"/>
                  </a:lnTo>
                  <a:lnTo>
                    <a:pt x="50" y="12"/>
                  </a:lnTo>
                  <a:lnTo>
                    <a:pt x="62" y="14"/>
                  </a:lnTo>
                  <a:lnTo>
                    <a:pt x="62" y="12"/>
                  </a:lnTo>
                  <a:lnTo>
                    <a:pt x="66" y="8"/>
                  </a:lnTo>
                  <a:lnTo>
                    <a:pt x="68" y="6"/>
                  </a:lnTo>
                  <a:lnTo>
                    <a:pt x="72" y="10"/>
                  </a:lnTo>
                  <a:lnTo>
                    <a:pt x="76" y="8"/>
                  </a:lnTo>
                  <a:lnTo>
                    <a:pt x="76" y="8"/>
                  </a:lnTo>
                  <a:lnTo>
                    <a:pt x="82" y="12"/>
                  </a:lnTo>
                  <a:lnTo>
                    <a:pt x="88" y="14"/>
                  </a:lnTo>
                  <a:lnTo>
                    <a:pt x="88" y="14"/>
                  </a:lnTo>
                  <a:lnTo>
                    <a:pt x="90" y="18"/>
                  </a:lnTo>
                  <a:lnTo>
                    <a:pt x="92" y="22"/>
                  </a:lnTo>
                  <a:lnTo>
                    <a:pt x="92" y="22"/>
                  </a:lnTo>
                  <a:lnTo>
                    <a:pt x="94" y="22"/>
                  </a:lnTo>
                  <a:lnTo>
                    <a:pt x="100" y="22"/>
                  </a:lnTo>
                  <a:lnTo>
                    <a:pt x="106" y="22"/>
                  </a:lnTo>
                  <a:lnTo>
                    <a:pt x="110" y="24"/>
                  </a:lnTo>
                  <a:lnTo>
                    <a:pt x="110" y="24"/>
                  </a:lnTo>
                  <a:lnTo>
                    <a:pt x="110" y="32"/>
                  </a:lnTo>
                  <a:lnTo>
                    <a:pt x="112" y="38"/>
                  </a:lnTo>
                  <a:lnTo>
                    <a:pt x="112" y="38"/>
                  </a:lnTo>
                  <a:lnTo>
                    <a:pt x="108" y="36"/>
                  </a:lnTo>
                  <a:lnTo>
                    <a:pt x="104" y="34"/>
                  </a:lnTo>
                  <a:lnTo>
                    <a:pt x="94" y="30"/>
                  </a:lnTo>
                  <a:lnTo>
                    <a:pt x="90" y="32"/>
                  </a:lnTo>
                  <a:lnTo>
                    <a:pt x="82" y="30"/>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842" name="Freeform 1735"/>
            <p:cNvSpPr>
              <a:spLocks/>
            </p:cNvSpPr>
            <p:nvPr/>
          </p:nvSpPr>
          <p:spPr bwMode="auto">
            <a:xfrm>
              <a:off x="2872352" y="5803245"/>
              <a:ext cx="20195" cy="27277"/>
            </a:xfrm>
            <a:custGeom>
              <a:avLst/>
              <a:gdLst/>
              <a:ahLst/>
              <a:cxnLst>
                <a:cxn ang="0">
                  <a:pos x="26" y="0"/>
                </a:cxn>
                <a:cxn ang="0">
                  <a:pos x="28" y="0"/>
                </a:cxn>
                <a:cxn ang="0">
                  <a:pos x="28" y="0"/>
                </a:cxn>
                <a:cxn ang="0">
                  <a:pos x="28" y="6"/>
                </a:cxn>
                <a:cxn ang="0">
                  <a:pos x="28" y="12"/>
                </a:cxn>
                <a:cxn ang="0">
                  <a:pos x="18" y="18"/>
                </a:cxn>
                <a:cxn ang="0">
                  <a:pos x="18" y="22"/>
                </a:cxn>
                <a:cxn ang="0">
                  <a:pos x="2" y="38"/>
                </a:cxn>
                <a:cxn ang="0">
                  <a:pos x="0" y="38"/>
                </a:cxn>
                <a:cxn ang="0">
                  <a:pos x="0" y="38"/>
                </a:cxn>
                <a:cxn ang="0">
                  <a:pos x="2" y="32"/>
                </a:cxn>
                <a:cxn ang="0">
                  <a:pos x="10" y="22"/>
                </a:cxn>
                <a:cxn ang="0">
                  <a:pos x="16" y="16"/>
                </a:cxn>
                <a:cxn ang="0">
                  <a:pos x="22" y="12"/>
                </a:cxn>
                <a:cxn ang="0">
                  <a:pos x="26" y="0"/>
                </a:cxn>
              </a:cxnLst>
              <a:rect l="0" t="0" r="r" b="b"/>
              <a:pathLst>
                <a:path w="28" h="38">
                  <a:moveTo>
                    <a:pt x="26" y="0"/>
                  </a:moveTo>
                  <a:lnTo>
                    <a:pt x="28" y="0"/>
                  </a:lnTo>
                  <a:lnTo>
                    <a:pt x="28" y="0"/>
                  </a:lnTo>
                  <a:lnTo>
                    <a:pt x="28" y="6"/>
                  </a:lnTo>
                  <a:lnTo>
                    <a:pt x="28" y="12"/>
                  </a:lnTo>
                  <a:lnTo>
                    <a:pt x="18" y="18"/>
                  </a:lnTo>
                  <a:lnTo>
                    <a:pt x="18" y="22"/>
                  </a:lnTo>
                  <a:lnTo>
                    <a:pt x="2" y="38"/>
                  </a:lnTo>
                  <a:lnTo>
                    <a:pt x="0" y="38"/>
                  </a:lnTo>
                  <a:lnTo>
                    <a:pt x="0" y="38"/>
                  </a:lnTo>
                  <a:lnTo>
                    <a:pt x="2" y="32"/>
                  </a:lnTo>
                  <a:lnTo>
                    <a:pt x="10" y="22"/>
                  </a:lnTo>
                  <a:lnTo>
                    <a:pt x="16" y="16"/>
                  </a:lnTo>
                  <a:lnTo>
                    <a:pt x="22" y="12"/>
                  </a:lnTo>
                  <a:lnTo>
                    <a:pt x="26" y="0"/>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843" name="Freeform 1736"/>
            <p:cNvSpPr>
              <a:spLocks/>
            </p:cNvSpPr>
            <p:nvPr/>
          </p:nvSpPr>
          <p:spPr bwMode="auto">
            <a:xfrm>
              <a:off x="2898319" y="5783146"/>
              <a:ext cx="10099" cy="11485"/>
            </a:xfrm>
            <a:custGeom>
              <a:avLst/>
              <a:gdLst/>
              <a:ahLst/>
              <a:cxnLst>
                <a:cxn ang="0">
                  <a:pos x="0" y="0"/>
                </a:cxn>
                <a:cxn ang="0">
                  <a:pos x="8" y="0"/>
                </a:cxn>
                <a:cxn ang="0">
                  <a:pos x="14" y="4"/>
                </a:cxn>
                <a:cxn ang="0">
                  <a:pos x="14" y="4"/>
                </a:cxn>
                <a:cxn ang="0">
                  <a:pos x="14" y="8"/>
                </a:cxn>
                <a:cxn ang="0">
                  <a:pos x="14" y="14"/>
                </a:cxn>
                <a:cxn ang="0">
                  <a:pos x="10" y="16"/>
                </a:cxn>
                <a:cxn ang="0">
                  <a:pos x="10" y="16"/>
                </a:cxn>
                <a:cxn ang="0">
                  <a:pos x="8" y="10"/>
                </a:cxn>
                <a:cxn ang="0">
                  <a:pos x="4" y="4"/>
                </a:cxn>
                <a:cxn ang="0">
                  <a:pos x="0" y="0"/>
                </a:cxn>
              </a:cxnLst>
              <a:rect l="0" t="0" r="r" b="b"/>
              <a:pathLst>
                <a:path w="14" h="16">
                  <a:moveTo>
                    <a:pt x="0" y="0"/>
                  </a:moveTo>
                  <a:lnTo>
                    <a:pt x="8" y="0"/>
                  </a:lnTo>
                  <a:lnTo>
                    <a:pt x="14" y="4"/>
                  </a:lnTo>
                  <a:lnTo>
                    <a:pt x="14" y="4"/>
                  </a:lnTo>
                  <a:lnTo>
                    <a:pt x="14" y="8"/>
                  </a:lnTo>
                  <a:lnTo>
                    <a:pt x="14" y="14"/>
                  </a:lnTo>
                  <a:lnTo>
                    <a:pt x="10" y="16"/>
                  </a:lnTo>
                  <a:lnTo>
                    <a:pt x="10" y="16"/>
                  </a:lnTo>
                  <a:lnTo>
                    <a:pt x="8" y="10"/>
                  </a:lnTo>
                  <a:lnTo>
                    <a:pt x="4" y="4"/>
                  </a:lnTo>
                  <a:lnTo>
                    <a:pt x="0" y="0"/>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844" name="Freeform 1737"/>
            <p:cNvSpPr>
              <a:spLocks/>
            </p:cNvSpPr>
            <p:nvPr/>
          </p:nvSpPr>
          <p:spPr bwMode="auto">
            <a:xfrm>
              <a:off x="2893991" y="5734335"/>
              <a:ext cx="37505" cy="57425"/>
            </a:xfrm>
            <a:custGeom>
              <a:avLst/>
              <a:gdLst/>
              <a:ahLst/>
              <a:cxnLst>
                <a:cxn ang="0">
                  <a:pos x="30" y="4"/>
                </a:cxn>
                <a:cxn ang="0">
                  <a:pos x="30" y="4"/>
                </a:cxn>
                <a:cxn ang="0">
                  <a:pos x="28" y="10"/>
                </a:cxn>
                <a:cxn ang="0">
                  <a:pos x="28" y="16"/>
                </a:cxn>
                <a:cxn ang="0">
                  <a:pos x="32" y="20"/>
                </a:cxn>
                <a:cxn ang="0">
                  <a:pos x="32" y="20"/>
                </a:cxn>
                <a:cxn ang="0">
                  <a:pos x="30" y="26"/>
                </a:cxn>
                <a:cxn ang="0">
                  <a:pos x="28" y="32"/>
                </a:cxn>
                <a:cxn ang="0">
                  <a:pos x="22" y="36"/>
                </a:cxn>
                <a:cxn ang="0">
                  <a:pos x="20" y="42"/>
                </a:cxn>
                <a:cxn ang="0">
                  <a:pos x="20" y="44"/>
                </a:cxn>
                <a:cxn ang="0">
                  <a:pos x="22" y="52"/>
                </a:cxn>
                <a:cxn ang="0">
                  <a:pos x="22" y="52"/>
                </a:cxn>
                <a:cxn ang="0">
                  <a:pos x="22" y="56"/>
                </a:cxn>
                <a:cxn ang="0">
                  <a:pos x="24" y="60"/>
                </a:cxn>
                <a:cxn ang="0">
                  <a:pos x="26" y="62"/>
                </a:cxn>
                <a:cxn ang="0">
                  <a:pos x="30" y="62"/>
                </a:cxn>
                <a:cxn ang="0">
                  <a:pos x="30" y="58"/>
                </a:cxn>
                <a:cxn ang="0">
                  <a:pos x="34" y="56"/>
                </a:cxn>
                <a:cxn ang="0">
                  <a:pos x="48" y="64"/>
                </a:cxn>
                <a:cxn ang="0">
                  <a:pos x="48" y="64"/>
                </a:cxn>
                <a:cxn ang="0">
                  <a:pos x="48" y="72"/>
                </a:cxn>
                <a:cxn ang="0">
                  <a:pos x="52" y="74"/>
                </a:cxn>
                <a:cxn ang="0">
                  <a:pos x="50" y="80"/>
                </a:cxn>
                <a:cxn ang="0">
                  <a:pos x="48" y="76"/>
                </a:cxn>
                <a:cxn ang="0">
                  <a:pos x="50" y="76"/>
                </a:cxn>
                <a:cxn ang="0">
                  <a:pos x="50" y="76"/>
                </a:cxn>
                <a:cxn ang="0">
                  <a:pos x="46" y="76"/>
                </a:cxn>
                <a:cxn ang="0">
                  <a:pos x="42" y="74"/>
                </a:cxn>
                <a:cxn ang="0">
                  <a:pos x="42" y="74"/>
                </a:cxn>
                <a:cxn ang="0">
                  <a:pos x="38" y="66"/>
                </a:cxn>
                <a:cxn ang="0">
                  <a:pos x="34" y="64"/>
                </a:cxn>
                <a:cxn ang="0">
                  <a:pos x="32" y="62"/>
                </a:cxn>
                <a:cxn ang="0">
                  <a:pos x="34" y="72"/>
                </a:cxn>
                <a:cxn ang="0">
                  <a:pos x="26" y="62"/>
                </a:cxn>
                <a:cxn ang="0">
                  <a:pos x="22" y="62"/>
                </a:cxn>
                <a:cxn ang="0">
                  <a:pos x="18" y="66"/>
                </a:cxn>
                <a:cxn ang="0">
                  <a:pos x="16" y="66"/>
                </a:cxn>
                <a:cxn ang="0">
                  <a:pos x="12" y="62"/>
                </a:cxn>
                <a:cxn ang="0">
                  <a:pos x="12" y="64"/>
                </a:cxn>
                <a:cxn ang="0">
                  <a:pos x="10" y="60"/>
                </a:cxn>
                <a:cxn ang="0">
                  <a:pos x="14" y="52"/>
                </a:cxn>
                <a:cxn ang="0">
                  <a:pos x="10" y="50"/>
                </a:cxn>
                <a:cxn ang="0">
                  <a:pos x="10" y="56"/>
                </a:cxn>
                <a:cxn ang="0">
                  <a:pos x="6" y="50"/>
                </a:cxn>
                <a:cxn ang="0">
                  <a:pos x="4" y="50"/>
                </a:cxn>
                <a:cxn ang="0">
                  <a:pos x="4" y="50"/>
                </a:cxn>
                <a:cxn ang="0">
                  <a:pos x="0" y="32"/>
                </a:cxn>
                <a:cxn ang="0">
                  <a:pos x="2" y="32"/>
                </a:cxn>
                <a:cxn ang="0">
                  <a:pos x="4" y="34"/>
                </a:cxn>
                <a:cxn ang="0">
                  <a:pos x="6" y="32"/>
                </a:cxn>
                <a:cxn ang="0">
                  <a:pos x="6" y="32"/>
                </a:cxn>
                <a:cxn ang="0">
                  <a:pos x="8" y="16"/>
                </a:cxn>
                <a:cxn ang="0">
                  <a:pos x="8" y="6"/>
                </a:cxn>
                <a:cxn ang="0">
                  <a:pos x="10" y="0"/>
                </a:cxn>
                <a:cxn ang="0">
                  <a:pos x="10" y="0"/>
                </a:cxn>
                <a:cxn ang="0">
                  <a:pos x="16" y="0"/>
                </a:cxn>
                <a:cxn ang="0">
                  <a:pos x="22" y="4"/>
                </a:cxn>
                <a:cxn ang="0">
                  <a:pos x="26" y="4"/>
                </a:cxn>
                <a:cxn ang="0">
                  <a:pos x="26" y="0"/>
                </a:cxn>
                <a:cxn ang="0">
                  <a:pos x="28" y="0"/>
                </a:cxn>
                <a:cxn ang="0">
                  <a:pos x="30" y="4"/>
                </a:cxn>
              </a:cxnLst>
              <a:rect l="0" t="0" r="r" b="b"/>
              <a:pathLst>
                <a:path w="52" h="80">
                  <a:moveTo>
                    <a:pt x="30" y="4"/>
                  </a:moveTo>
                  <a:lnTo>
                    <a:pt x="30" y="4"/>
                  </a:lnTo>
                  <a:lnTo>
                    <a:pt x="28" y="10"/>
                  </a:lnTo>
                  <a:lnTo>
                    <a:pt x="28" y="16"/>
                  </a:lnTo>
                  <a:lnTo>
                    <a:pt x="32" y="20"/>
                  </a:lnTo>
                  <a:lnTo>
                    <a:pt x="32" y="20"/>
                  </a:lnTo>
                  <a:lnTo>
                    <a:pt x="30" y="26"/>
                  </a:lnTo>
                  <a:lnTo>
                    <a:pt x="28" y="32"/>
                  </a:lnTo>
                  <a:lnTo>
                    <a:pt x="22" y="36"/>
                  </a:lnTo>
                  <a:lnTo>
                    <a:pt x="20" y="42"/>
                  </a:lnTo>
                  <a:lnTo>
                    <a:pt x="20" y="44"/>
                  </a:lnTo>
                  <a:lnTo>
                    <a:pt x="22" y="52"/>
                  </a:lnTo>
                  <a:lnTo>
                    <a:pt x="22" y="52"/>
                  </a:lnTo>
                  <a:lnTo>
                    <a:pt x="22" y="56"/>
                  </a:lnTo>
                  <a:lnTo>
                    <a:pt x="24" y="60"/>
                  </a:lnTo>
                  <a:lnTo>
                    <a:pt x="26" y="62"/>
                  </a:lnTo>
                  <a:lnTo>
                    <a:pt x="30" y="62"/>
                  </a:lnTo>
                  <a:lnTo>
                    <a:pt x="30" y="58"/>
                  </a:lnTo>
                  <a:lnTo>
                    <a:pt x="34" y="56"/>
                  </a:lnTo>
                  <a:lnTo>
                    <a:pt x="48" y="64"/>
                  </a:lnTo>
                  <a:lnTo>
                    <a:pt x="48" y="64"/>
                  </a:lnTo>
                  <a:lnTo>
                    <a:pt x="48" y="72"/>
                  </a:lnTo>
                  <a:lnTo>
                    <a:pt x="52" y="74"/>
                  </a:lnTo>
                  <a:lnTo>
                    <a:pt x="50" y="80"/>
                  </a:lnTo>
                  <a:lnTo>
                    <a:pt x="48" y="76"/>
                  </a:lnTo>
                  <a:lnTo>
                    <a:pt x="50" y="76"/>
                  </a:lnTo>
                  <a:lnTo>
                    <a:pt x="50" y="76"/>
                  </a:lnTo>
                  <a:lnTo>
                    <a:pt x="46" y="76"/>
                  </a:lnTo>
                  <a:lnTo>
                    <a:pt x="42" y="74"/>
                  </a:lnTo>
                  <a:lnTo>
                    <a:pt x="42" y="74"/>
                  </a:lnTo>
                  <a:lnTo>
                    <a:pt x="38" y="66"/>
                  </a:lnTo>
                  <a:lnTo>
                    <a:pt x="34" y="64"/>
                  </a:lnTo>
                  <a:lnTo>
                    <a:pt x="32" y="62"/>
                  </a:lnTo>
                  <a:lnTo>
                    <a:pt x="34" y="72"/>
                  </a:lnTo>
                  <a:lnTo>
                    <a:pt x="26" y="62"/>
                  </a:lnTo>
                  <a:lnTo>
                    <a:pt x="22" y="62"/>
                  </a:lnTo>
                  <a:lnTo>
                    <a:pt x="18" y="66"/>
                  </a:lnTo>
                  <a:lnTo>
                    <a:pt x="16" y="66"/>
                  </a:lnTo>
                  <a:lnTo>
                    <a:pt x="12" y="62"/>
                  </a:lnTo>
                  <a:lnTo>
                    <a:pt x="12" y="64"/>
                  </a:lnTo>
                  <a:lnTo>
                    <a:pt x="10" y="60"/>
                  </a:lnTo>
                  <a:lnTo>
                    <a:pt x="14" y="52"/>
                  </a:lnTo>
                  <a:lnTo>
                    <a:pt x="10" y="50"/>
                  </a:lnTo>
                  <a:lnTo>
                    <a:pt x="10" y="56"/>
                  </a:lnTo>
                  <a:lnTo>
                    <a:pt x="6" y="50"/>
                  </a:lnTo>
                  <a:lnTo>
                    <a:pt x="4" y="50"/>
                  </a:lnTo>
                  <a:lnTo>
                    <a:pt x="4" y="50"/>
                  </a:lnTo>
                  <a:lnTo>
                    <a:pt x="0" y="32"/>
                  </a:lnTo>
                  <a:lnTo>
                    <a:pt x="2" y="32"/>
                  </a:lnTo>
                  <a:lnTo>
                    <a:pt x="4" y="34"/>
                  </a:lnTo>
                  <a:lnTo>
                    <a:pt x="6" y="32"/>
                  </a:lnTo>
                  <a:lnTo>
                    <a:pt x="6" y="32"/>
                  </a:lnTo>
                  <a:lnTo>
                    <a:pt x="8" y="16"/>
                  </a:lnTo>
                  <a:lnTo>
                    <a:pt x="8" y="6"/>
                  </a:lnTo>
                  <a:lnTo>
                    <a:pt x="10" y="0"/>
                  </a:lnTo>
                  <a:lnTo>
                    <a:pt x="10" y="0"/>
                  </a:lnTo>
                  <a:lnTo>
                    <a:pt x="16" y="0"/>
                  </a:lnTo>
                  <a:lnTo>
                    <a:pt x="22" y="4"/>
                  </a:lnTo>
                  <a:lnTo>
                    <a:pt x="26" y="4"/>
                  </a:lnTo>
                  <a:lnTo>
                    <a:pt x="26" y="0"/>
                  </a:lnTo>
                  <a:lnTo>
                    <a:pt x="28" y="0"/>
                  </a:lnTo>
                  <a:lnTo>
                    <a:pt x="30" y="4"/>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845" name="Freeform 1738"/>
            <p:cNvSpPr>
              <a:spLocks/>
            </p:cNvSpPr>
            <p:nvPr/>
          </p:nvSpPr>
          <p:spPr bwMode="auto">
            <a:xfrm>
              <a:off x="2922842" y="5791760"/>
              <a:ext cx="7213" cy="7179"/>
            </a:xfrm>
            <a:custGeom>
              <a:avLst/>
              <a:gdLst/>
              <a:ahLst/>
              <a:cxnLst>
                <a:cxn ang="0">
                  <a:pos x="2" y="0"/>
                </a:cxn>
                <a:cxn ang="0">
                  <a:pos x="10" y="6"/>
                </a:cxn>
                <a:cxn ang="0">
                  <a:pos x="10" y="10"/>
                </a:cxn>
                <a:cxn ang="0">
                  <a:pos x="10" y="10"/>
                </a:cxn>
                <a:cxn ang="0">
                  <a:pos x="8" y="8"/>
                </a:cxn>
                <a:cxn ang="0">
                  <a:pos x="4" y="4"/>
                </a:cxn>
                <a:cxn ang="0">
                  <a:pos x="0" y="6"/>
                </a:cxn>
                <a:cxn ang="0">
                  <a:pos x="2" y="0"/>
                </a:cxn>
              </a:cxnLst>
              <a:rect l="0" t="0" r="r" b="b"/>
              <a:pathLst>
                <a:path w="10" h="10">
                  <a:moveTo>
                    <a:pt x="2" y="0"/>
                  </a:moveTo>
                  <a:lnTo>
                    <a:pt x="10" y="6"/>
                  </a:lnTo>
                  <a:lnTo>
                    <a:pt x="10" y="10"/>
                  </a:lnTo>
                  <a:lnTo>
                    <a:pt x="10" y="10"/>
                  </a:lnTo>
                  <a:lnTo>
                    <a:pt x="8" y="8"/>
                  </a:lnTo>
                  <a:lnTo>
                    <a:pt x="4" y="4"/>
                  </a:lnTo>
                  <a:lnTo>
                    <a:pt x="0" y="6"/>
                  </a:lnTo>
                  <a:lnTo>
                    <a:pt x="2" y="0"/>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846" name="Freeform 1739"/>
            <p:cNvSpPr>
              <a:spLocks/>
            </p:cNvSpPr>
            <p:nvPr/>
          </p:nvSpPr>
          <p:spPr bwMode="auto">
            <a:xfrm>
              <a:off x="2935824" y="5791760"/>
              <a:ext cx="11540" cy="14356"/>
            </a:xfrm>
            <a:custGeom>
              <a:avLst/>
              <a:gdLst/>
              <a:ahLst/>
              <a:cxnLst>
                <a:cxn ang="0">
                  <a:pos x="0" y="0"/>
                </a:cxn>
                <a:cxn ang="0">
                  <a:pos x="8" y="0"/>
                </a:cxn>
                <a:cxn ang="0">
                  <a:pos x="14" y="4"/>
                </a:cxn>
                <a:cxn ang="0">
                  <a:pos x="16" y="20"/>
                </a:cxn>
                <a:cxn ang="0">
                  <a:pos x="6" y="14"/>
                </a:cxn>
                <a:cxn ang="0">
                  <a:pos x="8" y="10"/>
                </a:cxn>
                <a:cxn ang="0">
                  <a:pos x="0" y="0"/>
                </a:cxn>
              </a:cxnLst>
              <a:rect l="0" t="0" r="r" b="b"/>
              <a:pathLst>
                <a:path w="16" h="20">
                  <a:moveTo>
                    <a:pt x="0" y="0"/>
                  </a:moveTo>
                  <a:lnTo>
                    <a:pt x="8" y="0"/>
                  </a:lnTo>
                  <a:lnTo>
                    <a:pt x="14" y="4"/>
                  </a:lnTo>
                  <a:lnTo>
                    <a:pt x="16" y="20"/>
                  </a:lnTo>
                  <a:lnTo>
                    <a:pt x="6" y="14"/>
                  </a:lnTo>
                  <a:lnTo>
                    <a:pt x="8" y="10"/>
                  </a:lnTo>
                  <a:lnTo>
                    <a:pt x="0" y="0"/>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847" name="Freeform 1740"/>
            <p:cNvSpPr>
              <a:spLocks/>
            </p:cNvSpPr>
            <p:nvPr/>
          </p:nvSpPr>
          <p:spPr bwMode="auto">
            <a:xfrm>
              <a:off x="2912744" y="5797502"/>
              <a:ext cx="10099" cy="14356"/>
            </a:xfrm>
            <a:custGeom>
              <a:avLst/>
              <a:gdLst/>
              <a:ahLst/>
              <a:cxnLst>
                <a:cxn ang="0">
                  <a:pos x="0" y="0"/>
                </a:cxn>
                <a:cxn ang="0">
                  <a:pos x="2" y="0"/>
                </a:cxn>
                <a:cxn ang="0">
                  <a:pos x="6" y="4"/>
                </a:cxn>
                <a:cxn ang="0">
                  <a:pos x="14" y="6"/>
                </a:cxn>
                <a:cxn ang="0">
                  <a:pos x="12" y="10"/>
                </a:cxn>
                <a:cxn ang="0">
                  <a:pos x="12" y="10"/>
                </a:cxn>
                <a:cxn ang="0">
                  <a:pos x="8" y="16"/>
                </a:cxn>
                <a:cxn ang="0">
                  <a:pos x="2" y="18"/>
                </a:cxn>
                <a:cxn ang="0">
                  <a:pos x="0" y="20"/>
                </a:cxn>
                <a:cxn ang="0">
                  <a:pos x="0" y="20"/>
                </a:cxn>
                <a:cxn ang="0">
                  <a:pos x="0" y="10"/>
                </a:cxn>
                <a:cxn ang="0">
                  <a:pos x="0" y="4"/>
                </a:cxn>
                <a:cxn ang="0">
                  <a:pos x="0" y="0"/>
                </a:cxn>
                <a:cxn ang="0">
                  <a:pos x="0" y="0"/>
                </a:cxn>
              </a:cxnLst>
              <a:rect l="0" t="0" r="r" b="b"/>
              <a:pathLst>
                <a:path w="14" h="20">
                  <a:moveTo>
                    <a:pt x="0" y="0"/>
                  </a:moveTo>
                  <a:lnTo>
                    <a:pt x="2" y="0"/>
                  </a:lnTo>
                  <a:lnTo>
                    <a:pt x="6" y="4"/>
                  </a:lnTo>
                  <a:lnTo>
                    <a:pt x="14" y="6"/>
                  </a:lnTo>
                  <a:lnTo>
                    <a:pt x="12" y="10"/>
                  </a:lnTo>
                  <a:lnTo>
                    <a:pt x="12" y="10"/>
                  </a:lnTo>
                  <a:lnTo>
                    <a:pt x="8" y="16"/>
                  </a:lnTo>
                  <a:lnTo>
                    <a:pt x="2" y="18"/>
                  </a:lnTo>
                  <a:lnTo>
                    <a:pt x="0" y="20"/>
                  </a:lnTo>
                  <a:lnTo>
                    <a:pt x="0" y="20"/>
                  </a:lnTo>
                  <a:lnTo>
                    <a:pt x="0" y="10"/>
                  </a:lnTo>
                  <a:lnTo>
                    <a:pt x="0" y="4"/>
                  </a:lnTo>
                  <a:lnTo>
                    <a:pt x="0" y="0"/>
                  </a:lnTo>
                  <a:lnTo>
                    <a:pt x="0" y="0"/>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848" name="Freeform 1741"/>
            <p:cNvSpPr>
              <a:spLocks/>
            </p:cNvSpPr>
            <p:nvPr/>
          </p:nvSpPr>
          <p:spPr bwMode="auto">
            <a:xfrm>
              <a:off x="2917072" y="5806116"/>
              <a:ext cx="8656" cy="18664"/>
            </a:xfrm>
            <a:custGeom>
              <a:avLst/>
              <a:gdLst/>
              <a:ahLst/>
              <a:cxnLst>
                <a:cxn ang="0">
                  <a:pos x="6" y="2"/>
                </a:cxn>
                <a:cxn ang="0">
                  <a:pos x="8" y="0"/>
                </a:cxn>
                <a:cxn ang="0">
                  <a:pos x="12" y="2"/>
                </a:cxn>
                <a:cxn ang="0">
                  <a:pos x="12" y="2"/>
                </a:cxn>
                <a:cxn ang="0">
                  <a:pos x="10" y="10"/>
                </a:cxn>
                <a:cxn ang="0">
                  <a:pos x="8" y="18"/>
                </a:cxn>
                <a:cxn ang="0">
                  <a:pos x="8" y="24"/>
                </a:cxn>
                <a:cxn ang="0">
                  <a:pos x="6" y="26"/>
                </a:cxn>
                <a:cxn ang="0">
                  <a:pos x="0" y="16"/>
                </a:cxn>
                <a:cxn ang="0">
                  <a:pos x="0" y="14"/>
                </a:cxn>
                <a:cxn ang="0">
                  <a:pos x="4" y="12"/>
                </a:cxn>
                <a:cxn ang="0">
                  <a:pos x="6" y="2"/>
                </a:cxn>
              </a:cxnLst>
              <a:rect l="0" t="0" r="r" b="b"/>
              <a:pathLst>
                <a:path w="12" h="26">
                  <a:moveTo>
                    <a:pt x="6" y="2"/>
                  </a:moveTo>
                  <a:lnTo>
                    <a:pt x="8" y="0"/>
                  </a:lnTo>
                  <a:lnTo>
                    <a:pt x="12" y="2"/>
                  </a:lnTo>
                  <a:lnTo>
                    <a:pt x="12" y="2"/>
                  </a:lnTo>
                  <a:lnTo>
                    <a:pt x="10" y="10"/>
                  </a:lnTo>
                  <a:lnTo>
                    <a:pt x="8" y="18"/>
                  </a:lnTo>
                  <a:lnTo>
                    <a:pt x="8" y="24"/>
                  </a:lnTo>
                  <a:lnTo>
                    <a:pt x="6" y="26"/>
                  </a:lnTo>
                  <a:lnTo>
                    <a:pt x="0" y="16"/>
                  </a:lnTo>
                  <a:lnTo>
                    <a:pt x="0" y="14"/>
                  </a:lnTo>
                  <a:lnTo>
                    <a:pt x="4" y="12"/>
                  </a:lnTo>
                  <a:lnTo>
                    <a:pt x="6" y="2"/>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849" name="Freeform 1742"/>
            <p:cNvSpPr>
              <a:spLocks/>
            </p:cNvSpPr>
            <p:nvPr/>
          </p:nvSpPr>
          <p:spPr bwMode="auto">
            <a:xfrm>
              <a:off x="2932939" y="5801810"/>
              <a:ext cx="8656" cy="12921"/>
            </a:xfrm>
            <a:custGeom>
              <a:avLst/>
              <a:gdLst/>
              <a:ahLst/>
              <a:cxnLst>
                <a:cxn ang="0">
                  <a:pos x="0" y="0"/>
                </a:cxn>
                <a:cxn ang="0">
                  <a:pos x="2" y="2"/>
                </a:cxn>
                <a:cxn ang="0">
                  <a:pos x="6" y="2"/>
                </a:cxn>
                <a:cxn ang="0">
                  <a:pos x="8" y="4"/>
                </a:cxn>
                <a:cxn ang="0">
                  <a:pos x="8" y="4"/>
                </a:cxn>
                <a:cxn ang="0">
                  <a:pos x="8" y="10"/>
                </a:cxn>
                <a:cxn ang="0">
                  <a:pos x="12" y="16"/>
                </a:cxn>
                <a:cxn ang="0">
                  <a:pos x="8" y="16"/>
                </a:cxn>
                <a:cxn ang="0">
                  <a:pos x="8" y="18"/>
                </a:cxn>
                <a:cxn ang="0">
                  <a:pos x="6" y="16"/>
                </a:cxn>
                <a:cxn ang="0">
                  <a:pos x="4" y="6"/>
                </a:cxn>
                <a:cxn ang="0">
                  <a:pos x="2" y="8"/>
                </a:cxn>
                <a:cxn ang="0">
                  <a:pos x="0" y="0"/>
                </a:cxn>
              </a:cxnLst>
              <a:rect l="0" t="0" r="r" b="b"/>
              <a:pathLst>
                <a:path w="12" h="18">
                  <a:moveTo>
                    <a:pt x="0" y="0"/>
                  </a:moveTo>
                  <a:lnTo>
                    <a:pt x="2" y="2"/>
                  </a:lnTo>
                  <a:lnTo>
                    <a:pt x="6" y="2"/>
                  </a:lnTo>
                  <a:lnTo>
                    <a:pt x="8" y="4"/>
                  </a:lnTo>
                  <a:lnTo>
                    <a:pt x="8" y="4"/>
                  </a:lnTo>
                  <a:lnTo>
                    <a:pt x="8" y="10"/>
                  </a:lnTo>
                  <a:lnTo>
                    <a:pt x="12" y="16"/>
                  </a:lnTo>
                  <a:lnTo>
                    <a:pt x="8" y="16"/>
                  </a:lnTo>
                  <a:lnTo>
                    <a:pt x="8" y="18"/>
                  </a:lnTo>
                  <a:lnTo>
                    <a:pt x="6" y="16"/>
                  </a:lnTo>
                  <a:lnTo>
                    <a:pt x="4" y="6"/>
                  </a:lnTo>
                  <a:lnTo>
                    <a:pt x="2" y="8"/>
                  </a:lnTo>
                  <a:lnTo>
                    <a:pt x="0" y="0"/>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850" name="Freeform 1743"/>
            <p:cNvSpPr>
              <a:spLocks/>
            </p:cNvSpPr>
            <p:nvPr/>
          </p:nvSpPr>
          <p:spPr bwMode="auto">
            <a:xfrm>
              <a:off x="2924284" y="5804680"/>
              <a:ext cx="5770" cy="15791"/>
            </a:xfrm>
            <a:custGeom>
              <a:avLst/>
              <a:gdLst/>
              <a:ahLst/>
              <a:cxnLst>
                <a:cxn ang="0">
                  <a:pos x="8" y="0"/>
                </a:cxn>
                <a:cxn ang="0">
                  <a:pos x="8" y="10"/>
                </a:cxn>
                <a:cxn ang="0">
                  <a:pos x="8" y="10"/>
                </a:cxn>
                <a:cxn ang="0">
                  <a:pos x="4" y="16"/>
                </a:cxn>
                <a:cxn ang="0">
                  <a:pos x="2" y="22"/>
                </a:cxn>
                <a:cxn ang="0">
                  <a:pos x="0" y="16"/>
                </a:cxn>
                <a:cxn ang="0">
                  <a:pos x="8" y="0"/>
                </a:cxn>
              </a:cxnLst>
              <a:rect l="0" t="0" r="r" b="b"/>
              <a:pathLst>
                <a:path w="8" h="22">
                  <a:moveTo>
                    <a:pt x="8" y="0"/>
                  </a:moveTo>
                  <a:lnTo>
                    <a:pt x="8" y="10"/>
                  </a:lnTo>
                  <a:lnTo>
                    <a:pt x="8" y="10"/>
                  </a:lnTo>
                  <a:lnTo>
                    <a:pt x="4" y="16"/>
                  </a:lnTo>
                  <a:lnTo>
                    <a:pt x="2" y="22"/>
                  </a:lnTo>
                  <a:lnTo>
                    <a:pt x="0" y="16"/>
                  </a:lnTo>
                  <a:lnTo>
                    <a:pt x="8" y="0"/>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851" name="Freeform 1744"/>
            <p:cNvSpPr>
              <a:spLocks/>
            </p:cNvSpPr>
            <p:nvPr/>
          </p:nvSpPr>
          <p:spPr bwMode="auto">
            <a:xfrm>
              <a:off x="2928612" y="5813295"/>
              <a:ext cx="7213" cy="5742"/>
            </a:xfrm>
            <a:custGeom>
              <a:avLst/>
              <a:gdLst/>
              <a:ahLst/>
              <a:cxnLst>
                <a:cxn ang="0">
                  <a:pos x="0" y="4"/>
                </a:cxn>
                <a:cxn ang="0">
                  <a:pos x="4" y="0"/>
                </a:cxn>
                <a:cxn ang="0">
                  <a:pos x="10" y="2"/>
                </a:cxn>
                <a:cxn ang="0">
                  <a:pos x="8" y="8"/>
                </a:cxn>
                <a:cxn ang="0">
                  <a:pos x="2" y="8"/>
                </a:cxn>
                <a:cxn ang="0">
                  <a:pos x="0" y="4"/>
                </a:cxn>
              </a:cxnLst>
              <a:rect l="0" t="0" r="r" b="b"/>
              <a:pathLst>
                <a:path w="10" h="8">
                  <a:moveTo>
                    <a:pt x="0" y="4"/>
                  </a:moveTo>
                  <a:lnTo>
                    <a:pt x="4" y="0"/>
                  </a:lnTo>
                  <a:lnTo>
                    <a:pt x="10" y="2"/>
                  </a:lnTo>
                  <a:lnTo>
                    <a:pt x="8" y="8"/>
                  </a:lnTo>
                  <a:lnTo>
                    <a:pt x="2" y="8"/>
                  </a:lnTo>
                  <a:lnTo>
                    <a:pt x="0" y="4"/>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852" name="Freeform 1745"/>
            <p:cNvSpPr>
              <a:spLocks/>
            </p:cNvSpPr>
            <p:nvPr/>
          </p:nvSpPr>
          <p:spPr bwMode="auto">
            <a:xfrm>
              <a:off x="2912744" y="5817601"/>
              <a:ext cx="40392" cy="38762"/>
            </a:xfrm>
            <a:custGeom>
              <a:avLst/>
              <a:gdLst/>
              <a:ahLst/>
              <a:cxnLst>
                <a:cxn ang="0">
                  <a:pos x="42" y="0"/>
                </a:cxn>
                <a:cxn ang="0">
                  <a:pos x="44" y="0"/>
                </a:cxn>
                <a:cxn ang="0">
                  <a:pos x="52" y="12"/>
                </a:cxn>
                <a:cxn ang="0">
                  <a:pos x="52" y="12"/>
                </a:cxn>
                <a:cxn ang="0">
                  <a:pos x="52" y="24"/>
                </a:cxn>
                <a:cxn ang="0">
                  <a:pos x="56" y="34"/>
                </a:cxn>
                <a:cxn ang="0">
                  <a:pos x="52" y="44"/>
                </a:cxn>
                <a:cxn ang="0">
                  <a:pos x="50" y="36"/>
                </a:cxn>
                <a:cxn ang="0">
                  <a:pos x="42" y="40"/>
                </a:cxn>
                <a:cxn ang="0">
                  <a:pos x="44" y="48"/>
                </a:cxn>
                <a:cxn ang="0">
                  <a:pos x="42" y="54"/>
                </a:cxn>
                <a:cxn ang="0">
                  <a:pos x="28" y="46"/>
                </a:cxn>
                <a:cxn ang="0">
                  <a:pos x="24" y="36"/>
                </a:cxn>
                <a:cxn ang="0">
                  <a:pos x="26" y="30"/>
                </a:cxn>
                <a:cxn ang="0">
                  <a:pos x="20" y="24"/>
                </a:cxn>
                <a:cxn ang="0">
                  <a:pos x="14" y="28"/>
                </a:cxn>
                <a:cxn ang="0">
                  <a:pos x="8" y="26"/>
                </a:cxn>
                <a:cxn ang="0">
                  <a:pos x="4" y="36"/>
                </a:cxn>
                <a:cxn ang="0">
                  <a:pos x="0" y="36"/>
                </a:cxn>
                <a:cxn ang="0">
                  <a:pos x="2" y="24"/>
                </a:cxn>
                <a:cxn ang="0">
                  <a:pos x="16" y="14"/>
                </a:cxn>
                <a:cxn ang="0">
                  <a:pos x="22" y="16"/>
                </a:cxn>
                <a:cxn ang="0">
                  <a:pos x="22" y="18"/>
                </a:cxn>
                <a:cxn ang="0">
                  <a:pos x="22" y="18"/>
                </a:cxn>
                <a:cxn ang="0">
                  <a:pos x="32" y="16"/>
                </a:cxn>
                <a:cxn ang="0">
                  <a:pos x="42" y="10"/>
                </a:cxn>
                <a:cxn ang="0">
                  <a:pos x="42" y="0"/>
                </a:cxn>
              </a:cxnLst>
              <a:rect l="0" t="0" r="r" b="b"/>
              <a:pathLst>
                <a:path w="56" h="54">
                  <a:moveTo>
                    <a:pt x="42" y="0"/>
                  </a:moveTo>
                  <a:lnTo>
                    <a:pt x="44" y="0"/>
                  </a:lnTo>
                  <a:lnTo>
                    <a:pt x="52" y="12"/>
                  </a:lnTo>
                  <a:lnTo>
                    <a:pt x="52" y="12"/>
                  </a:lnTo>
                  <a:lnTo>
                    <a:pt x="52" y="24"/>
                  </a:lnTo>
                  <a:lnTo>
                    <a:pt x="56" y="34"/>
                  </a:lnTo>
                  <a:lnTo>
                    <a:pt x="52" y="44"/>
                  </a:lnTo>
                  <a:lnTo>
                    <a:pt x="50" y="36"/>
                  </a:lnTo>
                  <a:lnTo>
                    <a:pt x="42" y="40"/>
                  </a:lnTo>
                  <a:lnTo>
                    <a:pt x="44" y="48"/>
                  </a:lnTo>
                  <a:lnTo>
                    <a:pt x="42" y="54"/>
                  </a:lnTo>
                  <a:lnTo>
                    <a:pt x="28" y="46"/>
                  </a:lnTo>
                  <a:lnTo>
                    <a:pt x="24" y="36"/>
                  </a:lnTo>
                  <a:lnTo>
                    <a:pt x="26" y="30"/>
                  </a:lnTo>
                  <a:lnTo>
                    <a:pt x="20" y="24"/>
                  </a:lnTo>
                  <a:lnTo>
                    <a:pt x="14" y="28"/>
                  </a:lnTo>
                  <a:lnTo>
                    <a:pt x="8" y="26"/>
                  </a:lnTo>
                  <a:lnTo>
                    <a:pt x="4" y="36"/>
                  </a:lnTo>
                  <a:lnTo>
                    <a:pt x="0" y="36"/>
                  </a:lnTo>
                  <a:lnTo>
                    <a:pt x="2" y="24"/>
                  </a:lnTo>
                  <a:lnTo>
                    <a:pt x="16" y="14"/>
                  </a:lnTo>
                  <a:lnTo>
                    <a:pt x="22" y="16"/>
                  </a:lnTo>
                  <a:lnTo>
                    <a:pt x="22" y="18"/>
                  </a:lnTo>
                  <a:lnTo>
                    <a:pt x="22" y="18"/>
                  </a:lnTo>
                  <a:lnTo>
                    <a:pt x="32" y="16"/>
                  </a:lnTo>
                  <a:lnTo>
                    <a:pt x="42" y="10"/>
                  </a:lnTo>
                  <a:lnTo>
                    <a:pt x="42" y="0"/>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853" name="Freeform 1746"/>
            <p:cNvSpPr>
              <a:spLocks/>
            </p:cNvSpPr>
            <p:nvPr/>
          </p:nvSpPr>
          <p:spPr bwMode="auto">
            <a:xfrm>
              <a:off x="2964676" y="5932452"/>
              <a:ext cx="24523" cy="10049"/>
            </a:xfrm>
            <a:custGeom>
              <a:avLst/>
              <a:gdLst/>
              <a:ahLst/>
              <a:cxnLst>
                <a:cxn ang="0">
                  <a:pos x="0" y="10"/>
                </a:cxn>
                <a:cxn ang="0">
                  <a:pos x="0" y="6"/>
                </a:cxn>
                <a:cxn ang="0">
                  <a:pos x="2" y="2"/>
                </a:cxn>
                <a:cxn ang="0">
                  <a:pos x="2" y="2"/>
                </a:cxn>
                <a:cxn ang="0">
                  <a:pos x="10" y="2"/>
                </a:cxn>
                <a:cxn ang="0">
                  <a:pos x="18" y="0"/>
                </a:cxn>
                <a:cxn ang="0">
                  <a:pos x="18" y="0"/>
                </a:cxn>
                <a:cxn ang="0">
                  <a:pos x="24" y="4"/>
                </a:cxn>
                <a:cxn ang="0">
                  <a:pos x="30" y="4"/>
                </a:cxn>
                <a:cxn ang="0">
                  <a:pos x="32" y="8"/>
                </a:cxn>
                <a:cxn ang="0">
                  <a:pos x="34" y="10"/>
                </a:cxn>
                <a:cxn ang="0">
                  <a:pos x="34" y="10"/>
                </a:cxn>
                <a:cxn ang="0">
                  <a:pos x="34" y="12"/>
                </a:cxn>
                <a:cxn ang="0">
                  <a:pos x="34" y="14"/>
                </a:cxn>
                <a:cxn ang="0">
                  <a:pos x="20" y="8"/>
                </a:cxn>
                <a:cxn ang="0">
                  <a:pos x="16" y="8"/>
                </a:cxn>
                <a:cxn ang="0">
                  <a:pos x="10" y="6"/>
                </a:cxn>
                <a:cxn ang="0">
                  <a:pos x="6" y="10"/>
                </a:cxn>
                <a:cxn ang="0">
                  <a:pos x="2" y="6"/>
                </a:cxn>
                <a:cxn ang="0">
                  <a:pos x="0" y="10"/>
                </a:cxn>
              </a:cxnLst>
              <a:rect l="0" t="0" r="r" b="b"/>
              <a:pathLst>
                <a:path w="34" h="14">
                  <a:moveTo>
                    <a:pt x="0" y="10"/>
                  </a:moveTo>
                  <a:lnTo>
                    <a:pt x="0" y="6"/>
                  </a:lnTo>
                  <a:lnTo>
                    <a:pt x="2" y="2"/>
                  </a:lnTo>
                  <a:lnTo>
                    <a:pt x="2" y="2"/>
                  </a:lnTo>
                  <a:lnTo>
                    <a:pt x="10" y="2"/>
                  </a:lnTo>
                  <a:lnTo>
                    <a:pt x="18" y="0"/>
                  </a:lnTo>
                  <a:lnTo>
                    <a:pt x="18" y="0"/>
                  </a:lnTo>
                  <a:lnTo>
                    <a:pt x="24" y="4"/>
                  </a:lnTo>
                  <a:lnTo>
                    <a:pt x="30" y="4"/>
                  </a:lnTo>
                  <a:lnTo>
                    <a:pt x="32" y="8"/>
                  </a:lnTo>
                  <a:lnTo>
                    <a:pt x="34" y="10"/>
                  </a:lnTo>
                  <a:lnTo>
                    <a:pt x="34" y="10"/>
                  </a:lnTo>
                  <a:lnTo>
                    <a:pt x="34" y="12"/>
                  </a:lnTo>
                  <a:lnTo>
                    <a:pt x="34" y="14"/>
                  </a:lnTo>
                  <a:lnTo>
                    <a:pt x="20" y="8"/>
                  </a:lnTo>
                  <a:lnTo>
                    <a:pt x="16" y="8"/>
                  </a:lnTo>
                  <a:lnTo>
                    <a:pt x="10" y="6"/>
                  </a:lnTo>
                  <a:lnTo>
                    <a:pt x="6" y="10"/>
                  </a:lnTo>
                  <a:lnTo>
                    <a:pt x="2" y="6"/>
                  </a:lnTo>
                  <a:lnTo>
                    <a:pt x="0" y="10"/>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854" name="Freeform 1747"/>
            <p:cNvSpPr>
              <a:spLocks/>
            </p:cNvSpPr>
            <p:nvPr/>
          </p:nvSpPr>
          <p:spPr bwMode="auto">
            <a:xfrm>
              <a:off x="2992084" y="5972649"/>
              <a:ext cx="4328" cy="8614"/>
            </a:xfrm>
            <a:custGeom>
              <a:avLst/>
              <a:gdLst/>
              <a:ahLst/>
              <a:cxnLst>
                <a:cxn ang="0">
                  <a:pos x="0" y="8"/>
                </a:cxn>
                <a:cxn ang="0">
                  <a:pos x="2" y="8"/>
                </a:cxn>
                <a:cxn ang="0">
                  <a:pos x="0" y="6"/>
                </a:cxn>
                <a:cxn ang="0">
                  <a:pos x="4" y="0"/>
                </a:cxn>
                <a:cxn ang="0">
                  <a:pos x="6" y="2"/>
                </a:cxn>
                <a:cxn ang="0">
                  <a:pos x="6" y="6"/>
                </a:cxn>
                <a:cxn ang="0">
                  <a:pos x="2" y="12"/>
                </a:cxn>
                <a:cxn ang="0">
                  <a:pos x="0" y="8"/>
                </a:cxn>
              </a:cxnLst>
              <a:rect l="0" t="0" r="r" b="b"/>
              <a:pathLst>
                <a:path w="6" h="12">
                  <a:moveTo>
                    <a:pt x="0" y="8"/>
                  </a:moveTo>
                  <a:lnTo>
                    <a:pt x="2" y="8"/>
                  </a:lnTo>
                  <a:lnTo>
                    <a:pt x="0" y="6"/>
                  </a:lnTo>
                  <a:lnTo>
                    <a:pt x="4" y="0"/>
                  </a:lnTo>
                  <a:lnTo>
                    <a:pt x="6" y="2"/>
                  </a:lnTo>
                  <a:lnTo>
                    <a:pt x="6" y="6"/>
                  </a:lnTo>
                  <a:lnTo>
                    <a:pt x="2" y="12"/>
                  </a:lnTo>
                  <a:lnTo>
                    <a:pt x="0" y="8"/>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855" name="Freeform 1748"/>
            <p:cNvSpPr>
              <a:spLocks/>
            </p:cNvSpPr>
            <p:nvPr/>
          </p:nvSpPr>
          <p:spPr bwMode="auto">
            <a:xfrm>
              <a:off x="2945923" y="5976956"/>
              <a:ext cx="8656" cy="4307"/>
            </a:xfrm>
            <a:custGeom>
              <a:avLst/>
              <a:gdLst/>
              <a:ahLst/>
              <a:cxnLst>
                <a:cxn ang="0">
                  <a:pos x="2" y="6"/>
                </a:cxn>
                <a:cxn ang="0">
                  <a:pos x="0" y="4"/>
                </a:cxn>
                <a:cxn ang="0">
                  <a:pos x="2" y="2"/>
                </a:cxn>
                <a:cxn ang="0">
                  <a:pos x="2" y="2"/>
                </a:cxn>
                <a:cxn ang="0">
                  <a:pos x="6" y="2"/>
                </a:cxn>
                <a:cxn ang="0">
                  <a:pos x="10" y="0"/>
                </a:cxn>
                <a:cxn ang="0">
                  <a:pos x="12" y="2"/>
                </a:cxn>
                <a:cxn ang="0">
                  <a:pos x="8" y="4"/>
                </a:cxn>
                <a:cxn ang="0">
                  <a:pos x="2" y="6"/>
                </a:cxn>
              </a:cxnLst>
              <a:rect l="0" t="0" r="r" b="b"/>
              <a:pathLst>
                <a:path w="12" h="6">
                  <a:moveTo>
                    <a:pt x="2" y="6"/>
                  </a:moveTo>
                  <a:lnTo>
                    <a:pt x="0" y="4"/>
                  </a:lnTo>
                  <a:lnTo>
                    <a:pt x="2" y="2"/>
                  </a:lnTo>
                  <a:lnTo>
                    <a:pt x="2" y="2"/>
                  </a:lnTo>
                  <a:lnTo>
                    <a:pt x="6" y="2"/>
                  </a:lnTo>
                  <a:lnTo>
                    <a:pt x="10" y="0"/>
                  </a:lnTo>
                  <a:lnTo>
                    <a:pt x="12" y="2"/>
                  </a:lnTo>
                  <a:lnTo>
                    <a:pt x="8" y="4"/>
                  </a:lnTo>
                  <a:lnTo>
                    <a:pt x="2" y="6"/>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856" name="Freeform 1749"/>
            <p:cNvSpPr>
              <a:spLocks/>
            </p:cNvSpPr>
            <p:nvPr/>
          </p:nvSpPr>
          <p:spPr bwMode="auto">
            <a:xfrm>
              <a:off x="2927169" y="5984135"/>
              <a:ext cx="30294" cy="18664"/>
            </a:xfrm>
            <a:custGeom>
              <a:avLst/>
              <a:gdLst/>
              <a:ahLst/>
              <a:cxnLst>
                <a:cxn ang="0">
                  <a:pos x="18" y="14"/>
                </a:cxn>
                <a:cxn ang="0">
                  <a:pos x="18" y="14"/>
                </a:cxn>
                <a:cxn ang="0">
                  <a:pos x="16" y="18"/>
                </a:cxn>
                <a:cxn ang="0">
                  <a:pos x="10" y="22"/>
                </a:cxn>
                <a:cxn ang="0">
                  <a:pos x="6" y="26"/>
                </a:cxn>
                <a:cxn ang="0">
                  <a:pos x="0" y="26"/>
                </a:cxn>
                <a:cxn ang="0">
                  <a:pos x="0" y="24"/>
                </a:cxn>
                <a:cxn ang="0">
                  <a:pos x="0" y="22"/>
                </a:cxn>
                <a:cxn ang="0">
                  <a:pos x="0" y="16"/>
                </a:cxn>
                <a:cxn ang="0">
                  <a:pos x="0" y="16"/>
                </a:cxn>
                <a:cxn ang="0">
                  <a:pos x="4" y="14"/>
                </a:cxn>
                <a:cxn ang="0">
                  <a:pos x="8" y="12"/>
                </a:cxn>
                <a:cxn ang="0">
                  <a:pos x="14" y="8"/>
                </a:cxn>
                <a:cxn ang="0">
                  <a:pos x="18" y="4"/>
                </a:cxn>
                <a:cxn ang="0">
                  <a:pos x="18" y="4"/>
                </a:cxn>
                <a:cxn ang="0">
                  <a:pos x="30" y="2"/>
                </a:cxn>
                <a:cxn ang="0">
                  <a:pos x="38" y="0"/>
                </a:cxn>
                <a:cxn ang="0">
                  <a:pos x="42" y="0"/>
                </a:cxn>
                <a:cxn ang="0">
                  <a:pos x="42" y="4"/>
                </a:cxn>
                <a:cxn ang="0">
                  <a:pos x="42" y="4"/>
                </a:cxn>
                <a:cxn ang="0">
                  <a:pos x="30" y="8"/>
                </a:cxn>
                <a:cxn ang="0">
                  <a:pos x="18" y="14"/>
                </a:cxn>
                <a:cxn ang="0">
                  <a:pos x="18" y="14"/>
                </a:cxn>
              </a:cxnLst>
              <a:rect l="0" t="0" r="r" b="b"/>
              <a:pathLst>
                <a:path w="42" h="26">
                  <a:moveTo>
                    <a:pt x="18" y="14"/>
                  </a:moveTo>
                  <a:lnTo>
                    <a:pt x="18" y="14"/>
                  </a:lnTo>
                  <a:lnTo>
                    <a:pt x="16" y="18"/>
                  </a:lnTo>
                  <a:lnTo>
                    <a:pt x="10" y="22"/>
                  </a:lnTo>
                  <a:lnTo>
                    <a:pt x="6" y="26"/>
                  </a:lnTo>
                  <a:lnTo>
                    <a:pt x="0" y="26"/>
                  </a:lnTo>
                  <a:lnTo>
                    <a:pt x="0" y="24"/>
                  </a:lnTo>
                  <a:lnTo>
                    <a:pt x="0" y="22"/>
                  </a:lnTo>
                  <a:lnTo>
                    <a:pt x="0" y="16"/>
                  </a:lnTo>
                  <a:lnTo>
                    <a:pt x="0" y="16"/>
                  </a:lnTo>
                  <a:lnTo>
                    <a:pt x="4" y="14"/>
                  </a:lnTo>
                  <a:lnTo>
                    <a:pt x="8" y="12"/>
                  </a:lnTo>
                  <a:lnTo>
                    <a:pt x="14" y="8"/>
                  </a:lnTo>
                  <a:lnTo>
                    <a:pt x="18" y="4"/>
                  </a:lnTo>
                  <a:lnTo>
                    <a:pt x="18" y="4"/>
                  </a:lnTo>
                  <a:lnTo>
                    <a:pt x="30" y="2"/>
                  </a:lnTo>
                  <a:lnTo>
                    <a:pt x="38" y="0"/>
                  </a:lnTo>
                  <a:lnTo>
                    <a:pt x="42" y="0"/>
                  </a:lnTo>
                  <a:lnTo>
                    <a:pt x="42" y="4"/>
                  </a:lnTo>
                  <a:lnTo>
                    <a:pt x="42" y="4"/>
                  </a:lnTo>
                  <a:lnTo>
                    <a:pt x="30" y="8"/>
                  </a:lnTo>
                  <a:lnTo>
                    <a:pt x="18" y="14"/>
                  </a:lnTo>
                  <a:lnTo>
                    <a:pt x="18" y="14"/>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857" name="Freeform 1750"/>
            <p:cNvSpPr>
              <a:spLocks/>
            </p:cNvSpPr>
            <p:nvPr/>
          </p:nvSpPr>
          <p:spPr bwMode="auto">
            <a:xfrm>
              <a:off x="2893991" y="5981263"/>
              <a:ext cx="27408" cy="7179"/>
            </a:xfrm>
            <a:custGeom>
              <a:avLst/>
              <a:gdLst/>
              <a:ahLst/>
              <a:cxnLst>
                <a:cxn ang="0">
                  <a:pos x="10" y="2"/>
                </a:cxn>
                <a:cxn ang="0">
                  <a:pos x="10" y="2"/>
                </a:cxn>
                <a:cxn ang="0">
                  <a:pos x="16" y="4"/>
                </a:cxn>
                <a:cxn ang="0">
                  <a:pos x="20" y="6"/>
                </a:cxn>
                <a:cxn ang="0">
                  <a:pos x="26" y="4"/>
                </a:cxn>
                <a:cxn ang="0">
                  <a:pos x="32" y="6"/>
                </a:cxn>
                <a:cxn ang="0">
                  <a:pos x="38" y="2"/>
                </a:cxn>
                <a:cxn ang="0">
                  <a:pos x="36" y="0"/>
                </a:cxn>
                <a:cxn ang="0">
                  <a:pos x="38" y="4"/>
                </a:cxn>
                <a:cxn ang="0">
                  <a:pos x="34" y="8"/>
                </a:cxn>
                <a:cxn ang="0">
                  <a:pos x="34" y="8"/>
                </a:cxn>
                <a:cxn ang="0">
                  <a:pos x="24" y="10"/>
                </a:cxn>
                <a:cxn ang="0">
                  <a:pos x="16" y="10"/>
                </a:cxn>
                <a:cxn ang="0">
                  <a:pos x="10" y="10"/>
                </a:cxn>
                <a:cxn ang="0">
                  <a:pos x="2" y="10"/>
                </a:cxn>
                <a:cxn ang="0">
                  <a:pos x="0" y="6"/>
                </a:cxn>
                <a:cxn ang="0">
                  <a:pos x="10" y="2"/>
                </a:cxn>
              </a:cxnLst>
              <a:rect l="0" t="0" r="r" b="b"/>
              <a:pathLst>
                <a:path w="38" h="10">
                  <a:moveTo>
                    <a:pt x="10" y="2"/>
                  </a:moveTo>
                  <a:lnTo>
                    <a:pt x="10" y="2"/>
                  </a:lnTo>
                  <a:lnTo>
                    <a:pt x="16" y="4"/>
                  </a:lnTo>
                  <a:lnTo>
                    <a:pt x="20" y="6"/>
                  </a:lnTo>
                  <a:lnTo>
                    <a:pt x="26" y="4"/>
                  </a:lnTo>
                  <a:lnTo>
                    <a:pt x="32" y="6"/>
                  </a:lnTo>
                  <a:lnTo>
                    <a:pt x="38" y="2"/>
                  </a:lnTo>
                  <a:lnTo>
                    <a:pt x="36" y="0"/>
                  </a:lnTo>
                  <a:lnTo>
                    <a:pt x="38" y="4"/>
                  </a:lnTo>
                  <a:lnTo>
                    <a:pt x="34" y="8"/>
                  </a:lnTo>
                  <a:lnTo>
                    <a:pt x="34" y="8"/>
                  </a:lnTo>
                  <a:lnTo>
                    <a:pt x="24" y="10"/>
                  </a:lnTo>
                  <a:lnTo>
                    <a:pt x="16" y="10"/>
                  </a:lnTo>
                  <a:lnTo>
                    <a:pt x="10" y="10"/>
                  </a:lnTo>
                  <a:lnTo>
                    <a:pt x="2" y="10"/>
                  </a:lnTo>
                  <a:lnTo>
                    <a:pt x="0" y="6"/>
                  </a:lnTo>
                  <a:lnTo>
                    <a:pt x="10" y="2"/>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858" name="Freeform 1751"/>
            <p:cNvSpPr>
              <a:spLocks/>
            </p:cNvSpPr>
            <p:nvPr/>
          </p:nvSpPr>
          <p:spPr bwMode="auto">
            <a:xfrm>
              <a:off x="2888221" y="5992748"/>
              <a:ext cx="14425" cy="8614"/>
            </a:xfrm>
            <a:custGeom>
              <a:avLst/>
              <a:gdLst/>
              <a:ahLst/>
              <a:cxnLst>
                <a:cxn ang="0">
                  <a:pos x="10" y="0"/>
                </a:cxn>
                <a:cxn ang="0">
                  <a:pos x="10" y="0"/>
                </a:cxn>
                <a:cxn ang="0">
                  <a:pos x="16" y="4"/>
                </a:cxn>
                <a:cxn ang="0">
                  <a:pos x="20" y="10"/>
                </a:cxn>
                <a:cxn ang="0">
                  <a:pos x="16" y="12"/>
                </a:cxn>
                <a:cxn ang="0">
                  <a:pos x="14" y="12"/>
                </a:cxn>
                <a:cxn ang="0">
                  <a:pos x="6" y="6"/>
                </a:cxn>
                <a:cxn ang="0">
                  <a:pos x="2" y="6"/>
                </a:cxn>
                <a:cxn ang="0">
                  <a:pos x="0" y="2"/>
                </a:cxn>
                <a:cxn ang="0">
                  <a:pos x="10" y="0"/>
                </a:cxn>
              </a:cxnLst>
              <a:rect l="0" t="0" r="r" b="b"/>
              <a:pathLst>
                <a:path w="20" h="12">
                  <a:moveTo>
                    <a:pt x="10" y="0"/>
                  </a:moveTo>
                  <a:lnTo>
                    <a:pt x="10" y="0"/>
                  </a:lnTo>
                  <a:lnTo>
                    <a:pt x="16" y="4"/>
                  </a:lnTo>
                  <a:lnTo>
                    <a:pt x="20" y="10"/>
                  </a:lnTo>
                  <a:lnTo>
                    <a:pt x="16" y="12"/>
                  </a:lnTo>
                  <a:lnTo>
                    <a:pt x="14" y="12"/>
                  </a:lnTo>
                  <a:lnTo>
                    <a:pt x="6" y="6"/>
                  </a:lnTo>
                  <a:lnTo>
                    <a:pt x="2" y="6"/>
                  </a:lnTo>
                  <a:lnTo>
                    <a:pt x="0" y="2"/>
                  </a:lnTo>
                  <a:lnTo>
                    <a:pt x="10" y="0"/>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859" name="Freeform 1752"/>
            <p:cNvSpPr>
              <a:spLocks/>
            </p:cNvSpPr>
            <p:nvPr/>
          </p:nvSpPr>
          <p:spPr bwMode="auto">
            <a:xfrm>
              <a:off x="2868026" y="5981263"/>
              <a:ext cx="20195" cy="10049"/>
            </a:xfrm>
            <a:custGeom>
              <a:avLst/>
              <a:gdLst/>
              <a:ahLst/>
              <a:cxnLst>
                <a:cxn ang="0">
                  <a:pos x="4" y="4"/>
                </a:cxn>
                <a:cxn ang="0">
                  <a:pos x="10" y="4"/>
                </a:cxn>
                <a:cxn ang="0">
                  <a:pos x="14" y="8"/>
                </a:cxn>
                <a:cxn ang="0">
                  <a:pos x="18" y="8"/>
                </a:cxn>
                <a:cxn ang="0">
                  <a:pos x="14" y="4"/>
                </a:cxn>
                <a:cxn ang="0">
                  <a:pos x="12" y="2"/>
                </a:cxn>
                <a:cxn ang="0">
                  <a:pos x="14" y="0"/>
                </a:cxn>
                <a:cxn ang="0">
                  <a:pos x="18" y="4"/>
                </a:cxn>
                <a:cxn ang="0">
                  <a:pos x="22" y="2"/>
                </a:cxn>
                <a:cxn ang="0">
                  <a:pos x="22" y="6"/>
                </a:cxn>
                <a:cxn ang="0">
                  <a:pos x="26" y="2"/>
                </a:cxn>
                <a:cxn ang="0">
                  <a:pos x="28" y="8"/>
                </a:cxn>
                <a:cxn ang="0">
                  <a:pos x="26" y="8"/>
                </a:cxn>
                <a:cxn ang="0">
                  <a:pos x="26" y="10"/>
                </a:cxn>
                <a:cxn ang="0">
                  <a:pos x="22" y="10"/>
                </a:cxn>
                <a:cxn ang="0">
                  <a:pos x="20" y="8"/>
                </a:cxn>
                <a:cxn ang="0">
                  <a:pos x="20" y="8"/>
                </a:cxn>
                <a:cxn ang="0">
                  <a:pos x="10" y="12"/>
                </a:cxn>
                <a:cxn ang="0">
                  <a:pos x="4" y="14"/>
                </a:cxn>
                <a:cxn ang="0">
                  <a:pos x="2" y="12"/>
                </a:cxn>
                <a:cxn ang="0">
                  <a:pos x="0" y="8"/>
                </a:cxn>
                <a:cxn ang="0">
                  <a:pos x="4" y="4"/>
                </a:cxn>
              </a:cxnLst>
              <a:rect l="0" t="0" r="r" b="b"/>
              <a:pathLst>
                <a:path w="28" h="14">
                  <a:moveTo>
                    <a:pt x="4" y="4"/>
                  </a:moveTo>
                  <a:lnTo>
                    <a:pt x="10" y="4"/>
                  </a:lnTo>
                  <a:lnTo>
                    <a:pt x="14" y="8"/>
                  </a:lnTo>
                  <a:lnTo>
                    <a:pt x="18" y="8"/>
                  </a:lnTo>
                  <a:lnTo>
                    <a:pt x="14" y="4"/>
                  </a:lnTo>
                  <a:lnTo>
                    <a:pt x="12" y="2"/>
                  </a:lnTo>
                  <a:lnTo>
                    <a:pt x="14" y="0"/>
                  </a:lnTo>
                  <a:lnTo>
                    <a:pt x="18" y="4"/>
                  </a:lnTo>
                  <a:lnTo>
                    <a:pt x="22" y="2"/>
                  </a:lnTo>
                  <a:lnTo>
                    <a:pt x="22" y="6"/>
                  </a:lnTo>
                  <a:lnTo>
                    <a:pt x="26" y="2"/>
                  </a:lnTo>
                  <a:lnTo>
                    <a:pt x="28" y="8"/>
                  </a:lnTo>
                  <a:lnTo>
                    <a:pt x="26" y="8"/>
                  </a:lnTo>
                  <a:lnTo>
                    <a:pt x="26" y="10"/>
                  </a:lnTo>
                  <a:lnTo>
                    <a:pt x="22" y="10"/>
                  </a:lnTo>
                  <a:lnTo>
                    <a:pt x="20" y="8"/>
                  </a:lnTo>
                  <a:lnTo>
                    <a:pt x="20" y="8"/>
                  </a:lnTo>
                  <a:lnTo>
                    <a:pt x="10" y="12"/>
                  </a:lnTo>
                  <a:lnTo>
                    <a:pt x="4" y="14"/>
                  </a:lnTo>
                  <a:lnTo>
                    <a:pt x="2" y="12"/>
                  </a:lnTo>
                  <a:lnTo>
                    <a:pt x="0" y="8"/>
                  </a:lnTo>
                  <a:lnTo>
                    <a:pt x="4" y="4"/>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860" name="Freeform 1753"/>
            <p:cNvSpPr>
              <a:spLocks/>
            </p:cNvSpPr>
            <p:nvPr/>
          </p:nvSpPr>
          <p:spPr bwMode="auto">
            <a:xfrm>
              <a:off x="2860812" y="5982699"/>
              <a:ext cx="7213" cy="5742"/>
            </a:xfrm>
            <a:custGeom>
              <a:avLst/>
              <a:gdLst/>
              <a:ahLst/>
              <a:cxnLst>
                <a:cxn ang="0">
                  <a:pos x="4" y="0"/>
                </a:cxn>
                <a:cxn ang="0">
                  <a:pos x="10" y="2"/>
                </a:cxn>
                <a:cxn ang="0">
                  <a:pos x="8" y="8"/>
                </a:cxn>
                <a:cxn ang="0">
                  <a:pos x="0" y="8"/>
                </a:cxn>
                <a:cxn ang="0">
                  <a:pos x="0" y="8"/>
                </a:cxn>
                <a:cxn ang="0">
                  <a:pos x="2" y="4"/>
                </a:cxn>
                <a:cxn ang="0">
                  <a:pos x="4" y="0"/>
                </a:cxn>
                <a:cxn ang="0">
                  <a:pos x="4" y="0"/>
                </a:cxn>
              </a:cxnLst>
              <a:rect l="0" t="0" r="r" b="b"/>
              <a:pathLst>
                <a:path w="10" h="8">
                  <a:moveTo>
                    <a:pt x="4" y="0"/>
                  </a:moveTo>
                  <a:lnTo>
                    <a:pt x="10" y="2"/>
                  </a:lnTo>
                  <a:lnTo>
                    <a:pt x="8" y="8"/>
                  </a:lnTo>
                  <a:lnTo>
                    <a:pt x="0" y="8"/>
                  </a:lnTo>
                  <a:lnTo>
                    <a:pt x="0" y="8"/>
                  </a:lnTo>
                  <a:lnTo>
                    <a:pt x="2" y="4"/>
                  </a:lnTo>
                  <a:lnTo>
                    <a:pt x="4" y="0"/>
                  </a:lnTo>
                  <a:lnTo>
                    <a:pt x="4" y="0"/>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861" name="Freeform 1754"/>
            <p:cNvSpPr>
              <a:spLocks/>
            </p:cNvSpPr>
            <p:nvPr/>
          </p:nvSpPr>
          <p:spPr bwMode="auto">
            <a:xfrm>
              <a:off x="2849272" y="5981263"/>
              <a:ext cx="8656" cy="7179"/>
            </a:xfrm>
            <a:custGeom>
              <a:avLst/>
              <a:gdLst/>
              <a:ahLst/>
              <a:cxnLst>
                <a:cxn ang="0">
                  <a:pos x="10" y="0"/>
                </a:cxn>
                <a:cxn ang="0">
                  <a:pos x="12" y="4"/>
                </a:cxn>
                <a:cxn ang="0">
                  <a:pos x="12" y="4"/>
                </a:cxn>
                <a:cxn ang="0">
                  <a:pos x="8" y="8"/>
                </a:cxn>
                <a:cxn ang="0">
                  <a:pos x="8" y="10"/>
                </a:cxn>
                <a:cxn ang="0">
                  <a:pos x="4" y="4"/>
                </a:cxn>
                <a:cxn ang="0">
                  <a:pos x="0" y="4"/>
                </a:cxn>
                <a:cxn ang="0">
                  <a:pos x="0" y="0"/>
                </a:cxn>
                <a:cxn ang="0">
                  <a:pos x="0" y="0"/>
                </a:cxn>
                <a:cxn ang="0">
                  <a:pos x="10" y="0"/>
                </a:cxn>
                <a:cxn ang="0">
                  <a:pos x="10" y="0"/>
                </a:cxn>
              </a:cxnLst>
              <a:rect l="0" t="0" r="r" b="b"/>
              <a:pathLst>
                <a:path w="12" h="10">
                  <a:moveTo>
                    <a:pt x="10" y="0"/>
                  </a:moveTo>
                  <a:lnTo>
                    <a:pt x="12" y="4"/>
                  </a:lnTo>
                  <a:lnTo>
                    <a:pt x="12" y="4"/>
                  </a:lnTo>
                  <a:lnTo>
                    <a:pt x="8" y="8"/>
                  </a:lnTo>
                  <a:lnTo>
                    <a:pt x="8" y="10"/>
                  </a:lnTo>
                  <a:lnTo>
                    <a:pt x="4" y="4"/>
                  </a:lnTo>
                  <a:lnTo>
                    <a:pt x="0" y="4"/>
                  </a:lnTo>
                  <a:lnTo>
                    <a:pt x="0" y="0"/>
                  </a:lnTo>
                  <a:lnTo>
                    <a:pt x="0" y="0"/>
                  </a:lnTo>
                  <a:lnTo>
                    <a:pt x="10" y="0"/>
                  </a:lnTo>
                  <a:lnTo>
                    <a:pt x="10" y="0"/>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862" name="Freeform 1755"/>
            <p:cNvSpPr>
              <a:spLocks/>
            </p:cNvSpPr>
            <p:nvPr/>
          </p:nvSpPr>
          <p:spPr bwMode="auto">
            <a:xfrm>
              <a:off x="2833404" y="5969779"/>
              <a:ext cx="11540" cy="4307"/>
            </a:xfrm>
            <a:custGeom>
              <a:avLst/>
              <a:gdLst/>
              <a:ahLst/>
              <a:cxnLst>
                <a:cxn ang="0">
                  <a:pos x="0" y="2"/>
                </a:cxn>
                <a:cxn ang="0">
                  <a:pos x="14" y="0"/>
                </a:cxn>
                <a:cxn ang="0">
                  <a:pos x="16" y="4"/>
                </a:cxn>
                <a:cxn ang="0">
                  <a:pos x="16" y="4"/>
                </a:cxn>
                <a:cxn ang="0">
                  <a:pos x="8" y="6"/>
                </a:cxn>
                <a:cxn ang="0">
                  <a:pos x="2" y="4"/>
                </a:cxn>
                <a:cxn ang="0">
                  <a:pos x="0" y="2"/>
                </a:cxn>
              </a:cxnLst>
              <a:rect l="0" t="0" r="r" b="b"/>
              <a:pathLst>
                <a:path w="16" h="6">
                  <a:moveTo>
                    <a:pt x="0" y="2"/>
                  </a:moveTo>
                  <a:lnTo>
                    <a:pt x="14" y="0"/>
                  </a:lnTo>
                  <a:lnTo>
                    <a:pt x="16" y="4"/>
                  </a:lnTo>
                  <a:lnTo>
                    <a:pt x="16" y="4"/>
                  </a:lnTo>
                  <a:lnTo>
                    <a:pt x="8" y="6"/>
                  </a:lnTo>
                  <a:lnTo>
                    <a:pt x="2" y="4"/>
                  </a:lnTo>
                  <a:lnTo>
                    <a:pt x="0" y="2"/>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863" name="Freeform 1756"/>
            <p:cNvSpPr>
              <a:spLocks/>
            </p:cNvSpPr>
            <p:nvPr/>
          </p:nvSpPr>
          <p:spPr bwMode="auto">
            <a:xfrm>
              <a:off x="2886778" y="5890817"/>
              <a:ext cx="53374" cy="68910"/>
            </a:xfrm>
            <a:custGeom>
              <a:avLst/>
              <a:gdLst/>
              <a:ahLst/>
              <a:cxnLst>
                <a:cxn ang="0">
                  <a:pos x="32" y="8"/>
                </a:cxn>
                <a:cxn ang="0">
                  <a:pos x="40" y="10"/>
                </a:cxn>
                <a:cxn ang="0">
                  <a:pos x="46" y="12"/>
                </a:cxn>
                <a:cxn ang="0">
                  <a:pos x="62" y="10"/>
                </a:cxn>
                <a:cxn ang="0">
                  <a:pos x="74" y="6"/>
                </a:cxn>
                <a:cxn ang="0">
                  <a:pos x="52" y="20"/>
                </a:cxn>
                <a:cxn ang="0">
                  <a:pos x="46" y="18"/>
                </a:cxn>
                <a:cxn ang="0">
                  <a:pos x="16" y="20"/>
                </a:cxn>
                <a:cxn ang="0">
                  <a:pos x="14" y="26"/>
                </a:cxn>
                <a:cxn ang="0">
                  <a:pos x="22" y="40"/>
                </a:cxn>
                <a:cxn ang="0">
                  <a:pos x="30" y="36"/>
                </a:cxn>
                <a:cxn ang="0">
                  <a:pos x="42" y="34"/>
                </a:cxn>
                <a:cxn ang="0">
                  <a:pos x="52" y="30"/>
                </a:cxn>
                <a:cxn ang="0">
                  <a:pos x="52" y="36"/>
                </a:cxn>
                <a:cxn ang="0">
                  <a:pos x="46" y="36"/>
                </a:cxn>
                <a:cxn ang="0">
                  <a:pos x="34" y="46"/>
                </a:cxn>
                <a:cxn ang="0">
                  <a:pos x="30" y="48"/>
                </a:cxn>
                <a:cxn ang="0">
                  <a:pos x="40" y="66"/>
                </a:cxn>
                <a:cxn ang="0">
                  <a:pos x="44" y="76"/>
                </a:cxn>
                <a:cxn ang="0">
                  <a:pos x="46" y="78"/>
                </a:cxn>
                <a:cxn ang="0">
                  <a:pos x="36" y="86"/>
                </a:cxn>
                <a:cxn ang="0">
                  <a:pos x="30" y="78"/>
                </a:cxn>
                <a:cxn ang="0">
                  <a:pos x="32" y="76"/>
                </a:cxn>
                <a:cxn ang="0">
                  <a:pos x="24" y="66"/>
                </a:cxn>
                <a:cxn ang="0">
                  <a:pos x="24" y="56"/>
                </a:cxn>
                <a:cxn ang="0">
                  <a:pos x="16" y="64"/>
                </a:cxn>
                <a:cxn ang="0">
                  <a:pos x="18" y="68"/>
                </a:cxn>
                <a:cxn ang="0">
                  <a:pos x="18" y="82"/>
                </a:cxn>
                <a:cxn ang="0">
                  <a:pos x="18" y="94"/>
                </a:cxn>
                <a:cxn ang="0">
                  <a:pos x="6" y="90"/>
                </a:cxn>
                <a:cxn ang="0">
                  <a:pos x="8" y="78"/>
                </a:cxn>
                <a:cxn ang="0">
                  <a:pos x="6" y="68"/>
                </a:cxn>
                <a:cxn ang="0">
                  <a:pos x="0" y="56"/>
                </a:cxn>
                <a:cxn ang="0">
                  <a:pos x="6" y="44"/>
                </a:cxn>
                <a:cxn ang="0">
                  <a:pos x="10" y="22"/>
                </a:cxn>
                <a:cxn ang="0">
                  <a:pos x="20" y="12"/>
                </a:cxn>
                <a:cxn ang="0">
                  <a:pos x="22" y="8"/>
                </a:cxn>
                <a:cxn ang="0">
                  <a:pos x="30" y="6"/>
                </a:cxn>
              </a:cxnLst>
              <a:rect l="0" t="0" r="r" b="b"/>
              <a:pathLst>
                <a:path w="74" h="96">
                  <a:moveTo>
                    <a:pt x="30" y="6"/>
                  </a:moveTo>
                  <a:lnTo>
                    <a:pt x="32" y="8"/>
                  </a:lnTo>
                  <a:lnTo>
                    <a:pt x="32" y="8"/>
                  </a:lnTo>
                  <a:lnTo>
                    <a:pt x="40" y="10"/>
                  </a:lnTo>
                  <a:lnTo>
                    <a:pt x="46" y="12"/>
                  </a:lnTo>
                  <a:lnTo>
                    <a:pt x="46" y="12"/>
                  </a:lnTo>
                  <a:lnTo>
                    <a:pt x="54" y="10"/>
                  </a:lnTo>
                  <a:lnTo>
                    <a:pt x="62" y="10"/>
                  </a:lnTo>
                  <a:lnTo>
                    <a:pt x="72" y="0"/>
                  </a:lnTo>
                  <a:lnTo>
                    <a:pt x="74" y="6"/>
                  </a:lnTo>
                  <a:lnTo>
                    <a:pt x="68" y="14"/>
                  </a:lnTo>
                  <a:lnTo>
                    <a:pt x="52" y="20"/>
                  </a:lnTo>
                  <a:lnTo>
                    <a:pt x="52" y="20"/>
                  </a:lnTo>
                  <a:lnTo>
                    <a:pt x="46" y="18"/>
                  </a:lnTo>
                  <a:lnTo>
                    <a:pt x="36" y="18"/>
                  </a:lnTo>
                  <a:lnTo>
                    <a:pt x="16" y="20"/>
                  </a:lnTo>
                  <a:lnTo>
                    <a:pt x="14" y="26"/>
                  </a:lnTo>
                  <a:lnTo>
                    <a:pt x="14" y="26"/>
                  </a:lnTo>
                  <a:lnTo>
                    <a:pt x="18" y="34"/>
                  </a:lnTo>
                  <a:lnTo>
                    <a:pt x="22" y="40"/>
                  </a:lnTo>
                  <a:lnTo>
                    <a:pt x="30" y="36"/>
                  </a:lnTo>
                  <a:lnTo>
                    <a:pt x="30" y="36"/>
                  </a:lnTo>
                  <a:lnTo>
                    <a:pt x="36" y="36"/>
                  </a:lnTo>
                  <a:lnTo>
                    <a:pt x="42" y="34"/>
                  </a:lnTo>
                  <a:lnTo>
                    <a:pt x="46" y="32"/>
                  </a:lnTo>
                  <a:lnTo>
                    <a:pt x="52" y="30"/>
                  </a:lnTo>
                  <a:lnTo>
                    <a:pt x="54" y="34"/>
                  </a:lnTo>
                  <a:lnTo>
                    <a:pt x="52" y="36"/>
                  </a:lnTo>
                  <a:lnTo>
                    <a:pt x="46" y="36"/>
                  </a:lnTo>
                  <a:lnTo>
                    <a:pt x="46" y="36"/>
                  </a:lnTo>
                  <a:lnTo>
                    <a:pt x="40" y="42"/>
                  </a:lnTo>
                  <a:lnTo>
                    <a:pt x="34" y="46"/>
                  </a:lnTo>
                  <a:lnTo>
                    <a:pt x="30" y="46"/>
                  </a:lnTo>
                  <a:lnTo>
                    <a:pt x="30" y="48"/>
                  </a:lnTo>
                  <a:lnTo>
                    <a:pt x="42" y="64"/>
                  </a:lnTo>
                  <a:lnTo>
                    <a:pt x="40" y="66"/>
                  </a:lnTo>
                  <a:lnTo>
                    <a:pt x="40" y="70"/>
                  </a:lnTo>
                  <a:lnTo>
                    <a:pt x="44" y="76"/>
                  </a:lnTo>
                  <a:lnTo>
                    <a:pt x="46" y="76"/>
                  </a:lnTo>
                  <a:lnTo>
                    <a:pt x="46" y="78"/>
                  </a:lnTo>
                  <a:lnTo>
                    <a:pt x="40" y="80"/>
                  </a:lnTo>
                  <a:lnTo>
                    <a:pt x="36" y="86"/>
                  </a:lnTo>
                  <a:lnTo>
                    <a:pt x="32" y="84"/>
                  </a:lnTo>
                  <a:lnTo>
                    <a:pt x="30" y="78"/>
                  </a:lnTo>
                  <a:lnTo>
                    <a:pt x="32" y="76"/>
                  </a:lnTo>
                  <a:lnTo>
                    <a:pt x="32" y="76"/>
                  </a:lnTo>
                  <a:lnTo>
                    <a:pt x="28" y="72"/>
                  </a:lnTo>
                  <a:lnTo>
                    <a:pt x="24" y="66"/>
                  </a:lnTo>
                  <a:lnTo>
                    <a:pt x="26" y="62"/>
                  </a:lnTo>
                  <a:lnTo>
                    <a:pt x="24" y="56"/>
                  </a:lnTo>
                  <a:lnTo>
                    <a:pt x="22" y="56"/>
                  </a:lnTo>
                  <a:lnTo>
                    <a:pt x="16" y="64"/>
                  </a:lnTo>
                  <a:lnTo>
                    <a:pt x="16" y="64"/>
                  </a:lnTo>
                  <a:lnTo>
                    <a:pt x="18" y="68"/>
                  </a:lnTo>
                  <a:lnTo>
                    <a:pt x="18" y="74"/>
                  </a:lnTo>
                  <a:lnTo>
                    <a:pt x="18" y="82"/>
                  </a:lnTo>
                  <a:lnTo>
                    <a:pt x="16" y="86"/>
                  </a:lnTo>
                  <a:lnTo>
                    <a:pt x="18" y="94"/>
                  </a:lnTo>
                  <a:lnTo>
                    <a:pt x="8" y="96"/>
                  </a:lnTo>
                  <a:lnTo>
                    <a:pt x="6" y="90"/>
                  </a:lnTo>
                  <a:lnTo>
                    <a:pt x="6" y="90"/>
                  </a:lnTo>
                  <a:lnTo>
                    <a:pt x="8" y="78"/>
                  </a:lnTo>
                  <a:lnTo>
                    <a:pt x="8" y="72"/>
                  </a:lnTo>
                  <a:lnTo>
                    <a:pt x="6" y="68"/>
                  </a:lnTo>
                  <a:lnTo>
                    <a:pt x="2" y="68"/>
                  </a:lnTo>
                  <a:lnTo>
                    <a:pt x="0" y="56"/>
                  </a:lnTo>
                  <a:lnTo>
                    <a:pt x="0" y="56"/>
                  </a:lnTo>
                  <a:lnTo>
                    <a:pt x="6" y="44"/>
                  </a:lnTo>
                  <a:lnTo>
                    <a:pt x="8" y="34"/>
                  </a:lnTo>
                  <a:lnTo>
                    <a:pt x="10" y="22"/>
                  </a:lnTo>
                  <a:lnTo>
                    <a:pt x="12" y="14"/>
                  </a:lnTo>
                  <a:lnTo>
                    <a:pt x="20" y="12"/>
                  </a:lnTo>
                  <a:lnTo>
                    <a:pt x="22" y="8"/>
                  </a:lnTo>
                  <a:lnTo>
                    <a:pt x="22" y="8"/>
                  </a:lnTo>
                  <a:lnTo>
                    <a:pt x="26" y="6"/>
                  </a:lnTo>
                  <a:lnTo>
                    <a:pt x="30" y="6"/>
                  </a:lnTo>
                  <a:lnTo>
                    <a:pt x="30" y="6"/>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864" name="Freeform 1757"/>
            <p:cNvSpPr>
              <a:spLocks/>
            </p:cNvSpPr>
            <p:nvPr/>
          </p:nvSpPr>
          <p:spPr bwMode="auto">
            <a:xfrm>
              <a:off x="2947364" y="5935323"/>
              <a:ext cx="10099" cy="7179"/>
            </a:xfrm>
            <a:custGeom>
              <a:avLst/>
              <a:gdLst/>
              <a:ahLst/>
              <a:cxnLst>
                <a:cxn ang="0">
                  <a:pos x="0" y="0"/>
                </a:cxn>
                <a:cxn ang="0">
                  <a:pos x="2" y="2"/>
                </a:cxn>
                <a:cxn ang="0">
                  <a:pos x="10" y="0"/>
                </a:cxn>
                <a:cxn ang="0">
                  <a:pos x="14" y="4"/>
                </a:cxn>
                <a:cxn ang="0">
                  <a:pos x="14" y="6"/>
                </a:cxn>
                <a:cxn ang="0">
                  <a:pos x="14" y="8"/>
                </a:cxn>
                <a:cxn ang="0">
                  <a:pos x="10" y="10"/>
                </a:cxn>
                <a:cxn ang="0">
                  <a:pos x="10" y="10"/>
                </a:cxn>
                <a:cxn ang="0">
                  <a:pos x="6" y="8"/>
                </a:cxn>
                <a:cxn ang="0">
                  <a:pos x="2" y="6"/>
                </a:cxn>
                <a:cxn ang="0">
                  <a:pos x="0" y="0"/>
                </a:cxn>
              </a:cxnLst>
              <a:rect l="0" t="0" r="r" b="b"/>
              <a:pathLst>
                <a:path w="14" h="10">
                  <a:moveTo>
                    <a:pt x="0" y="0"/>
                  </a:moveTo>
                  <a:lnTo>
                    <a:pt x="2" y="2"/>
                  </a:lnTo>
                  <a:lnTo>
                    <a:pt x="10" y="0"/>
                  </a:lnTo>
                  <a:lnTo>
                    <a:pt x="14" y="4"/>
                  </a:lnTo>
                  <a:lnTo>
                    <a:pt x="14" y="6"/>
                  </a:lnTo>
                  <a:lnTo>
                    <a:pt x="14" y="8"/>
                  </a:lnTo>
                  <a:lnTo>
                    <a:pt x="10" y="10"/>
                  </a:lnTo>
                  <a:lnTo>
                    <a:pt x="10" y="10"/>
                  </a:lnTo>
                  <a:lnTo>
                    <a:pt x="6" y="8"/>
                  </a:lnTo>
                  <a:lnTo>
                    <a:pt x="2" y="6"/>
                  </a:lnTo>
                  <a:lnTo>
                    <a:pt x="0" y="0"/>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865" name="Freeform 1758"/>
            <p:cNvSpPr>
              <a:spLocks/>
            </p:cNvSpPr>
            <p:nvPr/>
          </p:nvSpPr>
          <p:spPr bwMode="auto">
            <a:xfrm>
              <a:off x="2958906" y="5886511"/>
              <a:ext cx="12983" cy="28712"/>
            </a:xfrm>
            <a:custGeom>
              <a:avLst/>
              <a:gdLst/>
              <a:ahLst/>
              <a:cxnLst>
                <a:cxn ang="0">
                  <a:pos x="8" y="0"/>
                </a:cxn>
                <a:cxn ang="0">
                  <a:pos x="8" y="2"/>
                </a:cxn>
                <a:cxn ang="0">
                  <a:pos x="6" y="6"/>
                </a:cxn>
                <a:cxn ang="0">
                  <a:pos x="6" y="6"/>
                </a:cxn>
                <a:cxn ang="0">
                  <a:pos x="8" y="8"/>
                </a:cxn>
                <a:cxn ang="0">
                  <a:pos x="8" y="12"/>
                </a:cxn>
                <a:cxn ang="0">
                  <a:pos x="4" y="18"/>
                </a:cxn>
                <a:cxn ang="0">
                  <a:pos x="6" y="18"/>
                </a:cxn>
                <a:cxn ang="0">
                  <a:pos x="12" y="10"/>
                </a:cxn>
                <a:cxn ang="0">
                  <a:pos x="16" y="10"/>
                </a:cxn>
                <a:cxn ang="0">
                  <a:pos x="16" y="12"/>
                </a:cxn>
                <a:cxn ang="0">
                  <a:pos x="16" y="16"/>
                </a:cxn>
                <a:cxn ang="0">
                  <a:pos x="12" y="20"/>
                </a:cxn>
                <a:cxn ang="0">
                  <a:pos x="12" y="20"/>
                </a:cxn>
                <a:cxn ang="0">
                  <a:pos x="16" y="22"/>
                </a:cxn>
                <a:cxn ang="0">
                  <a:pos x="18" y="26"/>
                </a:cxn>
                <a:cxn ang="0">
                  <a:pos x="8" y="22"/>
                </a:cxn>
                <a:cxn ang="0">
                  <a:pos x="8" y="24"/>
                </a:cxn>
                <a:cxn ang="0">
                  <a:pos x="8" y="32"/>
                </a:cxn>
                <a:cxn ang="0">
                  <a:pos x="12" y="40"/>
                </a:cxn>
                <a:cxn ang="0">
                  <a:pos x="12" y="40"/>
                </a:cxn>
                <a:cxn ang="0">
                  <a:pos x="6" y="32"/>
                </a:cxn>
                <a:cxn ang="0">
                  <a:pos x="6" y="32"/>
                </a:cxn>
                <a:cxn ang="0">
                  <a:pos x="4" y="24"/>
                </a:cxn>
                <a:cxn ang="0">
                  <a:pos x="2" y="18"/>
                </a:cxn>
                <a:cxn ang="0">
                  <a:pos x="0" y="14"/>
                </a:cxn>
                <a:cxn ang="0">
                  <a:pos x="0" y="14"/>
                </a:cxn>
                <a:cxn ang="0">
                  <a:pos x="2" y="6"/>
                </a:cxn>
                <a:cxn ang="0">
                  <a:pos x="8" y="0"/>
                </a:cxn>
                <a:cxn ang="0">
                  <a:pos x="8" y="0"/>
                </a:cxn>
              </a:cxnLst>
              <a:rect l="0" t="0" r="r" b="b"/>
              <a:pathLst>
                <a:path w="18" h="40">
                  <a:moveTo>
                    <a:pt x="8" y="0"/>
                  </a:moveTo>
                  <a:lnTo>
                    <a:pt x="8" y="2"/>
                  </a:lnTo>
                  <a:lnTo>
                    <a:pt x="6" y="6"/>
                  </a:lnTo>
                  <a:lnTo>
                    <a:pt x="6" y="6"/>
                  </a:lnTo>
                  <a:lnTo>
                    <a:pt x="8" y="8"/>
                  </a:lnTo>
                  <a:lnTo>
                    <a:pt x="8" y="12"/>
                  </a:lnTo>
                  <a:lnTo>
                    <a:pt x="4" y="18"/>
                  </a:lnTo>
                  <a:lnTo>
                    <a:pt x="6" y="18"/>
                  </a:lnTo>
                  <a:lnTo>
                    <a:pt x="12" y="10"/>
                  </a:lnTo>
                  <a:lnTo>
                    <a:pt x="16" y="10"/>
                  </a:lnTo>
                  <a:lnTo>
                    <a:pt x="16" y="12"/>
                  </a:lnTo>
                  <a:lnTo>
                    <a:pt x="16" y="16"/>
                  </a:lnTo>
                  <a:lnTo>
                    <a:pt x="12" y="20"/>
                  </a:lnTo>
                  <a:lnTo>
                    <a:pt x="12" y="20"/>
                  </a:lnTo>
                  <a:lnTo>
                    <a:pt x="16" y="22"/>
                  </a:lnTo>
                  <a:lnTo>
                    <a:pt x="18" y="26"/>
                  </a:lnTo>
                  <a:lnTo>
                    <a:pt x="8" y="22"/>
                  </a:lnTo>
                  <a:lnTo>
                    <a:pt x="8" y="24"/>
                  </a:lnTo>
                  <a:lnTo>
                    <a:pt x="8" y="32"/>
                  </a:lnTo>
                  <a:lnTo>
                    <a:pt x="12" y="40"/>
                  </a:lnTo>
                  <a:lnTo>
                    <a:pt x="12" y="40"/>
                  </a:lnTo>
                  <a:lnTo>
                    <a:pt x="6" y="32"/>
                  </a:lnTo>
                  <a:lnTo>
                    <a:pt x="6" y="32"/>
                  </a:lnTo>
                  <a:lnTo>
                    <a:pt x="4" y="24"/>
                  </a:lnTo>
                  <a:lnTo>
                    <a:pt x="2" y="18"/>
                  </a:lnTo>
                  <a:lnTo>
                    <a:pt x="0" y="14"/>
                  </a:lnTo>
                  <a:lnTo>
                    <a:pt x="0" y="14"/>
                  </a:lnTo>
                  <a:lnTo>
                    <a:pt x="2" y="6"/>
                  </a:lnTo>
                  <a:lnTo>
                    <a:pt x="8" y="0"/>
                  </a:lnTo>
                  <a:lnTo>
                    <a:pt x="8" y="0"/>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866" name="Freeform 1759"/>
            <p:cNvSpPr>
              <a:spLocks/>
            </p:cNvSpPr>
            <p:nvPr/>
          </p:nvSpPr>
          <p:spPr bwMode="auto">
            <a:xfrm>
              <a:off x="2755507" y="5893690"/>
              <a:ext cx="2885" cy="1435"/>
            </a:xfrm>
            <a:custGeom>
              <a:avLst/>
              <a:gdLst/>
              <a:ahLst/>
              <a:cxnLst>
                <a:cxn ang="0">
                  <a:pos x="4" y="0"/>
                </a:cxn>
                <a:cxn ang="0">
                  <a:pos x="2" y="0"/>
                </a:cxn>
                <a:cxn ang="0">
                  <a:pos x="0" y="0"/>
                </a:cxn>
                <a:cxn ang="0">
                  <a:pos x="0" y="2"/>
                </a:cxn>
                <a:cxn ang="0">
                  <a:pos x="4" y="0"/>
                </a:cxn>
              </a:cxnLst>
              <a:rect l="0" t="0" r="r" b="b"/>
              <a:pathLst>
                <a:path w="4" h="2">
                  <a:moveTo>
                    <a:pt x="4" y="0"/>
                  </a:moveTo>
                  <a:lnTo>
                    <a:pt x="2" y="0"/>
                  </a:lnTo>
                  <a:lnTo>
                    <a:pt x="0" y="0"/>
                  </a:lnTo>
                  <a:lnTo>
                    <a:pt x="0" y="2"/>
                  </a:lnTo>
                  <a:lnTo>
                    <a:pt x="4" y="0"/>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867" name="Freeform 1760"/>
            <p:cNvSpPr>
              <a:spLocks/>
            </p:cNvSpPr>
            <p:nvPr/>
          </p:nvSpPr>
          <p:spPr bwMode="auto">
            <a:xfrm>
              <a:off x="2709346" y="5833393"/>
              <a:ext cx="722" cy="1435"/>
            </a:xfrm>
            <a:custGeom>
              <a:avLst/>
              <a:gdLst/>
              <a:ahLst/>
              <a:cxnLst>
                <a:cxn ang="0">
                  <a:pos x="0" y="0"/>
                </a:cxn>
                <a:cxn ang="0">
                  <a:pos x="0" y="2"/>
                </a:cxn>
                <a:cxn ang="0">
                  <a:pos x="0" y="0"/>
                </a:cxn>
                <a:cxn ang="0">
                  <a:pos x="0" y="0"/>
                </a:cxn>
              </a:cxnLst>
              <a:rect l="0" t="0" r="r" b="b"/>
              <a:pathLst>
                <a:path h="2">
                  <a:moveTo>
                    <a:pt x="0" y="0"/>
                  </a:moveTo>
                  <a:lnTo>
                    <a:pt x="0" y="2"/>
                  </a:lnTo>
                  <a:lnTo>
                    <a:pt x="0" y="0"/>
                  </a:lnTo>
                  <a:lnTo>
                    <a:pt x="0" y="0"/>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868" name="Freeform 1761"/>
            <p:cNvSpPr>
              <a:spLocks/>
            </p:cNvSpPr>
            <p:nvPr/>
          </p:nvSpPr>
          <p:spPr bwMode="auto">
            <a:xfrm>
              <a:off x="2706460" y="5798938"/>
              <a:ext cx="4328" cy="4307"/>
            </a:xfrm>
            <a:custGeom>
              <a:avLst/>
              <a:gdLst/>
              <a:ahLst/>
              <a:cxnLst>
                <a:cxn ang="0">
                  <a:pos x="4" y="0"/>
                </a:cxn>
                <a:cxn ang="0">
                  <a:pos x="0" y="6"/>
                </a:cxn>
                <a:cxn ang="0">
                  <a:pos x="6" y="4"/>
                </a:cxn>
                <a:cxn ang="0">
                  <a:pos x="4" y="0"/>
                </a:cxn>
              </a:cxnLst>
              <a:rect l="0" t="0" r="r" b="b"/>
              <a:pathLst>
                <a:path w="6" h="6">
                  <a:moveTo>
                    <a:pt x="4" y="0"/>
                  </a:moveTo>
                  <a:lnTo>
                    <a:pt x="0" y="6"/>
                  </a:lnTo>
                  <a:lnTo>
                    <a:pt x="6" y="4"/>
                  </a:lnTo>
                  <a:lnTo>
                    <a:pt x="4" y="0"/>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869" name="Freeform 1762"/>
            <p:cNvSpPr>
              <a:spLocks/>
            </p:cNvSpPr>
            <p:nvPr/>
          </p:nvSpPr>
          <p:spPr bwMode="auto">
            <a:xfrm>
              <a:off x="2681937" y="5856363"/>
              <a:ext cx="93764" cy="104801"/>
            </a:xfrm>
            <a:custGeom>
              <a:avLst/>
              <a:gdLst/>
              <a:ahLst/>
              <a:cxnLst>
                <a:cxn ang="0">
                  <a:pos x="6" y="0"/>
                </a:cxn>
                <a:cxn ang="0">
                  <a:pos x="10" y="2"/>
                </a:cxn>
                <a:cxn ang="0">
                  <a:pos x="28" y="6"/>
                </a:cxn>
                <a:cxn ang="0">
                  <a:pos x="32" y="8"/>
                </a:cxn>
                <a:cxn ang="0">
                  <a:pos x="38" y="18"/>
                </a:cxn>
                <a:cxn ang="0">
                  <a:pos x="42" y="22"/>
                </a:cxn>
                <a:cxn ang="0">
                  <a:pos x="52" y="30"/>
                </a:cxn>
                <a:cxn ang="0">
                  <a:pos x="56" y="32"/>
                </a:cxn>
                <a:cxn ang="0">
                  <a:pos x="60" y="36"/>
                </a:cxn>
                <a:cxn ang="0">
                  <a:pos x="64" y="40"/>
                </a:cxn>
                <a:cxn ang="0">
                  <a:pos x="68" y="42"/>
                </a:cxn>
                <a:cxn ang="0">
                  <a:pos x="74" y="48"/>
                </a:cxn>
                <a:cxn ang="0">
                  <a:pos x="82" y="52"/>
                </a:cxn>
                <a:cxn ang="0">
                  <a:pos x="84" y="56"/>
                </a:cxn>
                <a:cxn ang="0">
                  <a:pos x="88" y="58"/>
                </a:cxn>
                <a:cxn ang="0">
                  <a:pos x="94" y="60"/>
                </a:cxn>
                <a:cxn ang="0">
                  <a:pos x="94" y="66"/>
                </a:cxn>
                <a:cxn ang="0">
                  <a:pos x="98" y="64"/>
                </a:cxn>
                <a:cxn ang="0">
                  <a:pos x="102" y="70"/>
                </a:cxn>
                <a:cxn ang="0">
                  <a:pos x="102" y="74"/>
                </a:cxn>
                <a:cxn ang="0">
                  <a:pos x="98" y="80"/>
                </a:cxn>
                <a:cxn ang="0">
                  <a:pos x="104" y="84"/>
                </a:cxn>
                <a:cxn ang="0">
                  <a:pos x="112" y="94"/>
                </a:cxn>
                <a:cxn ang="0">
                  <a:pos x="116" y="100"/>
                </a:cxn>
                <a:cxn ang="0">
                  <a:pos x="126" y="102"/>
                </a:cxn>
                <a:cxn ang="0">
                  <a:pos x="128" y="106"/>
                </a:cxn>
                <a:cxn ang="0">
                  <a:pos x="128" y="118"/>
                </a:cxn>
                <a:cxn ang="0">
                  <a:pos x="128" y="144"/>
                </a:cxn>
                <a:cxn ang="0">
                  <a:pos x="120" y="144"/>
                </a:cxn>
                <a:cxn ang="0">
                  <a:pos x="114" y="142"/>
                </a:cxn>
                <a:cxn ang="0">
                  <a:pos x="114" y="146"/>
                </a:cxn>
                <a:cxn ang="0">
                  <a:pos x="114" y="146"/>
                </a:cxn>
                <a:cxn ang="0">
                  <a:pos x="102" y="134"/>
                </a:cxn>
                <a:cxn ang="0">
                  <a:pos x="88" y="124"/>
                </a:cxn>
                <a:cxn ang="0">
                  <a:pos x="70" y="100"/>
                </a:cxn>
                <a:cxn ang="0">
                  <a:pos x="68" y="92"/>
                </a:cxn>
                <a:cxn ang="0">
                  <a:pos x="58" y="78"/>
                </a:cxn>
                <a:cxn ang="0">
                  <a:pos x="48" y="68"/>
                </a:cxn>
                <a:cxn ang="0">
                  <a:pos x="48" y="58"/>
                </a:cxn>
                <a:cxn ang="0">
                  <a:pos x="38" y="44"/>
                </a:cxn>
                <a:cxn ang="0">
                  <a:pos x="30" y="34"/>
                </a:cxn>
                <a:cxn ang="0">
                  <a:pos x="28" y="34"/>
                </a:cxn>
                <a:cxn ang="0">
                  <a:pos x="20" y="24"/>
                </a:cxn>
                <a:cxn ang="0">
                  <a:pos x="18" y="24"/>
                </a:cxn>
                <a:cxn ang="0">
                  <a:pos x="2" y="6"/>
                </a:cxn>
                <a:cxn ang="0">
                  <a:pos x="0" y="0"/>
                </a:cxn>
              </a:cxnLst>
              <a:rect l="0" t="0" r="r" b="b"/>
              <a:pathLst>
                <a:path w="130" h="146">
                  <a:moveTo>
                    <a:pt x="0" y="0"/>
                  </a:moveTo>
                  <a:lnTo>
                    <a:pt x="6" y="0"/>
                  </a:lnTo>
                  <a:lnTo>
                    <a:pt x="10" y="2"/>
                  </a:lnTo>
                  <a:lnTo>
                    <a:pt x="10" y="2"/>
                  </a:lnTo>
                  <a:lnTo>
                    <a:pt x="20" y="4"/>
                  </a:lnTo>
                  <a:lnTo>
                    <a:pt x="28" y="6"/>
                  </a:lnTo>
                  <a:lnTo>
                    <a:pt x="28" y="6"/>
                  </a:lnTo>
                  <a:lnTo>
                    <a:pt x="32" y="8"/>
                  </a:lnTo>
                  <a:lnTo>
                    <a:pt x="34" y="10"/>
                  </a:lnTo>
                  <a:lnTo>
                    <a:pt x="38" y="18"/>
                  </a:lnTo>
                  <a:lnTo>
                    <a:pt x="38" y="18"/>
                  </a:lnTo>
                  <a:lnTo>
                    <a:pt x="42" y="22"/>
                  </a:lnTo>
                  <a:lnTo>
                    <a:pt x="46" y="24"/>
                  </a:lnTo>
                  <a:lnTo>
                    <a:pt x="52" y="30"/>
                  </a:lnTo>
                  <a:lnTo>
                    <a:pt x="52" y="30"/>
                  </a:lnTo>
                  <a:lnTo>
                    <a:pt x="56" y="32"/>
                  </a:lnTo>
                  <a:lnTo>
                    <a:pt x="58" y="36"/>
                  </a:lnTo>
                  <a:lnTo>
                    <a:pt x="60" y="36"/>
                  </a:lnTo>
                  <a:lnTo>
                    <a:pt x="60" y="36"/>
                  </a:lnTo>
                  <a:lnTo>
                    <a:pt x="64" y="40"/>
                  </a:lnTo>
                  <a:lnTo>
                    <a:pt x="68" y="44"/>
                  </a:lnTo>
                  <a:lnTo>
                    <a:pt x="68" y="42"/>
                  </a:lnTo>
                  <a:lnTo>
                    <a:pt x="70" y="42"/>
                  </a:lnTo>
                  <a:lnTo>
                    <a:pt x="74" y="48"/>
                  </a:lnTo>
                  <a:lnTo>
                    <a:pt x="82" y="52"/>
                  </a:lnTo>
                  <a:lnTo>
                    <a:pt x="82" y="52"/>
                  </a:lnTo>
                  <a:lnTo>
                    <a:pt x="84" y="54"/>
                  </a:lnTo>
                  <a:lnTo>
                    <a:pt x="84" y="56"/>
                  </a:lnTo>
                  <a:lnTo>
                    <a:pt x="86" y="54"/>
                  </a:lnTo>
                  <a:lnTo>
                    <a:pt x="88" y="58"/>
                  </a:lnTo>
                  <a:lnTo>
                    <a:pt x="94" y="58"/>
                  </a:lnTo>
                  <a:lnTo>
                    <a:pt x="94" y="60"/>
                  </a:lnTo>
                  <a:lnTo>
                    <a:pt x="94" y="60"/>
                  </a:lnTo>
                  <a:lnTo>
                    <a:pt x="94" y="66"/>
                  </a:lnTo>
                  <a:lnTo>
                    <a:pt x="98" y="64"/>
                  </a:lnTo>
                  <a:lnTo>
                    <a:pt x="98" y="64"/>
                  </a:lnTo>
                  <a:lnTo>
                    <a:pt x="102" y="66"/>
                  </a:lnTo>
                  <a:lnTo>
                    <a:pt x="102" y="70"/>
                  </a:lnTo>
                  <a:lnTo>
                    <a:pt x="100" y="74"/>
                  </a:lnTo>
                  <a:lnTo>
                    <a:pt x="102" y="74"/>
                  </a:lnTo>
                  <a:lnTo>
                    <a:pt x="98" y="80"/>
                  </a:lnTo>
                  <a:lnTo>
                    <a:pt x="98" y="80"/>
                  </a:lnTo>
                  <a:lnTo>
                    <a:pt x="100" y="82"/>
                  </a:lnTo>
                  <a:lnTo>
                    <a:pt x="104" y="84"/>
                  </a:lnTo>
                  <a:lnTo>
                    <a:pt x="110" y="84"/>
                  </a:lnTo>
                  <a:lnTo>
                    <a:pt x="112" y="94"/>
                  </a:lnTo>
                  <a:lnTo>
                    <a:pt x="116" y="98"/>
                  </a:lnTo>
                  <a:lnTo>
                    <a:pt x="116" y="100"/>
                  </a:lnTo>
                  <a:lnTo>
                    <a:pt x="116" y="100"/>
                  </a:lnTo>
                  <a:lnTo>
                    <a:pt x="126" y="102"/>
                  </a:lnTo>
                  <a:lnTo>
                    <a:pt x="126" y="102"/>
                  </a:lnTo>
                  <a:lnTo>
                    <a:pt x="128" y="106"/>
                  </a:lnTo>
                  <a:lnTo>
                    <a:pt x="130" y="112"/>
                  </a:lnTo>
                  <a:lnTo>
                    <a:pt x="128" y="118"/>
                  </a:lnTo>
                  <a:lnTo>
                    <a:pt x="130" y="120"/>
                  </a:lnTo>
                  <a:lnTo>
                    <a:pt x="128" y="144"/>
                  </a:lnTo>
                  <a:lnTo>
                    <a:pt x="122" y="142"/>
                  </a:lnTo>
                  <a:lnTo>
                    <a:pt x="120" y="144"/>
                  </a:lnTo>
                  <a:lnTo>
                    <a:pt x="120" y="144"/>
                  </a:lnTo>
                  <a:lnTo>
                    <a:pt x="114" y="142"/>
                  </a:lnTo>
                  <a:lnTo>
                    <a:pt x="114" y="142"/>
                  </a:lnTo>
                  <a:lnTo>
                    <a:pt x="114" y="146"/>
                  </a:lnTo>
                  <a:lnTo>
                    <a:pt x="114" y="146"/>
                  </a:lnTo>
                  <a:lnTo>
                    <a:pt x="114" y="146"/>
                  </a:lnTo>
                  <a:lnTo>
                    <a:pt x="108" y="140"/>
                  </a:lnTo>
                  <a:lnTo>
                    <a:pt x="102" y="134"/>
                  </a:lnTo>
                  <a:lnTo>
                    <a:pt x="88" y="124"/>
                  </a:lnTo>
                  <a:lnTo>
                    <a:pt x="88" y="124"/>
                  </a:lnTo>
                  <a:lnTo>
                    <a:pt x="80" y="112"/>
                  </a:lnTo>
                  <a:lnTo>
                    <a:pt x="70" y="100"/>
                  </a:lnTo>
                  <a:lnTo>
                    <a:pt x="70" y="100"/>
                  </a:lnTo>
                  <a:lnTo>
                    <a:pt x="68" y="92"/>
                  </a:lnTo>
                  <a:lnTo>
                    <a:pt x="62" y="84"/>
                  </a:lnTo>
                  <a:lnTo>
                    <a:pt x="58" y="78"/>
                  </a:lnTo>
                  <a:lnTo>
                    <a:pt x="56" y="70"/>
                  </a:lnTo>
                  <a:lnTo>
                    <a:pt x="48" y="68"/>
                  </a:lnTo>
                  <a:lnTo>
                    <a:pt x="48" y="68"/>
                  </a:lnTo>
                  <a:lnTo>
                    <a:pt x="48" y="58"/>
                  </a:lnTo>
                  <a:lnTo>
                    <a:pt x="44" y="50"/>
                  </a:lnTo>
                  <a:lnTo>
                    <a:pt x="38" y="44"/>
                  </a:lnTo>
                  <a:lnTo>
                    <a:pt x="30" y="42"/>
                  </a:lnTo>
                  <a:lnTo>
                    <a:pt x="30" y="34"/>
                  </a:lnTo>
                  <a:lnTo>
                    <a:pt x="28" y="34"/>
                  </a:lnTo>
                  <a:lnTo>
                    <a:pt x="28" y="34"/>
                  </a:lnTo>
                  <a:lnTo>
                    <a:pt x="24" y="28"/>
                  </a:lnTo>
                  <a:lnTo>
                    <a:pt x="20" y="24"/>
                  </a:lnTo>
                  <a:lnTo>
                    <a:pt x="18" y="24"/>
                  </a:lnTo>
                  <a:lnTo>
                    <a:pt x="18" y="24"/>
                  </a:lnTo>
                  <a:lnTo>
                    <a:pt x="6" y="12"/>
                  </a:lnTo>
                  <a:lnTo>
                    <a:pt x="2" y="6"/>
                  </a:lnTo>
                  <a:lnTo>
                    <a:pt x="0" y="0"/>
                  </a:lnTo>
                  <a:lnTo>
                    <a:pt x="0" y="0"/>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870" name="Freeform 1763"/>
            <p:cNvSpPr>
              <a:spLocks/>
            </p:cNvSpPr>
            <p:nvPr/>
          </p:nvSpPr>
          <p:spPr bwMode="auto">
            <a:xfrm>
              <a:off x="2768490" y="5920967"/>
              <a:ext cx="12983" cy="14356"/>
            </a:xfrm>
            <a:custGeom>
              <a:avLst/>
              <a:gdLst/>
              <a:ahLst/>
              <a:cxnLst>
                <a:cxn ang="0">
                  <a:pos x="0" y="6"/>
                </a:cxn>
                <a:cxn ang="0">
                  <a:pos x="2" y="0"/>
                </a:cxn>
                <a:cxn ang="0">
                  <a:pos x="6" y="0"/>
                </a:cxn>
                <a:cxn ang="0">
                  <a:pos x="6" y="2"/>
                </a:cxn>
                <a:cxn ang="0">
                  <a:pos x="8" y="0"/>
                </a:cxn>
                <a:cxn ang="0">
                  <a:pos x="8" y="0"/>
                </a:cxn>
                <a:cxn ang="0">
                  <a:pos x="14" y="12"/>
                </a:cxn>
                <a:cxn ang="0">
                  <a:pos x="18" y="12"/>
                </a:cxn>
                <a:cxn ang="0">
                  <a:pos x="18" y="20"/>
                </a:cxn>
                <a:cxn ang="0">
                  <a:pos x="16" y="20"/>
                </a:cxn>
                <a:cxn ang="0">
                  <a:pos x="12" y="16"/>
                </a:cxn>
                <a:cxn ang="0">
                  <a:pos x="8" y="8"/>
                </a:cxn>
                <a:cxn ang="0">
                  <a:pos x="0" y="6"/>
                </a:cxn>
              </a:cxnLst>
              <a:rect l="0" t="0" r="r" b="b"/>
              <a:pathLst>
                <a:path w="18" h="20">
                  <a:moveTo>
                    <a:pt x="0" y="6"/>
                  </a:moveTo>
                  <a:lnTo>
                    <a:pt x="2" y="0"/>
                  </a:lnTo>
                  <a:lnTo>
                    <a:pt x="6" y="0"/>
                  </a:lnTo>
                  <a:lnTo>
                    <a:pt x="6" y="2"/>
                  </a:lnTo>
                  <a:lnTo>
                    <a:pt x="8" y="0"/>
                  </a:lnTo>
                  <a:lnTo>
                    <a:pt x="8" y="0"/>
                  </a:lnTo>
                  <a:lnTo>
                    <a:pt x="14" y="12"/>
                  </a:lnTo>
                  <a:lnTo>
                    <a:pt x="18" y="12"/>
                  </a:lnTo>
                  <a:lnTo>
                    <a:pt x="18" y="20"/>
                  </a:lnTo>
                  <a:lnTo>
                    <a:pt x="16" y="20"/>
                  </a:lnTo>
                  <a:lnTo>
                    <a:pt x="12" y="16"/>
                  </a:lnTo>
                  <a:lnTo>
                    <a:pt x="8" y="8"/>
                  </a:lnTo>
                  <a:lnTo>
                    <a:pt x="0" y="6"/>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871" name="Freeform 1764"/>
            <p:cNvSpPr>
              <a:spLocks/>
            </p:cNvSpPr>
            <p:nvPr/>
          </p:nvSpPr>
          <p:spPr bwMode="auto">
            <a:xfrm>
              <a:off x="2788686" y="5931015"/>
              <a:ext cx="5770" cy="5742"/>
            </a:xfrm>
            <a:custGeom>
              <a:avLst/>
              <a:gdLst/>
              <a:ahLst/>
              <a:cxnLst>
                <a:cxn ang="0">
                  <a:pos x="2" y="0"/>
                </a:cxn>
                <a:cxn ang="0">
                  <a:pos x="4" y="0"/>
                </a:cxn>
                <a:cxn ang="0">
                  <a:pos x="8" y="2"/>
                </a:cxn>
                <a:cxn ang="0">
                  <a:pos x="8" y="8"/>
                </a:cxn>
                <a:cxn ang="0">
                  <a:pos x="2" y="6"/>
                </a:cxn>
                <a:cxn ang="0">
                  <a:pos x="0" y="2"/>
                </a:cxn>
                <a:cxn ang="0">
                  <a:pos x="2" y="0"/>
                </a:cxn>
              </a:cxnLst>
              <a:rect l="0" t="0" r="r" b="b"/>
              <a:pathLst>
                <a:path w="8" h="8">
                  <a:moveTo>
                    <a:pt x="2" y="0"/>
                  </a:moveTo>
                  <a:lnTo>
                    <a:pt x="4" y="0"/>
                  </a:lnTo>
                  <a:lnTo>
                    <a:pt x="8" y="2"/>
                  </a:lnTo>
                  <a:lnTo>
                    <a:pt x="8" y="8"/>
                  </a:lnTo>
                  <a:lnTo>
                    <a:pt x="2" y="6"/>
                  </a:lnTo>
                  <a:lnTo>
                    <a:pt x="0" y="2"/>
                  </a:lnTo>
                  <a:lnTo>
                    <a:pt x="2" y="0"/>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872" name="Freeform 1765"/>
            <p:cNvSpPr>
              <a:spLocks/>
            </p:cNvSpPr>
            <p:nvPr/>
          </p:nvSpPr>
          <p:spPr bwMode="auto">
            <a:xfrm>
              <a:off x="2642989" y="5695573"/>
              <a:ext cx="1442" cy="4307"/>
            </a:xfrm>
            <a:custGeom>
              <a:avLst/>
              <a:gdLst/>
              <a:ahLst/>
              <a:cxnLst>
                <a:cxn ang="0">
                  <a:pos x="0" y="0"/>
                </a:cxn>
                <a:cxn ang="0">
                  <a:pos x="0" y="6"/>
                </a:cxn>
                <a:cxn ang="0">
                  <a:pos x="2" y="6"/>
                </a:cxn>
                <a:cxn ang="0">
                  <a:pos x="2" y="2"/>
                </a:cxn>
                <a:cxn ang="0">
                  <a:pos x="2" y="0"/>
                </a:cxn>
                <a:cxn ang="0">
                  <a:pos x="0" y="0"/>
                </a:cxn>
              </a:cxnLst>
              <a:rect l="0" t="0" r="r" b="b"/>
              <a:pathLst>
                <a:path w="2" h="6">
                  <a:moveTo>
                    <a:pt x="0" y="0"/>
                  </a:moveTo>
                  <a:lnTo>
                    <a:pt x="0" y="6"/>
                  </a:lnTo>
                  <a:lnTo>
                    <a:pt x="2" y="6"/>
                  </a:lnTo>
                  <a:lnTo>
                    <a:pt x="2" y="2"/>
                  </a:lnTo>
                  <a:lnTo>
                    <a:pt x="2" y="0"/>
                  </a:lnTo>
                  <a:lnTo>
                    <a:pt x="0" y="0"/>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873" name="Freeform 1766"/>
            <p:cNvSpPr>
              <a:spLocks/>
            </p:cNvSpPr>
            <p:nvPr/>
          </p:nvSpPr>
          <p:spPr bwMode="auto">
            <a:xfrm>
              <a:off x="2547780" y="5817601"/>
              <a:ext cx="17310" cy="34456"/>
            </a:xfrm>
            <a:custGeom>
              <a:avLst/>
              <a:gdLst/>
              <a:ahLst/>
              <a:cxnLst>
                <a:cxn ang="0">
                  <a:pos x="4" y="0"/>
                </a:cxn>
                <a:cxn ang="0">
                  <a:pos x="2" y="0"/>
                </a:cxn>
                <a:cxn ang="0">
                  <a:pos x="6" y="4"/>
                </a:cxn>
                <a:cxn ang="0">
                  <a:pos x="4" y="6"/>
                </a:cxn>
                <a:cxn ang="0">
                  <a:pos x="0" y="22"/>
                </a:cxn>
                <a:cxn ang="0">
                  <a:pos x="0" y="22"/>
                </a:cxn>
                <a:cxn ang="0">
                  <a:pos x="0" y="22"/>
                </a:cxn>
                <a:cxn ang="0">
                  <a:pos x="0" y="36"/>
                </a:cxn>
                <a:cxn ang="0">
                  <a:pos x="2" y="42"/>
                </a:cxn>
                <a:cxn ang="0">
                  <a:pos x="6" y="48"/>
                </a:cxn>
                <a:cxn ang="0">
                  <a:pos x="12" y="48"/>
                </a:cxn>
                <a:cxn ang="0">
                  <a:pos x="12" y="48"/>
                </a:cxn>
                <a:cxn ang="0">
                  <a:pos x="18" y="46"/>
                </a:cxn>
                <a:cxn ang="0">
                  <a:pos x="22" y="42"/>
                </a:cxn>
                <a:cxn ang="0">
                  <a:pos x="24" y="36"/>
                </a:cxn>
                <a:cxn ang="0">
                  <a:pos x="24" y="28"/>
                </a:cxn>
                <a:cxn ang="0">
                  <a:pos x="24" y="28"/>
                </a:cxn>
                <a:cxn ang="0">
                  <a:pos x="18" y="14"/>
                </a:cxn>
                <a:cxn ang="0">
                  <a:pos x="8" y="0"/>
                </a:cxn>
                <a:cxn ang="0">
                  <a:pos x="4" y="0"/>
                </a:cxn>
              </a:cxnLst>
              <a:rect l="0" t="0" r="r" b="b"/>
              <a:pathLst>
                <a:path w="24" h="48">
                  <a:moveTo>
                    <a:pt x="4" y="0"/>
                  </a:moveTo>
                  <a:lnTo>
                    <a:pt x="2" y="0"/>
                  </a:lnTo>
                  <a:lnTo>
                    <a:pt x="6" y="4"/>
                  </a:lnTo>
                  <a:lnTo>
                    <a:pt x="4" y="6"/>
                  </a:lnTo>
                  <a:lnTo>
                    <a:pt x="0" y="22"/>
                  </a:lnTo>
                  <a:lnTo>
                    <a:pt x="0" y="22"/>
                  </a:lnTo>
                  <a:lnTo>
                    <a:pt x="0" y="22"/>
                  </a:lnTo>
                  <a:lnTo>
                    <a:pt x="0" y="36"/>
                  </a:lnTo>
                  <a:lnTo>
                    <a:pt x="2" y="42"/>
                  </a:lnTo>
                  <a:lnTo>
                    <a:pt x="6" y="48"/>
                  </a:lnTo>
                  <a:lnTo>
                    <a:pt x="12" y="48"/>
                  </a:lnTo>
                  <a:lnTo>
                    <a:pt x="12" y="48"/>
                  </a:lnTo>
                  <a:lnTo>
                    <a:pt x="18" y="46"/>
                  </a:lnTo>
                  <a:lnTo>
                    <a:pt x="22" y="42"/>
                  </a:lnTo>
                  <a:lnTo>
                    <a:pt x="24" y="36"/>
                  </a:lnTo>
                  <a:lnTo>
                    <a:pt x="24" y="28"/>
                  </a:lnTo>
                  <a:lnTo>
                    <a:pt x="24" y="28"/>
                  </a:lnTo>
                  <a:lnTo>
                    <a:pt x="18" y="14"/>
                  </a:lnTo>
                  <a:lnTo>
                    <a:pt x="8" y="0"/>
                  </a:lnTo>
                  <a:lnTo>
                    <a:pt x="4" y="0"/>
                  </a:lnTo>
                  <a:close/>
                </a:path>
              </a:pathLst>
            </a:custGeom>
            <a:solidFill>
              <a:schemeClr val="bg1">
                <a:lumMod val="8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874" name="Freeform 1767"/>
            <p:cNvSpPr>
              <a:spLocks/>
            </p:cNvSpPr>
            <p:nvPr/>
          </p:nvSpPr>
          <p:spPr bwMode="auto">
            <a:xfrm>
              <a:off x="2896876" y="5668295"/>
              <a:ext cx="14425" cy="28712"/>
            </a:xfrm>
            <a:custGeom>
              <a:avLst/>
              <a:gdLst/>
              <a:ahLst/>
              <a:cxnLst>
                <a:cxn ang="0">
                  <a:pos x="16" y="0"/>
                </a:cxn>
                <a:cxn ang="0">
                  <a:pos x="20" y="2"/>
                </a:cxn>
                <a:cxn ang="0">
                  <a:pos x="20" y="2"/>
                </a:cxn>
                <a:cxn ang="0">
                  <a:pos x="20" y="12"/>
                </a:cxn>
                <a:cxn ang="0">
                  <a:pos x="16" y="22"/>
                </a:cxn>
                <a:cxn ang="0">
                  <a:pos x="14" y="32"/>
                </a:cxn>
                <a:cxn ang="0">
                  <a:pos x="10" y="40"/>
                </a:cxn>
                <a:cxn ang="0">
                  <a:pos x="4" y="40"/>
                </a:cxn>
                <a:cxn ang="0">
                  <a:pos x="0" y="34"/>
                </a:cxn>
                <a:cxn ang="0">
                  <a:pos x="0" y="34"/>
                </a:cxn>
                <a:cxn ang="0">
                  <a:pos x="0" y="24"/>
                </a:cxn>
                <a:cxn ang="0">
                  <a:pos x="2" y="14"/>
                </a:cxn>
                <a:cxn ang="0">
                  <a:pos x="8" y="4"/>
                </a:cxn>
                <a:cxn ang="0">
                  <a:pos x="12" y="2"/>
                </a:cxn>
                <a:cxn ang="0">
                  <a:pos x="16" y="0"/>
                </a:cxn>
                <a:cxn ang="0">
                  <a:pos x="16" y="0"/>
                </a:cxn>
              </a:cxnLst>
              <a:rect l="0" t="0" r="r" b="b"/>
              <a:pathLst>
                <a:path w="20" h="40">
                  <a:moveTo>
                    <a:pt x="16" y="0"/>
                  </a:moveTo>
                  <a:lnTo>
                    <a:pt x="20" y="2"/>
                  </a:lnTo>
                  <a:lnTo>
                    <a:pt x="20" y="2"/>
                  </a:lnTo>
                  <a:lnTo>
                    <a:pt x="20" y="12"/>
                  </a:lnTo>
                  <a:lnTo>
                    <a:pt x="16" y="22"/>
                  </a:lnTo>
                  <a:lnTo>
                    <a:pt x="14" y="32"/>
                  </a:lnTo>
                  <a:lnTo>
                    <a:pt x="10" y="40"/>
                  </a:lnTo>
                  <a:lnTo>
                    <a:pt x="4" y="40"/>
                  </a:lnTo>
                  <a:lnTo>
                    <a:pt x="0" y="34"/>
                  </a:lnTo>
                  <a:lnTo>
                    <a:pt x="0" y="34"/>
                  </a:lnTo>
                  <a:lnTo>
                    <a:pt x="0" y="24"/>
                  </a:lnTo>
                  <a:lnTo>
                    <a:pt x="2" y="14"/>
                  </a:lnTo>
                  <a:lnTo>
                    <a:pt x="8" y="4"/>
                  </a:lnTo>
                  <a:lnTo>
                    <a:pt x="12" y="2"/>
                  </a:lnTo>
                  <a:lnTo>
                    <a:pt x="16" y="0"/>
                  </a:lnTo>
                  <a:lnTo>
                    <a:pt x="16" y="0"/>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875" name="Freeform 1768"/>
            <p:cNvSpPr>
              <a:spLocks/>
            </p:cNvSpPr>
            <p:nvPr/>
          </p:nvSpPr>
          <p:spPr bwMode="auto">
            <a:xfrm>
              <a:off x="2552108" y="5616614"/>
              <a:ext cx="67799" cy="40198"/>
            </a:xfrm>
            <a:custGeom>
              <a:avLst/>
              <a:gdLst/>
              <a:ahLst/>
              <a:cxnLst>
                <a:cxn ang="0">
                  <a:pos x="92" y="48"/>
                </a:cxn>
                <a:cxn ang="0">
                  <a:pos x="94" y="50"/>
                </a:cxn>
                <a:cxn ang="0">
                  <a:pos x="92" y="56"/>
                </a:cxn>
                <a:cxn ang="0">
                  <a:pos x="92" y="56"/>
                </a:cxn>
                <a:cxn ang="0">
                  <a:pos x="82" y="56"/>
                </a:cxn>
                <a:cxn ang="0">
                  <a:pos x="68" y="54"/>
                </a:cxn>
                <a:cxn ang="0">
                  <a:pos x="56" y="50"/>
                </a:cxn>
                <a:cxn ang="0">
                  <a:pos x="52" y="46"/>
                </a:cxn>
                <a:cxn ang="0">
                  <a:pos x="48" y="44"/>
                </a:cxn>
                <a:cxn ang="0">
                  <a:pos x="30" y="42"/>
                </a:cxn>
                <a:cxn ang="0">
                  <a:pos x="30" y="42"/>
                </a:cxn>
                <a:cxn ang="0">
                  <a:pos x="16" y="34"/>
                </a:cxn>
                <a:cxn ang="0">
                  <a:pos x="0" y="22"/>
                </a:cxn>
                <a:cxn ang="0">
                  <a:pos x="2" y="8"/>
                </a:cxn>
                <a:cxn ang="0">
                  <a:pos x="8" y="0"/>
                </a:cxn>
                <a:cxn ang="0">
                  <a:pos x="10" y="0"/>
                </a:cxn>
                <a:cxn ang="0">
                  <a:pos x="12" y="4"/>
                </a:cxn>
                <a:cxn ang="0">
                  <a:pos x="14" y="0"/>
                </a:cxn>
                <a:cxn ang="0">
                  <a:pos x="14" y="0"/>
                </a:cxn>
                <a:cxn ang="0">
                  <a:pos x="20" y="0"/>
                </a:cxn>
                <a:cxn ang="0">
                  <a:pos x="26" y="2"/>
                </a:cxn>
                <a:cxn ang="0">
                  <a:pos x="32" y="6"/>
                </a:cxn>
                <a:cxn ang="0">
                  <a:pos x="36" y="10"/>
                </a:cxn>
                <a:cxn ang="0">
                  <a:pos x="38" y="16"/>
                </a:cxn>
                <a:cxn ang="0">
                  <a:pos x="40" y="18"/>
                </a:cxn>
                <a:cxn ang="0">
                  <a:pos x="44" y="14"/>
                </a:cxn>
                <a:cxn ang="0">
                  <a:pos x="48" y="14"/>
                </a:cxn>
                <a:cxn ang="0">
                  <a:pos x="48" y="22"/>
                </a:cxn>
                <a:cxn ang="0">
                  <a:pos x="58" y="24"/>
                </a:cxn>
                <a:cxn ang="0">
                  <a:pos x="58" y="28"/>
                </a:cxn>
                <a:cxn ang="0">
                  <a:pos x="62" y="30"/>
                </a:cxn>
                <a:cxn ang="0">
                  <a:pos x="66" y="30"/>
                </a:cxn>
                <a:cxn ang="0">
                  <a:pos x="68" y="34"/>
                </a:cxn>
                <a:cxn ang="0">
                  <a:pos x="70" y="34"/>
                </a:cxn>
                <a:cxn ang="0">
                  <a:pos x="74" y="34"/>
                </a:cxn>
                <a:cxn ang="0">
                  <a:pos x="76" y="32"/>
                </a:cxn>
                <a:cxn ang="0">
                  <a:pos x="90" y="36"/>
                </a:cxn>
                <a:cxn ang="0">
                  <a:pos x="94" y="36"/>
                </a:cxn>
                <a:cxn ang="0">
                  <a:pos x="94" y="36"/>
                </a:cxn>
                <a:cxn ang="0">
                  <a:pos x="92" y="42"/>
                </a:cxn>
                <a:cxn ang="0">
                  <a:pos x="92" y="48"/>
                </a:cxn>
                <a:cxn ang="0">
                  <a:pos x="92" y="48"/>
                </a:cxn>
              </a:cxnLst>
              <a:rect l="0" t="0" r="r" b="b"/>
              <a:pathLst>
                <a:path w="94" h="56">
                  <a:moveTo>
                    <a:pt x="92" y="48"/>
                  </a:moveTo>
                  <a:lnTo>
                    <a:pt x="94" y="50"/>
                  </a:lnTo>
                  <a:lnTo>
                    <a:pt x="92" y="56"/>
                  </a:lnTo>
                  <a:lnTo>
                    <a:pt x="92" y="56"/>
                  </a:lnTo>
                  <a:lnTo>
                    <a:pt x="82" y="56"/>
                  </a:lnTo>
                  <a:lnTo>
                    <a:pt x="68" y="54"/>
                  </a:lnTo>
                  <a:lnTo>
                    <a:pt x="56" y="50"/>
                  </a:lnTo>
                  <a:lnTo>
                    <a:pt x="52" y="46"/>
                  </a:lnTo>
                  <a:lnTo>
                    <a:pt x="48" y="44"/>
                  </a:lnTo>
                  <a:lnTo>
                    <a:pt x="30" y="42"/>
                  </a:lnTo>
                  <a:lnTo>
                    <a:pt x="30" y="42"/>
                  </a:lnTo>
                  <a:lnTo>
                    <a:pt x="16" y="34"/>
                  </a:lnTo>
                  <a:lnTo>
                    <a:pt x="0" y="22"/>
                  </a:lnTo>
                  <a:lnTo>
                    <a:pt x="2" y="8"/>
                  </a:lnTo>
                  <a:lnTo>
                    <a:pt x="8" y="0"/>
                  </a:lnTo>
                  <a:lnTo>
                    <a:pt x="10" y="0"/>
                  </a:lnTo>
                  <a:lnTo>
                    <a:pt x="12" y="4"/>
                  </a:lnTo>
                  <a:lnTo>
                    <a:pt x="14" y="0"/>
                  </a:lnTo>
                  <a:lnTo>
                    <a:pt x="14" y="0"/>
                  </a:lnTo>
                  <a:lnTo>
                    <a:pt x="20" y="0"/>
                  </a:lnTo>
                  <a:lnTo>
                    <a:pt x="26" y="2"/>
                  </a:lnTo>
                  <a:lnTo>
                    <a:pt x="32" y="6"/>
                  </a:lnTo>
                  <a:lnTo>
                    <a:pt x="36" y="10"/>
                  </a:lnTo>
                  <a:lnTo>
                    <a:pt x="38" y="16"/>
                  </a:lnTo>
                  <a:lnTo>
                    <a:pt x="40" y="18"/>
                  </a:lnTo>
                  <a:lnTo>
                    <a:pt x="44" y="14"/>
                  </a:lnTo>
                  <a:lnTo>
                    <a:pt x="48" y="14"/>
                  </a:lnTo>
                  <a:lnTo>
                    <a:pt x="48" y="22"/>
                  </a:lnTo>
                  <a:lnTo>
                    <a:pt x="58" y="24"/>
                  </a:lnTo>
                  <a:lnTo>
                    <a:pt x="58" y="28"/>
                  </a:lnTo>
                  <a:lnTo>
                    <a:pt x="62" y="30"/>
                  </a:lnTo>
                  <a:lnTo>
                    <a:pt x="66" y="30"/>
                  </a:lnTo>
                  <a:lnTo>
                    <a:pt x="68" y="34"/>
                  </a:lnTo>
                  <a:lnTo>
                    <a:pt x="70" y="34"/>
                  </a:lnTo>
                  <a:lnTo>
                    <a:pt x="74" y="34"/>
                  </a:lnTo>
                  <a:lnTo>
                    <a:pt x="76" y="32"/>
                  </a:lnTo>
                  <a:lnTo>
                    <a:pt x="90" y="36"/>
                  </a:lnTo>
                  <a:lnTo>
                    <a:pt x="94" y="36"/>
                  </a:lnTo>
                  <a:lnTo>
                    <a:pt x="94" y="36"/>
                  </a:lnTo>
                  <a:lnTo>
                    <a:pt x="92" y="42"/>
                  </a:lnTo>
                  <a:lnTo>
                    <a:pt x="92" y="48"/>
                  </a:lnTo>
                  <a:lnTo>
                    <a:pt x="92" y="48"/>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876" name="Freeform 1769"/>
            <p:cNvSpPr>
              <a:spLocks/>
            </p:cNvSpPr>
            <p:nvPr/>
          </p:nvSpPr>
          <p:spPr bwMode="auto">
            <a:xfrm>
              <a:off x="2932939" y="5471614"/>
              <a:ext cx="54817" cy="63168"/>
            </a:xfrm>
            <a:custGeom>
              <a:avLst/>
              <a:gdLst/>
              <a:ahLst/>
              <a:cxnLst>
                <a:cxn ang="0">
                  <a:pos x="0" y="50"/>
                </a:cxn>
                <a:cxn ang="0">
                  <a:pos x="4" y="56"/>
                </a:cxn>
                <a:cxn ang="0">
                  <a:pos x="8" y="56"/>
                </a:cxn>
                <a:cxn ang="0">
                  <a:pos x="14" y="58"/>
                </a:cxn>
                <a:cxn ang="0">
                  <a:pos x="12" y="70"/>
                </a:cxn>
                <a:cxn ang="0">
                  <a:pos x="12" y="72"/>
                </a:cxn>
                <a:cxn ang="0">
                  <a:pos x="14" y="72"/>
                </a:cxn>
                <a:cxn ang="0">
                  <a:pos x="8" y="74"/>
                </a:cxn>
                <a:cxn ang="0">
                  <a:pos x="6" y="82"/>
                </a:cxn>
                <a:cxn ang="0">
                  <a:pos x="12" y="82"/>
                </a:cxn>
                <a:cxn ang="0">
                  <a:pos x="10" y="84"/>
                </a:cxn>
                <a:cxn ang="0">
                  <a:pos x="12" y="88"/>
                </a:cxn>
                <a:cxn ang="0">
                  <a:pos x="16" y="86"/>
                </a:cxn>
                <a:cxn ang="0">
                  <a:pos x="16" y="82"/>
                </a:cxn>
                <a:cxn ang="0">
                  <a:pos x="22" y="86"/>
                </a:cxn>
                <a:cxn ang="0">
                  <a:pos x="26" y="84"/>
                </a:cxn>
                <a:cxn ang="0">
                  <a:pos x="28" y="86"/>
                </a:cxn>
                <a:cxn ang="0">
                  <a:pos x="28" y="86"/>
                </a:cxn>
                <a:cxn ang="0">
                  <a:pos x="32" y="82"/>
                </a:cxn>
                <a:cxn ang="0">
                  <a:pos x="38" y="78"/>
                </a:cxn>
                <a:cxn ang="0">
                  <a:pos x="50" y="74"/>
                </a:cxn>
                <a:cxn ang="0">
                  <a:pos x="50" y="74"/>
                </a:cxn>
                <a:cxn ang="0">
                  <a:pos x="44" y="68"/>
                </a:cxn>
                <a:cxn ang="0">
                  <a:pos x="40" y="64"/>
                </a:cxn>
                <a:cxn ang="0">
                  <a:pos x="38" y="64"/>
                </a:cxn>
                <a:cxn ang="0">
                  <a:pos x="38" y="54"/>
                </a:cxn>
                <a:cxn ang="0">
                  <a:pos x="38" y="54"/>
                </a:cxn>
                <a:cxn ang="0">
                  <a:pos x="44" y="50"/>
                </a:cxn>
                <a:cxn ang="0">
                  <a:pos x="50" y="48"/>
                </a:cxn>
                <a:cxn ang="0">
                  <a:pos x="50" y="48"/>
                </a:cxn>
                <a:cxn ang="0">
                  <a:pos x="60" y="40"/>
                </a:cxn>
                <a:cxn ang="0">
                  <a:pos x="66" y="32"/>
                </a:cxn>
                <a:cxn ang="0">
                  <a:pos x="70" y="22"/>
                </a:cxn>
                <a:cxn ang="0">
                  <a:pos x="76" y="14"/>
                </a:cxn>
                <a:cxn ang="0">
                  <a:pos x="76" y="14"/>
                </a:cxn>
                <a:cxn ang="0">
                  <a:pos x="76" y="6"/>
                </a:cxn>
                <a:cxn ang="0">
                  <a:pos x="74" y="6"/>
                </a:cxn>
                <a:cxn ang="0">
                  <a:pos x="70" y="0"/>
                </a:cxn>
                <a:cxn ang="0">
                  <a:pos x="70" y="0"/>
                </a:cxn>
                <a:cxn ang="0">
                  <a:pos x="62" y="6"/>
                </a:cxn>
                <a:cxn ang="0">
                  <a:pos x="56" y="16"/>
                </a:cxn>
                <a:cxn ang="0">
                  <a:pos x="48" y="16"/>
                </a:cxn>
                <a:cxn ang="0">
                  <a:pos x="42" y="26"/>
                </a:cxn>
                <a:cxn ang="0">
                  <a:pos x="38" y="26"/>
                </a:cxn>
                <a:cxn ang="0">
                  <a:pos x="30" y="24"/>
                </a:cxn>
                <a:cxn ang="0">
                  <a:pos x="30" y="24"/>
                </a:cxn>
                <a:cxn ang="0">
                  <a:pos x="14" y="36"/>
                </a:cxn>
                <a:cxn ang="0">
                  <a:pos x="6" y="44"/>
                </a:cxn>
                <a:cxn ang="0">
                  <a:pos x="0" y="50"/>
                </a:cxn>
                <a:cxn ang="0">
                  <a:pos x="0" y="50"/>
                </a:cxn>
              </a:cxnLst>
              <a:rect l="0" t="0" r="r" b="b"/>
              <a:pathLst>
                <a:path w="76" h="88">
                  <a:moveTo>
                    <a:pt x="0" y="50"/>
                  </a:moveTo>
                  <a:lnTo>
                    <a:pt x="4" y="56"/>
                  </a:lnTo>
                  <a:lnTo>
                    <a:pt x="8" y="56"/>
                  </a:lnTo>
                  <a:lnTo>
                    <a:pt x="14" y="58"/>
                  </a:lnTo>
                  <a:lnTo>
                    <a:pt x="12" y="70"/>
                  </a:lnTo>
                  <a:lnTo>
                    <a:pt x="12" y="72"/>
                  </a:lnTo>
                  <a:lnTo>
                    <a:pt x="14" y="72"/>
                  </a:lnTo>
                  <a:lnTo>
                    <a:pt x="8" y="74"/>
                  </a:lnTo>
                  <a:lnTo>
                    <a:pt x="6" y="82"/>
                  </a:lnTo>
                  <a:lnTo>
                    <a:pt x="12" y="82"/>
                  </a:lnTo>
                  <a:lnTo>
                    <a:pt x="10" y="84"/>
                  </a:lnTo>
                  <a:lnTo>
                    <a:pt x="12" y="88"/>
                  </a:lnTo>
                  <a:lnTo>
                    <a:pt x="16" y="86"/>
                  </a:lnTo>
                  <a:lnTo>
                    <a:pt x="16" y="82"/>
                  </a:lnTo>
                  <a:lnTo>
                    <a:pt x="22" y="86"/>
                  </a:lnTo>
                  <a:lnTo>
                    <a:pt x="26" y="84"/>
                  </a:lnTo>
                  <a:lnTo>
                    <a:pt x="28" y="86"/>
                  </a:lnTo>
                  <a:lnTo>
                    <a:pt x="28" y="86"/>
                  </a:lnTo>
                  <a:lnTo>
                    <a:pt x="32" y="82"/>
                  </a:lnTo>
                  <a:lnTo>
                    <a:pt x="38" y="78"/>
                  </a:lnTo>
                  <a:lnTo>
                    <a:pt x="50" y="74"/>
                  </a:lnTo>
                  <a:lnTo>
                    <a:pt x="50" y="74"/>
                  </a:lnTo>
                  <a:lnTo>
                    <a:pt x="44" y="68"/>
                  </a:lnTo>
                  <a:lnTo>
                    <a:pt x="40" y="64"/>
                  </a:lnTo>
                  <a:lnTo>
                    <a:pt x="38" y="64"/>
                  </a:lnTo>
                  <a:lnTo>
                    <a:pt x="38" y="54"/>
                  </a:lnTo>
                  <a:lnTo>
                    <a:pt x="38" y="54"/>
                  </a:lnTo>
                  <a:lnTo>
                    <a:pt x="44" y="50"/>
                  </a:lnTo>
                  <a:lnTo>
                    <a:pt x="50" y="48"/>
                  </a:lnTo>
                  <a:lnTo>
                    <a:pt x="50" y="48"/>
                  </a:lnTo>
                  <a:lnTo>
                    <a:pt x="60" y="40"/>
                  </a:lnTo>
                  <a:lnTo>
                    <a:pt x="66" y="32"/>
                  </a:lnTo>
                  <a:lnTo>
                    <a:pt x="70" y="22"/>
                  </a:lnTo>
                  <a:lnTo>
                    <a:pt x="76" y="14"/>
                  </a:lnTo>
                  <a:lnTo>
                    <a:pt x="76" y="14"/>
                  </a:lnTo>
                  <a:lnTo>
                    <a:pt x="76" y="6"/>
                  </a:lnTo>
                  <a:lnTo>
                    <a:pt x="74" y="6"/>
                  </a:lnTo>
                  <a:lnTo>
                    <a:pt x="70" y="0"/>
                  </a:lnTo>
                  <a:lnTo>
                    <a:pt x="70" y="0"/>
                  </a:lnTo>
                  <a:lnTo>
                    <a:pt x="62" y="6"/>
                  </a:lnTo>
                  <a:lnTo>
                    <a:pt x="56" y="16"/>
                  </a:lnTo>
                  <a:lnTo>
                    <a:pt x="48" y="16"/>
                  </a:lnTo>
                  <a:lnTo>
                    <a:pt x="42" y="26"/>
                  </a:lnTo>
                  <a:lnTo>
                    <a:pt x="38" y="26"/>
                  </a:lnTo>
                  <a:lnTo>
                    <a:pt x="30" y="24"/>
                  </a:lnTo>
                  <a:lnTo>
                    <a:pt x="30" y="24"/>
                  </a:lnTo>
                  <a:lnTo>
                    <a:pt x="14" y="36"/>
                  </a:lnTo>
                  <a:lnTo>
                    <a:pt x="6" y="44"/>
                  </a:lnTo>
                  <a:lnTo>
                    <a:pt x="0" y="50"/>
                  </a:lnTo>
                  <a:lnTo>
                    <a:pt x="0" y="50"/>
                  </a:lnTo>
                  <a:close/>
                </a:path>
              </a:pathLst>
            </a:custGeom>
            <a:solidFill>
              <a:schemeClr val="bg1">
                <a:lumMod val="8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877" name="Freeform 1770"/>
            <p:cNvSpPr>
              <a:spLocks/>
            </p:cNvSpPr>
            <p:nvPr/>
          </p:nvSpPr>
          <p:spPr bwMode="auto">
            <a:xfrm>
              <a:off x="2948808" y="5524732"/>
              <a:ext cx="30294" cy="47376"/>
            </a:xfrm>
            <a:custGeom>
              <a:avLst/>
              <a:gdLst/>
              <a:ahLst/>
              <a:cxnLst>
                <a:cxn ang="0">
                  <a:pos x="4" y="14"/>
                </a:cxn>
                <a:cxn ang="0">
                  <a:pos x="8" y="22"/>
                </a:cxn>
                <a:cxn ang="0">
                  <a:pos x="0" y="30"/>
                </a:cxn>
                <a:cxn ang="0">
                  <a:pos x="8" y="44"/>
                </a:cxn>
                <a:cxn ang="0">
                  <a:pos x="8" y="44"/>
                </a:cxn>
                <a:cxn ang="0">
                  <a:pos x="6" y="46"/>
                </a:cxn>
                <a:cxn ang="0">
                  <a:pos x="4" y="54"/>
                </a:cxn>
                <a:cxn ang="0">
                  <a:pos x="2" y="66"/>
                </a:cxn>
                <a:cxn ang="0">
                  <a:pos x="2" y="66"/>
                </a:cxn>
                <a:cxn ang="0">
                  <a:pos x="2" y="66"/>
                </a:cxn>
                <a:cxn ang="0">
                  <a:pos x="10" y="60"/>
                </a:cxn>
                <a:cxn ang="0">
                  <a:pos x="20" y="56"/>
                </a:cxn>
                <a:cxn ang="0">
                  <a:pos x="26" y="58"/>
                </a:cxn>
                <a:cxn ang="0">
                  <a:pos x="26" y="58"/>
                </a:cxn>
                <a:cxn ang="0">
                  <a:pos x="30" y="54"/>
                </a:cxn>
                <a:cxn ang="0">
                  <a:pos x="34" y="54"/>
                </a:cxn>
                <a:cxn ang="0">
                  <a:pos x="38" y="50"/>
                </a:cxn>
                <a:cxn ang="0">
                  <a:pos x="38" y="50"/>
                </a:cxn>
                <a:cxn ang="0">
                  <a:pos x="40" y="46"/>
                </a:cxn>
                <a:cxn ang="0">
                  <a:pos x="42" y="38"/>
                </a:cxn>
                <a:cxn ang="0">
                  <a:pos x="40" y="24"/>
                </a:cxn>
                <a:cxn ang="0">
                  <a:pos x="34" y="10"/>
                </a:cxn>
                <a:cxn ang="0">
                  <a:pos x="28" y="0"/>
                </a:cxn>
                <a:cxn ang="0">
                  <a:pos x="28" y="0"/>
                </a:cxn>
                <a:cxn ang="0">
                  <a:pos x="14" y="4"/>
                </a:cxn>
                <a:cxn ang="0">
                  <a:pos x="8" y="8"/>
                </a:cxn>
                <a:cxn ang="0">
                  <a:pos x="4" y="14"/>
                </a:cxn>
                <a:cxn ang="0">
                  <a:pos x="4" y="14"/>
                </a:cxn>
              </a:cxnLst>
              <a:rect l="0" t="0" r="r" b="b"/>
              <a:pathLst>
                <a:path w="42" h="66">
                  <a:moveTo>
                    <a:pt x="4" y="14"/>
                  </a:moveTo>
                  <a:lnTo>
                    <a:pt x="8" y="22"/>
                  </a:lnTo>
                  <a:lnTo>
                    <a:pt x="0" y="30"/>
                  </a:lnTo>
                  <a:lnTo>
                    <a:pt x="8" y="44"/>
                  </a:lnTo>
                  <a:lnTo>
                    <a:pt x="8" y="44"/>
                  </a:lnTo>
                  <a:lnTo>
                    <a:pt x="6" y="46"/>
                  </a:lnTo>
                  <a:lnTo>
                    <a:pt x="4" y="54"/>
                  </a:lnTo>
                  <a:lnTo>
                    <a:pt x="2" y="66"/>
                  </a:lnTo>
                  <a:lnTo>
                    <a:pt x="2" y="66"/>
                  </a:lnTo>
                  <a:lnTo>
                    <a:pt x="2" y="66"/>
                  </a:lnTo>
                  <a:lnTo>
                    <a:pt x="10" y="60"/>
                  </a:lnTo>
                  <a:lnTo>
                    <a:pt x="20" y="56"/>
                  </a:lnTo>
                  <a:lnTo>
                    <a:pt x="26" y="58"/>
                  </a:lnTo>
                  <a:lnTo>
                    <a:pt x="26" y="58"/>
                  </a:lnTo>
                  <a:lnTo>
                    <a:pt x="30" y="54"/>
                  </a:lnTo>
                  <a:lnTo>
                    <a:pt x="34" y="54"/>
                  </a:lnTo>
                  <a:lnTo>
                    <a:pt x="38" y="50"/>
                  </a:lnTo>
                  <a:lnTo>
                    <a:pt x="38" y="50"/>
                  </a:lnTo>
                  <a:lnTo>
                    <a:pt x="40" y="46"/>
                  </a:lnTo>
                  <a:lnTo>
                    <a:pt x="42" y="38"/>
                  </a:lnTo>
                  <a:lnTo>
                    <a:pt x="40" y="24"/>
                  </a:lnTo>
                  <a:lnTo>
                    <a:pt x="34" y="10"/>
                  </a:lnTo>
                  <a:lnTo>
                    <a:pt x="28" y="0"/>
                  </a:lnTo>
                  <a:lnTo>
                    <a:pt x="28" y="0"/>
                  </a:lnTo>
                  <a:lnTo>
                    <a:pt x="14" y="4"/>
                  </a:lnTo>
                  <a:lnTo>
                    <a:pt x="8" y="8"/>
                  </a:lnTo>
                  <a:lnTo>
                    <a:pt x="4" y="14"/>
                  </a:lnTo>
                  <a:lnTo>
                    <a:pt x="4" y="14"/>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878" name="Freeform 1771"/>
            <p:cNvSpPr>
              <a:spLocks/>
            </p:cNvSpPr>
            <p:nvPr/>
          </p:nvSpPr>
          <p:spPr bwMode="auto">
            <a:xfrm>
              <a:off x="3116142" y="5451516"/>
              <a:ext cx="7213" cy="11485"/>
            </a:xfrm>
            <a:custGeom>
              <a:avLst/>
              <a:gdLst/>
              <a:ahLst/>
              <a:cxnLst>
                <a:cxn ang="0">
                  <a:pos x="8" y="0"/>
                </a:cxn>
                <a:cxn ang="0">
                  <a:pos x="10" y="4"/>
                </a:cxn>
                <a:cxn ang="0">
                  <a:pos x="4" y="16"/>
                </a:cxn>
                <a:cxn ang="0">
                  <a:pos x="0" y="12"/>
                </a:cxn>
                <a:cxn ang="0">
                  <a:pos x="8" y="0"/>
                </a:cxn>
              </a:cxnLst>
              <a:rect l="0" t="0" r="r" b="b"/>
              <a:pathLst>
                <a:path w="10" h="16">
                  <a:moveTo>
                    <a:pt x="8" y="0"/>
                  </a:moveTo>
                  <a:lnTo>
                    <a:pt x="10" y="4"/>
                  </a:lnTo>
                  <a:lnTo>
                    <a:pt x="4" y="16"/>
                  </a:lnTo>
                  <a:lnTo>
                    <a:pt x="0" y="12"/>
                  </a:lnTo>
                  <a:lnTo>
                    <a:pt x="8" y="0"/>
                  </a:lnTo>
                  <a:close/>
                </a:path>
              </a:pathLst>
            </a:custGeom>
            <a:solidFill>
              <a:schemeClr val="bg1">
                <a:lumMod val="8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879" name="Freeform 1772"/>
            <p:cNvSpPr>
              <a:spLocks/>
            </p:cNvSpPr>
            <p:nvPr/>
          </p:nvSpPr>
          <p:spPr bwMode="auto">
            <a:xfrm>
              <a:off x="3068539" y="5440031"/>
              <a:ext cx="46161" cy="50247"/>
            </a:xfrm>
            <a:custGeom>
              <a:avLst/>
              <a:gdLst/>
              <a:ahLst/>
              <a:cxnLst>
                <a:cxn ang="0">
                  <a:pos x="64" y="36"/>
                </a:cxn>
                <a:cxn ang="0">
                  <a:pos x="64" y="36"/>
                </a:cxn>
                <a:cxn ang="0">
                  <a:pos x="58" y="40"/>
                </a:cxn>
                <a:cxn ang="0">
                  <a:pos x="50" y="46"/>
                </a:cxn>
                <a:cxn ang="0">
                  <a:pos x="44" y="54"/>
                </a:cxn>
                <a:cxn ang="0">
                  <a:pos x="40" y="60"/>
                </a:cxn>
                <a:cxn ang="0">
                  <a:pos x="24" y="50"/>
                </a:cxn>
                <a:cxn ang="0">
                  <a:pos x="6" y="52"/>
                </a:cxn>
                <a:cxn ang="0">
                  <a:pos x="14" y="62"/>
                </a:cxn>
                <a:cxn ang="0">
                  <a:pos x="14" y="64"/>
                </a:cxn>
                <a:cxn ang="0">
                  <a:pos x="2" y="70"/>
                </a:cxn>
                <a:cxn ang="0">
                  <a:pos x="0" y="50"/>
                </a:cxn>
                <a:cxn ang="0">
                  <a:pos x="0" y="50"/>
                </a:cxn>
                <a:cxn ang="0">
                  <a:pos x="2" y="44"/>
                </a:cxn>
                <a:cxn ang="0">
                  <a:pos x="6" y="38"/>
                </a:cxn>
                <a:cxn ang="0">
                  <a:pos x="12" y="32"/>
                </a:cxn>
                <a:cxn ang="0">
                  <a:pos x="18" y="30"/>
                </a:cxn>
                <a:cxn ang="0">
                  <a:pos x="18" y="30"/>
                </a:cxn>
                <a:cxn ang="0">
                  <a:pos x="22" y="16"/>
                </a:cxn>
                <a:cxn ang="0">
                  <a:pos x="22" y="8"/>
                </a:cxn>
                <a:cxn ang="0">
                  <a:pos x="20" y="2"/>
                </a:cxn>
                <a:cxn ang="0">
                  <a:pos x="26" y="0"/>
                </a:cxn>
                <a:cxn ang="0">
                  <a:pos x="26" y="0"/>
                </a:cxn>
                <a:cxn ang="0">
                  <a:pos x="30" y="6"/>
                </a:cxn>
                <a:cxn ang="0">
                  <a:pos x="36" y="12"/>
                </a:cxn>
                <a:cxn ang="0">
                  <a:pos x="46" y="20"/>
                </a:cxn>
                <a:cxn ang="0">
                  <a:pos x="56" y="28"/>
                </a:cxn>
                <a:cxn ang="0">
                  <a:pos x="62" y="32"/>
                </a:cxn>
                <a:cxn ang="0">
                  <a:pos x="64" y="36"/>
                </a:cxn>
                <a:cxn ang="0">
                  <a:pos x="64" y="36"/>
                </a:cxn>
              </a:cxnLst>
              <a:rect l="0" t="0" r="r" b="b"/>
              <a:pathLst>
                <a:path w="64" h="70">
                  <a:moveTo>
                    <a:pt x="64" y="36"/>
                  </a:moveTo>
                  <a:lnTo>
                    <a:pt x="64" y="36"/>
                  </a:lnTo>
                  <a:lnTo>
                    <a:pt x="58" y="40"/>
                  </a:lnTo>
                  <a:lnTo>
                    <a:pt x="50" y="46"/>
                  </a:lnTo>
                  <a:lnTo>
                    <a:pt x="44" y="54"/>
                  </a:lnTo>
                  <a:lnTo>
                    <a:pt x="40" y="60"/>
                  </a:lnTo>
                  <a:lnTo>
                    <a:pt x="24" y="50"/>
                  </a:lnTo>
                  <a:lnTo>
                    <a:pt x="6" y="52"/>
                  </a:lnTo>
                  <a:lnTo>
                    <a:pt x="14" y="62"/>
                  </a:lnTo>
                  <a:lnTo>
                    <a:pt x="14" y="64"/>
                  </a:lnTo>
                  <a:lnTo>
                    <a:pt x="2" y="70"/>
                  </a:lnTo>
                  <a:lnTo>
                    <a:pt x="0" y="50"/>
                  </a:lnTo>
                  <a:lnTo>
                    <a:pt x="0" y="50"/>
                  </a:lnTo>
                  <a:lnTo>
                    <a:pt x="2" y="44"/>
                  </a:lnTo>
                  <a:lnTo>
                    <a:pt x="6" y="38"/>
                  </a:lnTo>
                  <a:lnTo>
                    <a:pt x="12" y="32"/>
                  </a:lnTo>
                  <a:lnTo>
                    <a:pt x="18" y="30"/>
                  </a:lnTo>
                  <a:lnTo>
                    <a:pt x="18" y="30"/>
                  </a:lnTo>
                  <a:lnTo>
                    <a:pt x="22" y="16"/>
                  </a:lnTo>
                  <a:lnTo>
                    <a:pt x="22" y="8"/>
                  </a:lnTo>
                  <a:lnTo>
                    <a:pt x="20" y="2"/>
                  </a:lnTo>
                  <a:lnTo>
                    <a:pt x="26" y="0"/>
                  </a:lnTo>
                  <a:lnTo>
                    <a:pt x="26" y="0"/>
                  </a:lnTo>
                  <a:lnTo>
                    <a:pt x="30" y="6"/>
                  </a:lnTo>
                  <a:lnTo>
                    <a:pt x="36" y="12"/>
                  </a:lnTo>
                  <a:lnTo>
                    <a:pt x="46" y="20"/>
                  </a:lnTo>
                  <a:lnTo>
                    <a:pt x="56" y="28"/>
                  </a:lnTo>
                  <a:lnTo>
                    <a:pt x="62" y="32"/>
                  </a:lnTo>
                  <a:lnTo>
                    <a:pt x="64" y="36"/>
                  </a:lnTo>
                  <a:lnTo>
                    <a:pt x="64" y="36"/>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880" name="Freeform 1773"/>
            <p:cNvSpPr>
              <a:spLocks/>
            </p:cNvSpPr>
            <p:nvPr/>
          </p:nvSpPr>
          <p:spPr bwMode="auto">
            <a:xfrm>
              <a:off x="2990642" y="5491713"/>
              <a:ext cx="93764" cy="89009"/>
            </a:xfrm>
            <a:custGeom>
              <a:avLst/>
              <a:gdLst/>
              <a:ahLst/>
              <a:cxnLst>
                <a:cxn ang="0">
                  <a:pos x="124" y="48"/>
                </a:cxn>
                <a:cxn ang="0">
                  <a:pos x="120" y="56"/>
                </a:cxn>
                <a:cxn ang="0">
                  <a:pos x="120" y="82"/>
                </a:cxn>
                <a:cxn ang="0">
                  <a:pos x="112" y="100"/>
                </a:cxn>
                <a:cxn ang="0">
                  <a:pos x="106" y="100"/>
                </a:cxn>
                <a:cxn ang="0">
                  <a:pos x="98" y="108"/>
                </a:cxn>
                <a:cxn ang="0">
                  <a:pos x="84" y="110"/>
                </a:cxn>
                <a:cxn ang="0">
                  <a:pos x="64" y="114"/>
                </a:cxn>
                <a:cxn ang="0">
                  <a:pos x="50" y="118"/>
                </a:cxn>
                <a:cxn ang="0">
                  <a:pos x="54" y="108"/>
                </a:cxn>
                <a:cxn ang="0">
                  <a:pos x="54" y="108"/>
                </a:cxn>
                <a:cxn ang="0">
                  <a:pos x="42" y="106"/>
                </a:cxn>
                <a:cxn ang="0">
                  <a:pos x="34" y="110"/>
                </a:cxn>
                <a:cxn ang="0">
                  <a:pos x="18" y="112"/>
                </a:cxn>
                <a:cxn ang="0">
                  <a:pos x="10" y="118"/>
                </a:cxn>
                <a:cxn ang="0">
                  <a:pos x="0" y="118"/>
                </a:cxn>
                <a:cxn ang="0">
                  <a:pos x="0" y="112"/>
                </a:cxn>
                <a:cxn ang="0">
                  <a:pos x="12" y="106"/>
                </a:cxn>
                <a:cxn ang="0">
                  <a:pos x="24" y="94"/>
                </a:cxn>
                <a:cxn ang="0">
                  <a:pos x="52" y="90"/>
                </a:cxn>
                <a:cxn ang="0">
                  <a:pos x="58" y="94"/>
                </a:cxn>
                <a:cxn ang="0">
                  <a:pos x="62" y="84"/>
                </a:cxn>
                <a:cxn ang="0">
                  <a:pos x="66" y="80"/>
                </a:cxn>
                <a:cxn ang="0">
                  <a:pos x="70" y="66"/>
                </a:cxn>
                <a:cxn ang="0">
                  <a:pos x="76" y="64"/>
                </a:cxn>
                <a:cxn ang="0">
                  <a:pos x="72" y="70"/>
                </a:cxn>
                <a:cxn ang="0">
                  <a:pos x="78" y="74"/>
                </a:cxn>
                <a:cxn ang="0">
                  <a:pos x="88" y="66"/>
                </a:cxn>
                <a:cxn ang="0">
                  <a:pos x="106" y="38"/>
                </a:cxn>
                <a:cxn ang="0">
                  <a:pos x="106" y="22"/>
                </a:cxn>
                <a:cxn ang="0">
                  <a:pos x="108" y="14"/>
                </a:cxn>
                <a:cxn ang="0">
                  <a:pos x="124" y="0"/>
                </a:cxn>
                <a:cxn ang="0">
                  <a:pos x="128" y="10"/>
                </a:cxn>
                <a:cxn ang="0">
                  <a:pos x="130" y="38"/>
                </a:cxn>
                <a:cxn ang="0">
                  <a:pos x="128" y="50"/>
                </a:cxn>
              </a:cxnLst>
              <a:rect l="0" t="0" r="r" b="b"/>
              <a:pathLst>
                <a:path w="130" h="124">
                  <a:moveTo>
                    <a:pt x="128" y="50"/>
                  </a:moveTo>
                  <a:lnTo>
                    <a:pt x="124" y="48"/>
                  </a:lnTo>
                  <a:lnTo>
                    <a:pt x="120" y="56"/>
                  </a:lnTo>
                  <a:lnTo>
                    <a:pt x="120" y="56"/>
                  </a:lnTo>
                  <a:lnTo>
                    <a:pt x="122" y="68"/>
                  </a:lnTo>
                  <a:lnTo>
                    <a:pt x="120" y="82"/>
                  </a:lnTo>
                  <a:lnTo>
                    <a:pt x="116" y="96"/>
                  </a:lnTo>
                  <a:lnTo>
                    <a:pt x="112" y="100"/>
                  </a:lnTo>
                  <a:lnTo>
                    <a:pt x="108" y="104"/>
                  </a:lnTo>
                  <a:lnTo>
                    <a:pt x="106" y="100"/>
                  </a:lnTo>
                  <a:lnTo>
                    <a:pt x="98" y="108"/>
                  </a:lnTo>
                  <a:lnTo>
                    <a:pt x="98" y="108"/>
                  </a:lnTo>
                  <a:lnTo>
                    <a:pt x="92" y="108"/>
                  </a:lnTo>
                  <a:lnTo>
                    <a:pt x="84" y="110"/>
                  </a:lnTo>
                  <a:lnTo>
                    <a:pt x="74" y="118"/>
                  </a:lnTo>
                  <a:lnTo>
                    <a:pt x="64" y="114"/>
                  </a:lnTo>
                  <a:lnTo>
                    <a:pt x="54" y="124"/>
                  </a:lnTo>
                  <a:lnTo>
                    <a:pt x="50" y="118"/>
                  </a:lnTo>
                  <a:lnTo>
                    <a:pt x="52" y="114"/>
                  </a:lnTo>
                  <a:lnTo>
                    <a:pt x="54" y="108"/>
                  </a:lnTo>
                  <a:lnTo>
                    <a:pt x="54" y="108"/>
                  </a:lnTo>
                  <a:lnTo>
                    <a:pt x="54" y="108"/>
                  </a:lnTo>
                  <a:lnTo>
                    <a:pt x="48" y="108"/>
                  </a:lnTo>
                  <a:lnTo>
                    <a:pt x="42" y="106"/>
                  </a:lnTo>
                  <a:lnTo>
                    <a:pt x="36" y="110"/>
                  </a:lnTo>
                  <a:lnTo>
                    <a:pt x="34" y="110"/>
                  </a:lnTo>
                  <a:lnTo>
                    <a:pt x="20" y="114"/>
                  </a:lnTo>
                  <a:lnTo>
                    <a:pt x="18" y="112"/>
                  </a:lnTo>
                  <a:lnTo>
                    <a:pt x="14" y="120"/>
                  </a:lnTo>
                  <a:lnTo>
                    <a:pt x="10" y="118"/>
                  </a:lnTo>
                  <a:lnTo>
                    <a:pt x="4" y="118"/>
                  </a:lnTo>
                  <a:lnTo>
                    <a:pt x="0" y="118"/>
                  </a:lnTo>
                  <a:lnTo>
                    <a:pt x="0" y="112"/>
                  </a:lnTo>
                  <a:lnTo>
                    <a:pt x="0" y="112"/>
                  </a:lnTo>
                  <a:lnTo>
                    <a:pt x="6" y="110"/>
                  </a:lnTo>
                  <a:lnTo>
                    <a:pt x="12" y="106"/>
                  </a:lnTo>
                  <a:lnTo>
                    <a:pt x="24" y="94"/>
                  </a:lnTo>
                  <a:lnTo>
                    <a:pt x="24" y="94"/>
                  </a:lnTo>
                  <a:lnTo>
                    <a:pt x="38" y="94"/>
                  </a:lnTo>
                  <a:lnTo>
                    <a:pt x="52" y="90"/>
                  </a:lnTo>
                  <a:lnTo>
                    <a:pt x="52" y="94"/>
                  </a:lnTo>
                  <a:lnTo>
                    <a:pt x="58" y="94"/>
                  </a:lnTo>
                  <a:lnTo>
                    <a:pt x="62" y="92"/>
                  </a:lnTo>
                  <a:lnTo>
                    <a:pt x="62" y="84"/>
                  </a:lnTo>
                  <a:lnTo>
                    <a:pt x="62" y="84"/>
                  </a:lnTo>
                  <a:lnTo>
                    <a:pt x="66" y="80"/>
                  </a:lnTo>
                  <a:lnTo>
                    <a:pt x="68" y="76"/>
                  </a:lnTo>
                  <a:lnTo>
                    <a:pt x="70" y="66"/>
                  </a:lnTo>
                  <a:lnTo>
                    <a:pt x="74" y="62"/>
                  </a:lnTo>
                  <a:lnTo>
                    <a:pt x="76" y="64"/>
                  </a:lnTo>
                  <a:lnTo>
                    <a:pt x="76" y="66"/>
                  </a:lnTo>
                  <a:lnTo>
                    <a:pt x="72" y="70"/>
                  </a:lnTo>
                  <a:lnTo>
                    <a:pt x="74" y="74"/>
                  </a:lnTo>
                  <a:lnTo>
                    <a:pt x="78" y="74"/>
                  </a:lnTo>
                  <a:lnTo>
                    <a:pt x="78" y="74"/>
                  </a:lnTo>
                  <a:lnTo>
                    <a:pt x="88" y="66"/>
                  </a:lnTo>
                  <a:lnTo>
                    <a:pt x="98" y="52"/>
                  </a:lnTo>
                  <a:lnTo>
                    <a:pt x="106" y="38"/>
                  </a:lnTo>
                  <a:lnTo>
                    <a:pt x="110" y="26"/>
                  </a:lnTo>
                  <a:lnTo>
                    <a:pt x="106" y="22"/>
                  </a:lnTo>
                  <a:lnTo>
                    <a:pt x="106" y="22"/>
                  </a:lnTo>
                  <a:lnTo>
                    <a:pt x="108" y="14"/>
                  </a:lnTo>
                  <a:lnTo>
                    <a:pt x="112" y="4"/>
                  </a:lnTo>
                  <a:lnTo>
                    <a:pt x="124" y="0"/>
                  </a:lnTo>
                  <a:lnTo>
                    <a:pt x="124" y="0"/>
                  </a:lnTo>
                  <a:lnTo>
                    <a:pt x="128" y="10"/>
                  </a:lnTo>
                  <a:lnTo>
                    <a:pt x="130" y="24"/>
                  </a:lnTo>
                  <a:lnTo>
                    <a:pt x="130" y="38"/>
                  </a:lnTo>
                  <a:lnTo>
                    <a:pt x="128" y="50"/>
                  </a:lnTo>
                  <a:lnTo>
                    <a:pt x="128" y="50"/>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881" name="Freeform 1774"/>
            <p:cNvSpPr>
              <a:spLocks/>
            </p:cNvSpPr>
            <p:nvPr/>
          </p:nvSpPr>
          <p:spPr bwMode="auto">
            <a:xfrm>
              <a:off x="3000740" y="5574980"/>
              <a:ext cx="23081" cy="18664"/>
            </a:xfrm>
            <a:custGeom>
              <a:avLst/>
              <a:gdLst/>
              <a:ahLst/>
              <a:cxnLst>
                <a:cxn ang="0">
                  <a:pos x="26" y="16"/>
                </a:cxn>
                <a:cxn ang="0">
                  <a:pos x="20" y="14"/>
                </a:cxn>
                <a:cxn ang="0">
                  <a:pos x="8" y="26"/>
                </a:cxn>
                <a:cxn ang="0">
                  <a:pos x="0" y="14"/>
                </a:cxn>
                <a:cxn ang="0">
                  <a:pos x="8" y="6"/>
                </a:cxn>
                <a:cxn ang="0">
                  <a:pos x="16" y="6"/>
                </a:cxn>
                <a:cxn ang="0">
                  <a:pos x="22" y="0"/>
                </a:cxn>
                <a:cxn ang="0">
                  <a:pos x="32" y="8"/>
                </a:cxn>
                <a:cxn ang="0">
                  <a:pos x="26" y="16"/>
                </a:cxn>
              </a:cxnLst>
              <a:rect l="0" t="0" r="r" b="b"/>
              <a:pathLst>
                <a:path w="32" h="26">
                  <a:moveTo>
                    <a:pt x="26" y="16"/>
                  </a:moveTo>
                  <a:lnTo>
                    <a:pt x="20" y="14"/>
                  </a:lnTo>
                  <a:lnTo>
                    <a:pt x="8" y="26"/>
                  </a:lnTo>
                  <a:lnTo>
                    <a:pt x="0" y="14"/>
                  </a:lnTo>
                  <a:lnTo>
                    <a:pt x="8" y="6"/>
                  </a:lnTo>
                  <a:lnTo>
                    <a:pt x="16" y="6"/>
                  </a:lnTo>
                  <a:lnTo>
                    <a:pt x="22" y="0"/>
                  </a:lnTo>
                  <a:lnTo>
                    <a:pt x="32" y="8"/>
                  </a:lnTo>
                  <a:lnTo>
                    <a:pt x="26" y="16"/>
                  </a:lnTo>
                  <a:close/>
                </a:path>
              </a:pathLst>
            </a:custGeom>
            <a:solidFill>
              <a:schemeClr val="bg1">
                <a:lumMod val="8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882" name="Freeform 1775"/>
            <p:cNvSpPr>
              <a:spLocks/>
            </p:cNvSpPr>
            <p:nvPr/>
          </p:nvSpPr>
          <p:spPr bwMode="auto">
            <a:xfrm>
              <a:off x="2979101" y="5577851"/>
              <a:ext cx="20195" cy="31584"/>
            </a:xfrm>
            <a:custGeom>
              <a:avLst/>
              <a:gdLst/>
              <a:ahLst/>
              <a:cxnLst>
                <a:cxn ang="0">
                  <a:pos x="12" y="0"/>
                </a:cxn>
                <a:cxn ang="0">
                  <a:pos x="10" y="6"/>
                </a:cxn>
                <a:cxn ang="0">
                  <a:pos x="4" y="6"/>
                </a:cxn>
                <a:cxn ang="0">
                  <a:pos x="0" y="10"/>
                </a:cxn>
                <a:cxn ang="0">
                  <a:pos x="4" y="14"/>
                </a:cxn>
                <a:cxn ang="0">
                  <a:pos x="4" y="16"/>
                </a:cxn>
                <a:cxn ang="0">
                  <a:pos x="2" y="14"/>
                </a:cxn>
                <a:cxn ang="0">
                  <a:pos x="2" y="20"/>
                </a:cxn>
                <a:cxn ang="0">
                  <a:pos x="6" y="18"/>
                </a:cxn>
                <a:cxn ang="0">
                  <a:pos x="8" y="20"/>
                </a:cxn>
                <a:cxn ang="0">
                  <a:pos x="10" y="18"/>
                </a:cxn>
                <a:cxn ang="0">
                  <a:pos x="6" y="16"/>
                </a:cxn>
                <a:cxn ang="0">
                  <a:pos x="6" y="12"/>
                </a:cxn>
                <a:cxn ang="0">
                  <a:pos x="8" y="12"/>
                </a:cxn>
                <a:cxn ang="0">
                  <a:pos x="8" y="12"/>
                </a:cxn>
                <a:cxn ang="0">
                  <a:pos x="10" y="16"/>
                </a:cxn>
                <a:cxn ang="0">
                  <a:pos x="12" y="22"/>
                </a:cxn>
                <a:cxn ang="0">
                  <a:pos x="8" y="30"/>
                </a:cxn>
                <a:cxn ang="0">
                  <a:pos x="8" y="38"/>
                </a:cxn>
                <a:cxn ang="0">
                  <a:pos x="12" y="42"/>
                </a:cxn>
                <a:cxn ang="0">
                  <a:pos x="12" y="34"/>
                </a:cxn>
                <a:cxn ang="0">
                  <a:pos x="14" y="34"/>
                </a:cxn>
                <a:cxn ang="0">
                  <a:pos x="14" y="38"/>
                </a:cxn>
                <a:cxn ang="0">
                  <a:pos x="14" y="44"/>
                </a:cxn>
                <a:cxn ang="0">
                  <a:pos x="18" y="42"/>
                </a:cxn>
                <a:cxn ang="0">
                  <a:pos x="20" y="38"/>
                </a:cxn>
                <a:cxn ang="0">
                  <a:pos x="20" y="38"/>
                </a:cxn>
                <a:cxn ang="0">
                  <a:pos x="20" y="38"/>
                </a:cxn>
                <a:cxn ang="0">
                  <a:pos x="24" y="26"/>
                </a:cxn>
                <a:cxn ang="0">
                  <a:pos x="28" y="16"/>
                </a:cxn>
                <a:cxn ang="0">
                  <a:pos x="28" y="10"/>
                </a:cxn>
                <a:cxn ang="0">
                  <a:pos x="24" y="10"/>
                </a:cxn>
                <a:cxn ang="0">
                  <a:pos x="24" y="4"/>
                </a:cxn>
                <a:cxn ang="0">
                  <a:pos x="18" y="4"/>
                </a:cxn>
                <a:cxn ang="0">
                  <a:pos x="16" y="0"/>
                </a:cxn>
                <a:cxn ang="0">
                  <a:pos x="16" y="0"/>
                </a:cxn>
                <a:cxn ang="0">
                  <a:pos x="12" y="0"/>
                </a:cxn>
                <a:cxn ang="0">
                  <a:pos x="12" y="0"/>
                </a:cxn>
              </a:cxnLst>
              <a:rect l="0" t="0" r="r" b="b"/>
              <a:pathLst>
                <a:path w="28" h="44">
                  <a:moveTo>
                    <a:pt x="12" y="0"/>
                  </a:moveTo>
                  <a:lnTo>
                    <a:pt x="10" y="6"/>
                  </a:lnTo>
                  <a:lnTo>
                    <a:pt x="4" y="6"/>
                  </a:lnTo>
                  <a:lnTo>
                    <a:pt x="0" y="10"/>
                  </a:lnTo>
                  <a:lnTo>
                    <a:pt x="4" y="14"/>
                  </a:lnTo>
                  <a:lnTo>
                    <a:pt x="4" y="16"/>
                  </a:lnTo>
                  <a:lnTo>
                    <a:pt x="2" y="14"/>
                  </a:lnTo>
                  <a:lnTo>
                    <a:pt x="2" y="20"/>
                  </a:lnTo>
                  <a:lnTo>
                    <a:pt x="6" y="18"/>
                  </a:lnTo>
                  <a:lnTo>
                    <a:pt x="8" y="20"/>
                  </a:lnTo>
                  <a:lnTo>
                    <a:pt x="10" y="18"/>
                  </a:lnTo>
                  <a:lnTo>
                    <a:pt x="6" y="16"/>
                  </a:lnTo>
                  <a:lnTo>
                    <a:pt x="6" y="12"/>
                  </a:lnTo>
                  <a:lnTo>
                    <a:pt x="8" y="12"/>
                  </a:lnTo>
                  <a:lnTo>
                    <a:pt x="8" y="12"/>
                  </a:lnTo>
                  <a:lnTo>
                    <a:pt x="10" y="16"/>
                  </a:lnTo>
                  <a:lnTo>
                    <a:pt x="12" y="22"/>
                  </a:lnTo>
                  <a:lnTo>
                    <a:pt x="8" y="30"/>
                  </a:lnTo>
                  <a:lnTo>
                    <a:pt x="8" y="38"/>
                  </a:lnTo>
                  <a:lnTo>
                    <a:pt x="12" y="42"/>
                  </a:lnTo>
                  <a:lnTo>
                    <a:pt x="12" y="34"/>
                  </a:lnTo>
                  <a:lnTo>
                    <a:pt x="14" y="34"/>
                  </a:lnTo>
                  <a:lnTo>
                    <a:pt x="14" y="38"/>
                  </a:lnTo>
                  <a:lnTo>
                    <a:pt x="14" y="44"/>
                  </a:lnTo>
                  <a:lnTo>
                    <a:pt x="18" y="42"/>
                  </a:lnTo>
                  <a:lnTo>
                    <a:pt x="20" y="38"/>
                  </a:lnTo>
                  <a:lnTo>
                    <a:pt x="20" y="38"/>
                  </a:lnTo>
                  <a:lnTo>
                    <a:pt x="20" y="38"/>
                  </a:lnTo>
                  <a:lnTo>
                    <a:pt x="24" y="26"/>
                  </a:lnTo>
                  <a:lnTo>
                    <a:pt x="28" y="16"/>
                  </a:lnTo>
                  <a:lnTo>
                    <a:pt x="28" y="10"/>
                  </a:lnTo>
                  <a:lnTo>
                    <a:pt x="24" y="10"/>
                  </a:lnTo>
                  <a:lnTo>
                    <a:pt x="24" y="4"/>
                  </a:lnTo>
                  <a:lnTo>
                    <a:pt x="18" y="4"/>
                  </a:lnTo>
                  <a:lnTo>
                    <a:pt x="16" y="0"/>
                  </a:lnTo>
                  <a:lnTo>
                    <a:pt x="16" y="0"/>
                  </a:lnTo>
                  <a:lnTo>
                    <a:pt x="12" y="0"/>
                  </a:lnTo>
                  <a:lnTo>
                    <a:pt x="12" y="0"/>
                  </a:lnTo>
                  <a:close/>
                </a:path>
              </a:pathLst>
            </a:custGeom>
            <a:solidFill>
              <a:schemeClr val="bg1">
                <a:lumMod val="8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883" name="Freeform 1776"/>
            <p:cNvSpPr>
              <a:spLocks/>
            </p:cNvSpPr>
            <p:nvPr/>
          </p:nvSpPr>
          <p:spPr bwMode="auto">
            <a:xfrm>
              <a:off x="2950251" y="5582159"/>
              <a:ext cx="5770" cy="2871"/>
            </a:xfrm>
            <a:custGeom>
              <a:avLst/>
              <a:gdLst/>
              <a:ahLst/>
              <a:cxnLst>
                <a:cxn ang="0">
                  <a:pos x="0" y="2"/>
                </a:cxn>
                <a:cxn ang="0">
                  <a:pos x="0" y="4"/>
                </a:cxn>
                <a:cxn ang="0">
                  <a:pos x="0" y="4"/>
                </a:cxn>
                <a:cxn ang="0">
                  <a:pos x="4" y="4"/>
                </a:cxn>
                <a:cxn ang="0">
                  <a:pos x="8" y="2"/>
                </a:cxn>
                <a:cxn ang="0">
                  <a:pos x="6" y="0"/>
                </a:cxn>
                <a:cxn ang="0">
                  <a:pos x="0" y="2"/>
                </a:cxn>
              </a:cxnLst>
              <a:rect l="0" t="0" r="r" b="b"/>
              <a:pathLst>
                <a:path w="8" h="4">
                  <a:moveTo>
                    <a:pt x="0" y="2"/>
                  </a:moveTo>
                  <a:lnTo>
                    <a:pt x="0" y="4"/>
                  </a:lnTo>
                  <a:lnTo>
                    <a:pt x="0" y="4"/>
                  </a:lnTo>
                  <a:lnTo>
                    <a:pt x="4" y="4"/>
                  </a:lnTo>
                  <a:lnTo>
                    <a:pt x="8" y="2"/>
                  </a:lnTo>
                  <a:lnTo>
                    <a:pt x="6" y="0"/>
                  </a:lnTo>
                  <a:lnTo>
                    <a:pt x="0" y="2"/>
                  </a:lnTo>
                  <a:close/>
                </a:path>
              </a:pathLst>
            </a:custGeom>
            <a:solidFill>
              <a:schemeClr val="bg1">
                <a:lumMod val="8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884" name="Freeform 1777"/>
            <p:cNvSpPr>
              <a:spLocks/>
            </p:cNvSpPr>
            <p:nvPr/>
          </p:nvSpPr>
          <p:spPr bwMode="auto">
            <a:xfrm>
              <a:off x="3077194" y="5931015"/>
              <a:ext cx="86553" cy="74653"/>
            </a:xfrm>
            <a:custGeom>
              <a:avLst/>
              <a:gdLst/>
              <a:ahLst/>
              <a:cxnLst>
                <a:cxn ang="0">
                  <a:pos x="2" y="0"/>
                </a:cxn>
                <a:cxn ang="0">
                  <a:pos x="2" y="0"/>
                </a:cxn>
                <a:cxn ang="0">
                  <a:pos x="2" y="28"/>
                </a:cxn>
                <a:cxn ang="0">
                  <a:pos x="2" y="44"/>
                </a:cxn>
                <a:cxn ang="0">
                  <a:pos x="0" y="54"/>
                </a:cxn>
                <a:cxn ang="0">
                  <a:pos x="0" y="54"/>
                </a:cxn>
                <a:cxn ang="0">
                  <a:pos x="2" y="60"/>
                </a:cxn>
                <a:cxn ang="0">
                  <a:pos x="4" y="68"/>
                </a:cxn>
                <a:cxn ang="0">
                  <a:pos x="4" y="84"/>
                </a:cxn>
                <a:cxn ang="0">
                  <a:pos x="22" y="86"/>
                </a:cxn>
                <a:cxn ang="0">
                  <a:pos x="30" y="80"/>
                </a:cxn>
                <a:cxn ang="0">
                  <a:pos x="26" y="74"/>
                </a:cxn>
                <a:cxn ang="0">
                  <a:pos x="32" y="70"/>
                </a:cxn>
                <a:cxn ang="0">
                  <a:pos x="36" y="68"/>
                </a:cxn>
                <a:cxn ang="0">
                  <a:pos x="34" y="64"/>
                </a:cxn>
                <a:cxn ang="0">
                  <a:pos x="38" y="66"/>
                </a:cxn>
                <a:cxn ang="0">
                  <a:pos x="42" y="62"/>
                </a:cxn>
                <a:cxn ang="0">
                  <a:pos x="64" y="72"/>
                </a:cxn>
                <a:cxn ang="0">
                  <a:pos x="70" y="82"/>
                </a:cxn>
                <a:cxn ang="0">
                  <a:pos x="74" y="84"/>
                </a:cxn>
                <a:cxn ang="0">
                  <a:pos x="74" y="86"/>
                </a:cxn>
                <a:cxn ang="0">
                  <a:pos x="82" y="96"/>
                </a:cxn>
                <a:cxn ang="0">
                  <a:pos x="110" y="100"/>
                </a:cxn>
                <a:cxn ang="0">
                  <a:pos x="110" y="102"/>
                </a:cxn>
                <a:cxn ang="0">
                  <a:pos x="112" y="104"/>
                </a:cxn>
                <a:cxn ang="0">
                  <a:pos x="116" y="102"/>
                </a:cxn>
                <a:cxn ang="0">
                  <a:pos x="114" y="100"/>
                </a:cxn>
                <a:cxn ang="0">
                  <a:pos x="114" y="100"/>
                </a:cxn>
                <a:cxn ang="0">
                  <a:pos x="116" y="100"/>
                </a:cxn>
                <a:cxn ang="0">
                  <a:pos x="120" y="100"/>
                </a:cxn>
                <a:cxn ang="0">
                  <a:pos x="120" y="98"/>
                </a:cxn>
                <a:cxn ang="0">
                  <a:pos x="120" y="98"/>
                </a:cxn>
                <a:cxn ang="0">
                  <a:pos x="114" y="96"/>
                </a:cxn>
                <a:cxn ang="0">
                  <a:pos x="108" y="94"/>
                </a:cxn>
                <a:cxn ang="0">
                  <a:pos x="110" y="92"/>
                </a:cxn>
                <a:cxn ang="0">
                  <a:pos x="100" y="88"/>
                </a:cxn>
                <a:cxn ang="0">
                  <a:pos x="100" y="84"/>
                </a:cxn>
                <a:cxn ang="0">
                  <a:pos x="100" y="82"/>
                </a:cxn>
                <a:cxn ang="0">
                  <a:pos x="94" y="84"/>
                </a:cxn>
                <a:cxn ang="0">
                  <a:pos x="94" y="84"/>
                </a:cxn>
                <a:cxn ang="0">
                  <a:pos x="90" y="80"/>
                </a:cxn>
                <a:cxn ang="0">
                  <a:pos x="88" y="76"/>
                </a:cxn>
                <a:cxn ang="0">
                  <a:pos x="88" y="70"/>
                </a:cxn>
                <a:cxn ang="0">
                  <a:pos x="88" y="70"/>
                </a:cxn>
                <a:cxn ang="0">
                  <a:pos x="84" y="68"/>
                </a:cxn>
                <a:cxn ang="0">
                  <a:pos x="80" y="64"/>
                </a:cxn>
                <a:cxn ang="0">
                  <a:pos x="76" y="60"/>
                </a:cxn>
                <a:cxn ang="0">
                  <a:pos x="74" y="56"/>
                </a:cxn>
                <a:cxn ang="0">
                  <a:pos x="76" y="54"/>
                </a:cxn>
                <a:cxn ang="0">
                  <a:pos x="84" y="52"/>
                </a:cxn>
                <a:cxn ang="0">
                  <a:pos x="84" y="50"/>
                </a:cxn>
                <a:cxn ang="0">
                  <a:pos x="82" y="44"/>
                </a:cxn>
                <a:cxn ang="0">
                  <a:pos x="60" y="38"/>
                </a:cxn>
                <a:cxn ang="0">
                  <a:pos x="60" y="38"/>
                </a:cxn>
                <a:cxn ang="0">
                  <a:pos x="60" y="32"/>
                </a:cxn>
                <a:cxn ang="0">
                  <a:pos x="58" y="30"/>
                </a:cxn>
                <a:cxn ang="0">
                  <a:pos x="52" y="24"/>
                </a:cxn>
                <a:cxn ang="0">
                  <a:pos x="46" y="20"/>
                </a:cxn>
                <a:cxn ang="0">
                  <a:pos x="42" y="14"/>
                </a:cxn>
                <a:cxn ang="0">
                  <a:pos x="2" y="0"/>
                </a:cxn>
              </a:cxnLst>
              <a:rect l="0" t="0" r="r" b="b"/>
              <a:pathLst>
                <a:path w="120" h="104">
                  <a:moveTo>
                    <a:pt x="2" y="0"/>
                  </a:moveTo>
                  <a:lnTo>
                    <a:pt x="2" y="0"/>
                  </a:lnTo>
                  <a:lnTo>
                    <a:pt x="2" y="28"/>
                  </a:lnTo>
                  <a:lnTo>
                    <a:pt x="2" y="44"/>
                  </a:lnTo>
                  <a:lnTo>
                    <a:pt x="0" y="54"/>
                  </a:lnTo>
                  <a:lnTo>
                    <a:pt x="0" y="54"/>
                  </a:lnTo>
                  <a:lnTo>
                    <a:pt x="2" y="60"/>
                  </a:lnTo>
                  <a:lnTo>
                    <a:pt x="4" y="68"/>
                  </a:lnTo>
                  <a:lnTo>
                    <a:pt x="4" y="84"/>
                  </a:lnTo>
                  <a:lnTo>
                    <a:pt x="22" y="86"/>
                  </a:lnTo>
                  <a:lnTo>
                    <a:pt x="30" y="80"/>
                  </a:lnTo>
                  <a:lnTo>
                    <a:pt x="26" y="74"/>
                  </a:lnTo>
                  <a:lnTo>
                    <a:pt x="32" y="70"/>
                  </a:lnTo>
                  <a:lnTo>
                    <a:pt x="36" y="68"/>
                  </a:lnTo>
                  <a:lnTo>
                    <a:pt x="34" y="64"/>
                  </a:lnTo>
                  <a:lnTo>
                    <a:pt x="38" y="66"/>
                  </a:lnTo>
                  <a:lnTo>
                    <a:pt x="42" y="62"/>
                  </a:lnTo>
                  <a:lnTo>
                    <a:pt x="64" y="72"/>
                  </a:lnTo>
                  <a:lnTo>
                    <a:pt x="70" y="82"/>
                  </a:lnTo>
                  <a:lnTo>
                    <a:pt x="74" y="84"/>
                  </a:lnTo>
                  <a:lnTo>
                    <a:pt x="74" y="86"/>
                  </a:lnTo>
                  <a:lnTo>
                    <a:pt x="82" y="96"/>
                  </a:lnTo>
                  <a:lnTo>
                    <a:pt x="110" y="100"/>
                  </a:lnTo>
                  <a:lnTo>
                    <a:pt x="110" y="102"/>
                  </a:lnTo>
                  <a:lnTo>
                    <a:pt x="112" y="104"/>
                  </a:lnTo>
                  <a:lnTo>
                    <a:pt x="116" y="102"/>
                  </a:lnTo>
                  <a:lnTo>
                    <a:pt x="114" y="100"/>
                  </a:lnTo>
                  <a:lnTo>
                    <a:pt x="114" y="100"/>
                  </a:lnTo>
                  <a:lnTo>
                    <a:pt x="116" y="100"/>
                  </a:lnTo>
                  <a:lnTo>
                    <a:pt x="120" y="100"/>
                  </a:lnTo>
                  <a:lnTo>
                    <a:pt x="120" y="98"/>
                  </a:lnTo>
                  <a:lnTo>
                    <a:pt x="120" y="98"/>
                  </a:lnTo>
                  <a:lnTo>
                    <a:pt x="114" y="96"/>
                  </a:lnTo>
                  <a:lnTo>
                    <a:pt x="108" y="94"/>
                  </a:lnTo>
                  <a:lnTo>
                    <a:pt x="110" y="92"/>
                  </a:lnTo>
                  <a:lnTo>
                    <a:pt x="100" y="88"/>
                  </a:lnTo>
                  <a:lnTo>
                    <a:pt x="100" y="84"/>
                  </a:lnTo>
                  <a:lnTo>
                    <a:pt x="100" y="82"/>
                  </a:lnTo>
                  <a:lnTo>
                    <a:pt x="94" y="84"/>
                  </a:lnTo>
                  <a:lnTo>
                    <a:pt x="94" y="84"/>
                  </a:lnTo>
                  <a:lnTo>
                    <a:pt x="90" y="80"/>
                  </a:lnTo>
                  <a:lnTo>
                    <a:pt x="88" y="76"/>
                  </a:lnTo>
                  <a:lnTo>
                    <a:pt x="88" y="70"/>
                  </a:lnTo>
                  <a:lnTo>
                    <a:pt x="88" y="70"/>
                  </a:lnTo>
                  <a:lnTo>
                    <a:pt x="84" y="68"/>
                  </a:lnTo>
                  <a:lnTo>
                    <a:pt x="80" y="64"/>
                  </a:lnTo>
                  <a:lnTo>
                    <a:pt x="76" y="60"/>
                  </a:lnTo>
                  <a:lnTo>
                    <a:pt x="74" y="56"/>
                  </a:lnTo>
                  <a:lnTo>
                    <a:pt x="76" y="54"/>
                  </a:lnTo>
                  <a:lnTo>
                    <a:pt x="84" y="52"/>
                  </a:lnTo>
                  <a:lnTo>
                    <a:pt x="84" y="50"/>
                  </a:lnTo>
                  <a:lnTo>
                    <a:pt x="82" y="44"/>
                  </a:lnTo>
                  <a:lnTo>
                    <a:pt x="60" y="38"/>
                  </a:lnTo>
                  <a:lnTo>
                    <a:pt x="60" y="38"/>
                  </a:lnTo>
                  <a:lnTo>
                    <a:pt x="60" y="32"/>
                  </a:lnTo>
                  <a:lnTo>
                    <a:pt x="58" y="30"/>
                  </a:lnTo>
                  <a:lnTo>
                    <a:pt x="52" y="24"/>
                  </a:lnTo>
                  <a:lnTo>
                    <a:pt x="46" y="20"/>
                  </a:lnTo>
                  <a:lnTo>
                    <a:pt x="42" y="14"/>
                  </a:lnTo>
                  <a:lnTo>
                    <a:pt x="2" y="0"/>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885" name="Freeform 1778"/>
            <p:cNvSpPr>
              <a:spLocks/>
            </p:cNvSpPr>
            <p:nvPr/>
          </p:nvSpPr>
          <p:spPr bwMode="auto">
            <a:xfrm>
              <a:off x="3181056" y="6142053"/>
              <a:ext cx="1442" cy="8614"/>
            </a:xfrm>
            <a:custGeom>
              <a:avLst/>
              <a:gdLst/>
              <a:ahLst/>
              <a:cxnLst>
                <a:cxn ang="0">
                  <a:pos x="0" y="0"/>
                </a:cxn>
                <a:cxn ang="0">
                  <a:pos x="2" y="2"/>
                </a:cxn>
                <a:cxn ang="0">
                  <a:pos x="2" y="2"/>
                </a:cxn>
                <a:cxn ang="0">
                  <a:pos x="2" y="8"/>
                </a:cxn>
                <a:cxn ang="0">
                  <a:pos x="0" y="12"/>
                </a:cxn>
                <a:cxn ang="0">
                  <a:pos x="0" y="6"/>
                </a:cxn>
                <a:cxn ang="0">
                  <a:pos x="2" y="2"/>
                </a:cxn>
                <a:cxn ang="0">
                  <a:pos x="0" y="0"/>
                </a:cxn>
              </a:cxnLst>
              <a:rect l="0" t="0" r="r" b="b"/>
              <a:pathLst>
                <a:path w="2" h="12">
                  <a:moveTo>
                    <a:pt x="0" y="0"/>
                  </a:moveTo>
                  <a:lnTo>
                    <a:pt x="2" y="2"/>
                  </a:lnTo>
                  <a:lnTo>
                    <a:pt x="2" y="2"/>
                  </a:lnTo>
                  <a:lnTo>
                    <a:pt x="2" y="8"/>
                  </a:lnTo>
                  <a:lnTo>
                    <a:pt x="0" y="12"/>
                  </a:lnTo>
                  <a:lnTo>
                    <a:pt x="0" y="6"/>
                  </a:lnTo>
                  <a:lnTo>
                    <a:pt x="2" y="2"/>
                  </a:lnTo>
                  <a:lnTo>
                    <a:pt x="0" y="0"/>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886" name="Freeform 1779"/>
            <p:cNvSpPr>
              <a:spLocks/>
            </p:cNvSpPr>
            <p:nvPr/>
          </p:nvSpPr>
          <p:spPr bwMode="auto">
            <a:xfrm>
              <a:off x="3185385" y="6167895"/>
              <a:ext cx="722" cy="2871"/>
            </a:xfrm>
            <a:custGeom>
              <a:avLst/>
              <a:gdLst/>
              <a:ahLst/>
              <a:cxnLst>
                <a:cxn ang="0">
                  <a:pos x="0" y="0"/>
                </a:cxn>
                <a:cxn ang="0">
                  <a:pos x="0" y="0"/>
                </a:cxn>
                <a:cxn ang="0">
                  <a:pos x="0" y="4"/>
                </a:cxn>
                <a:cxn ang="0">
                  <a:pos x="0" y="0"/>
                </a:cxn>
              </a:cxnLst>
              <a:rect l="0" t="0" r="r" b="b"/>
              <a:pathLst>
                <a:path h="4">
                  <a:moveTo>
                    <a:pt x="0" y="0"/>
                  </a:moveTo>
                  <a:lnTo>
                    <a:pt x="0" y="0"/>
                  </a:lnTo>
                  <a:lnTo>
                    <a:pt x="0" y="4"/>
                  </a:lnTo>
                  <a:lnTo>
                    <a:pt x="0" y="0"/>
                  </a:lnTo>
                  <a:close/>
                </a:path>
              </a:pathLst>
            </a:custGeom>
            <a:solidFill>
              <a:schemeClr val="bg1">
                <a:lumMod val="8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887" name="Freeform 1780"/>
            <p:cNvSpPr>
              <a:spLocks/>
            </p:cNvSpPr>
            <p:nvPr/>
          </p:nvSpPr>
          <p:spPr bwMode="auto">
            <a:xfrm>
              <a:off x="3110372" y="6315765"/>
              <a:ext cx="31736" cy="35891"/>
            </a:xfrm>
            <a:custGeom>
              <a:avLst/>
              <a:gdLst/>
              <a:ahLst/>
              <a:cxnLst>
                <a:cxn ang="0">
                  <a:pos x="0" y="0"/>
                </a:cxn>
                <a:cxn ang="0">
                  <a:pos x="0" y="0"/>
                </a:cxn>
                <a:cxn ang="0">
                  <a:pos x="20" y="8"/>
                </a:cxn>
                <a:cxn ang="0">
                  <a:pos x="32" y="6"/>
                </a:cxn>
                <a:cxn ang="0">
                  <a:pos x="34" y="2"/>
                </a:cxn>
                <a:cxn ang="0">
                  <a:pos x="36" y="4"/>
                </a:cxn>
                <a:cxn ang="0">
                  <a:pos x="38" y="2"/>
                </a:cxn>
                <a:cxn ang="0">
                  <a:pos x="42" y="4"/>
                </a:cxn>
                <a:cxn ang="0">
                  <a:pos x="44" y="26"/>
                </a:cxn>
                <a:cxn ang="0">
                  <a:pos x="40" y="24"/>
                </a:cxn>
                <a:cxn ang="0">
                  <a:pos x="40" y="24"/>
                </a:cxn>
                <a:cxn ang="0">
                  <a:pos x="38" y="30"/>
                </a:cxn>
                <a:cxn ang="0">
                  <a:pos x="38" y="36"/>
                </a:cxn>
                <a:cxn ang="0">
                  <a:pos x="34" y="36"/>
                </a:cxn>
                <a:cxn ang="0">
                  <a:pos x="30" y="44"/>
                </a:cxn>
                <a:cxn ang="0">
                  <a:pos x="28" y="42"/>
                </a:cxn>
                <a:cxn ang="0">
                  <a:pos x="28" y="42"/>
                </a:cxn>
                <a:cxn ang="0">
                  <a:pos x="26" y="46"/>
                </a:cxn>
                <a:cxn ang="0">
                  <a:pos x="24" y="50"/>
                </a:cxn>
                <a:cxn ang="0">
                  <a:pos x="16" y="48"/>
                </a:cxn>
                <a:cxn ang="0">
                  <a:pos x="14" y="48"/>
                </a:cxn>
                <a:cxn ang="0">
                  <a:pos x="16" y="46"/>
                </a:cxn>
                <a:cxn ang="0">
                  <a:pos x="12" y="44"/>
                </a:cxn>
                <a:cxn ang="0">
                  <a:pos x="12" y="44"/>
                </a:cxn>
                <a:cxn ang="0">
                  <a:pos x="8" y="36"/>
                </a:cxn>
                <a:cxn ang="0">
                  <a:pos x="4" y="28"/>
                </a:cxn>
                <a:cxn ang="0">
                  <a:pos x="8" y="30"/>
                </a:cxn>
                <a:cxn ang="0">
                  <a:pos x="8" y="28"/>
                </a:cxn>
                <a:cxn ang="0">
                  <a:pos x="8" y="28"/>
                </a:cxn>
                <a:cxn ang="0">
                  <a:pos x="4" y="22"/>
                </a:cxn>
                <a:cxn ang="0">
                  <a:pos x="2" y="14"/>
                </a:cxn>
                <a:cxn ang="0">
                  <a:pos x="0" y="6"/>
                </a:cxn>
                <a:cxn ang="0">
                  <a:pos x="0" y="0"/>
                </a:cxn>
                <a:cxn ang="0">
                  <a:pos x="0" y="0"/>
                </a:cxn>
              </a:cxnLst>
              <a:rect l="0" t="0" r="r" b="b"/>
              <a:pathLst>
                <a:path w="44" h="50">
                  <a:moveTo>
                    <a:pt x="0" y="0"/>
                  </a:moveTo>
                  <a:lnTo>
                    <a:pt x="0" y="0"/>
                  </a:lnTo>
                  <a:lnTo>
                    <a:pt x="20" y="8"/>
                  </a:lnTo>
                  <a:lnTo>
                    <a:pt x="32" y="6"/>
                  </a:lnTo>
                  <a:lnTo>
                    <a:pt x="34" y="2"/>
                  </a:lnTo>
                  <a:lnTo>
                    <a:pt x="36" y="4"/>
                  </a:lnTo>
                  <a:lnTo>
                    <a:pt x="38" y="2"/>
                  </a:lnTo>
                  <a:lnTo>
                    <a:pt x="42" y="4"/>
                  </a:lnTo>
                  <a:lnTo>
                    <a:pt x="44" y="26"/>
                  </a:lnTo>
                  <a:lnTo>
                    <a:pt x="40" y="24"/>
                  </a:lnTo>
                  <a:lnTo>
                    <a:pt x="40" y="24"/>
                  </a:lnTo>
                  <a:lnTo>
                    <a:pt x="38" y="30"/>
                  </a:lnTo>
                  <a:lnTo>
                    <a:pt x="38" y="36"/>
                  </a:lnTo>
                  <a:lnTo>
                    <a:pt x="34" y="36"/>
                  </a:lnTo>
                  <a:lnTo>
                    <a:pt x="30" y="44"/>
                  </a:lnTo>
                  <a:lnTo>
                    <a:pt x="28" y="42"/>
                  </a:lnTo>
                  <a:lnTo>
                    <a:pt x="28" y="42"/>
                  </a:lnTo>
                  <a:lnTo>
                    <a:pt x="26" y="46"/>
                  </a:lnTo>
                  <a:lnTo>
                    <a:pt x="24" y="50"/>
                  </a:lnTo>
                  <a:lnTo>
                    <a:pt x="16" y="48"/>
                  </a:lnTo>
                  <a:lnTo>
                    <a:pt x="14" y="48"/>
                  </a:lnTo>
                  <a:lnTo>
                    <a:pt x="16" y="46"/>
                  </a:lnTo>
                  <a:lnTo>
                    <a:pt x="12" y="44"/>
                  </a:lnTo>
                  <a:lnTo>
                    <a:pt x="12" y="44"/>
                  </a:lnTo>
                  <a:lnTo>
                    <a:pt x="8" y="36"/>
                  </a:lnTo>
                  <a:lnTo>
                    <a:pt x="4" y="28"/>
                  </a:lnTo>
                  <a:lnTo>
                    <a:pt x="8" y="30"/>
                  </a:lnTo>
                  <a:lnTo>
                    <a:pt x="8" y="28"/>
                  </a:lnTo>
                  <a:lnTo>
                    <a:pt x="8" y="28"/>
                  </a:lnTo>
                  <a:lnTo>
                    <a:pt x="4" y="22"/>
                  </a:lnTo>
                  <a:lnTo>
                    <a:pt x="2" y="14"/>
                  </a:lnTo>
                  <a:lnTo>
                    <a:pt x="0" y="6"/>
                  </a:lnTo>
                  <a:lnTo>
                    <a:pt x="0" y="0"/>
                  </a:lnTo>
                  <a:lnTo>
                    <a:pt x="0" y="0"/>
                  </a:lnTo>
                  <a:close/>
                </a:path>
              </a:pathLst>
            </a:custGeom>
            <a:solidFill>
              <a:schemeClr val="bg2"/>
            </a:solidFill>
            <a:ln w="3175">
              <a:solidFill>
                <a:schemeClr val="bg1"/>
              </a:solidFill>
              <a:prstDash val="solid"/>
              <a:round/>
              <a:headEnd/>
              <a:tailEnd/>
            </a:ln>
          </p:spPr>
          <p:txBody>
            <a:bodyPr/>
            <a:lstStyle/>
            <a:p>
              <a:pPr>
                <a:defRPr/>
              </a:pPr>
              <a:endParaRPr lang="en-GB" sz="462">
                <a:solidFill>
                  <a:prstClr val="black"/>
                </a:solidFill>
              </a:endParaRPr>
            </a:p>
          </p:txBody>
        </p:sp>
        <p:sp>
          <p:nvSpPr>
            <p:cNvPr id="888" name="Freeform 1781"/>
            <p:cNvSpPr>
              <a:spLocks/>
            </p:cNvSpPr>
            <p:nvPr/>
          </p:nvSpPr>
          <p:spPr bwMode="auto">
            <a:xfrm>
              <a:off x="3274822" y="6096113"/>
              <a:ext cx="25966" cy="22970"/>
            </a:xfrm>
            <a:custGeom>
              <a:avLst/>
              <a:gdLst/>
              <a:ahLst/>
              <a:cxnLst>
                <a:cxn ang="0">
                  <a:pos x="14" y="16"/>
                </a:cxn>
                <a:cxn ang="0">
                  <a:pos x="14" y="16"/>
                </a:cxn>
                <a:cxn ang="0">
                  <a:pos x="10" y="14"/>
                </a:cxn>
                <a:cxn ang="0">
                  <a:pos x="6" y="10"/>
                </a:cxn>
                <a:cxn ang="0">
                  <a:pos x="2" y="4"/>
                </a:cxn>
                <a:cxn ang="0">
                  <a:pos x="0" y="0"/>
                </a:cxn>
                <a:cxn ang="0">
                  <a:pos x="0" y="0"/>
                </a:cxn>
                <a:cxn ang="0">
                  <a:pos x="6" y="2"/>
                </a:cxn>
                <a:cxn ang="0">
                  <a:pos x="10" y="4"/>
                </a:cxn>
                <a:cxn ang="0">
                  <a:pos x="10" y="6"/>
                </a:cxn>
                <a:cxn ang="0">
                  <a:pos x="14" y="8"/>
                </a:cxn>
                <a:cxn ang="0">
                  <a:pos x="14" y="8"/>
                </a:cxn>
                <a:cxn ang="0">
                  <a:pos x="20" y="16"/>
                </a:cxn>
                <a:cxn ang="0">
                  <a:pos x="24" y="20"/>
                </a:cxn>
                <a:cxn ang="0">
                  <a:pos x="28" y="20"/>
                </a:cxn>
                <a:cxn ang="0">
                  <a:pos x="28" y="20"/>
                </a:cxn>
                <a:cxn ang="0">
                  <a:pos x="30" y="24"/>
                </a:cxn>
                <a:cxn ang="0">
                  <a:pos x="36" y="26"/>
                </a:cxn>
                <a:cxn ang="0">
                  <a:pos x="36" y="28"/>
                </a:cxn>
                <a:cxn ang="0">
                  <a:pos x="34" y="32"/>
                </a:cxn>
                <a:cxn ang="0">
                  <a:pos x="30" y="28"/>
                </a:cxn>
                <a:cxn ang="0">
                  <a:pos x="26" y="28"/>
                </a:cxn>
                <a:cxn ang="0">
                  <a:pos x="26" y="24"/>
                </a:cxn>
                <a:cxn ang="0">
                  <a:pos x="16" y="20"/>
                </a:cxn>
                <a:cxn ang="0">
                  <a:pos x="14" y="16"/>
                </a:cxn>
              </a:cxnLst>
              <a:rect l="0" t="0" r="r" b="b"/>
              <a:pathLst>
                <a:path w="36" h="32">
                  <a:moveTo>
                    <a:pt x="14" y="16"/>
                  </a:moveTo>
                  <a:lnTo>
                    <a:pt x="14" y="16"/>
                  </a:lnTo>
                  <a:lnTo>
                    <a:pt x="10" y="14"/>
                  </a:lnTo>
                  <a:lnTo>
                    <a:pt x="6" y="10"/>
                  </a:lnTo>
                  <a:lnTo>
                    <a:pt x="2" y="4"/>
                  </a:lnTo>
                  <a:lnTo>
                    <a:pt x="0" y="0"/>
                  </a:lnTo>
                  <a:lnTo>
                    <a:pt x="0" y="0"/>
                  </a:lnTo>
                  <a:lnTo>
                    <a:pt x="6" y="2"/>
                  </a:lnTo>
                  <a:lnTo>
                    <a:pt x="10" y="4"/>
                  </a:lnTo>
                  <a:lnTo>
                    <a:pt x="10" y="6"/>
                  </a:lnTo>
                  <a:lnTo>
                    <a:pt x="14" y="8"/>
                  </a:lnTo>
                  <a:lnTo>
                    <a:pt x="14" y="8"/>
                  </a:lnTo>
                  <a:lnTo>
                    <a:pt x="20" y="16"/>
                  </a:lnTo>
                  <a:lnTo>
                    <a:pt x="24" y="20"/>
                  </a:lnTo>
                  <a:lnTo>
                    <a:pt x="28" y="20"/>
                  </a:lnTo>
                  <a:lnTo>
                    <a:pt x="28" y="20"/>
                  </a:lnTo>
                  <a:lnTo>
                    <a:pt x="30" y="24"/>
                  </a:lnTo>
                  <a:lnTo>
                    <a:pt x="36" y="26"/>
                  </a:lnTo>
                  <a:lnTo>
                    <a:pt x="36" y="28"/>
                  </a:lnTo>
                  <a:lnTo>
                    <a:pt x="34" y="32"/>
                  </a:lnTo>
                  <a:lnTo>
                    <a:pt x="30" y="28"/>
                  </a:lnTo>
                  <a:lnTo>
                    <a:pt x="26" y="28"/>
                  </a:lnTo>
                  <a:lnTo>
                    <a:pt x="26" y="24"/>
                  </a:lnTo>
                  <a:lnTo>
                    <a:pt x="16" y="20"/>
                  </a:lnTo>
                  <a:lnTo>
                    <a:pt x="14" y="16"/>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889" name="Freeform 1782"/>
            <p:cNvSpPr>
              <a:spLocks/>
            </p:cNvSpPr>
            <p:nvPr/>
          </p:nvSpPr>
          <p:spPr bwMode="auto">
            <a:xfrm>
              <a:off x="3306558" y="6393289"/>
              <a:ext cx="4328" cy="7179"/>
            </a:xfrm>
            <a:custGeom>
              <a:avLst/>
              <a:gdLst/>
              <a:ahLst/>
              <a:cxnLst>
                <a:cxn ang="0">
                  <a:pos x="4" y="0"/>
                </a:cxn>
                <a:cxn ang="0">
                  <a:pos x="6" y="2"/>
                </a:cxn>
                <a:cxn ang="0">
                  <a:pos x="4" y="4"/>
                </a:cxn>
                <a:cxn ang="0">
                  <a:pos x="6" y="6"/>
                </a:cxn>
                <a:cxn ang="0">
                  <a:pos x="0" y="10"/>
                </a:cxn>
                <a:cxn ang="0">
                  <a:pos x="2" y="0"/>
                </a:cxn>
                <a:cxn ang="0">
                  <a:pos x="4" y="0"/>
                </a:cxn>
              </a:cxnLst>
              <a:rect l="0" t="0" r="r" b="b"/>
              <a:pathLst>
                <a:path w="6" h="10">
                  <a:moveTo>
                    <a:pt x="4" y="0"/>
                  </a:moveTo>
                  <a:lnTo>
                    <a:pt x="6" y="2"/>
                  </a:lnTo>
                  <a:lnTo>
                    <a:pt x="4" y="4"/>
                  </a:lnTo>
                  <a:lnTo>
                    <a:pt x="6" y="6"/>
                  </a:lnTo>
                  <a:lnTo>
                    <a:pt x="0" y="10"/>
                  </a:lnTo>
                  <a:lnTo>
                    <a:pt x="2" y="0"/>
                  </a:lnTo>
                  <a:lnTo>
                    <a:pt x="4" y="0"/>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890" name="Freeform 1783"/>
            <p:cNvSpPr>
              <a:spLocks/>
            </p:cNvSpPr>
            <p:nvPr/>
          </p:nvSpPr>
          <p:spPr bwMode="auto">
            <a:xfrm>
              <a:off x="3296460" y="6314329"/>
              <a:ext cx="67799" cy="77524"/>
            </a:xfrm>
            <a:custGeom>
              <a:avLst/>
              <a:gdLst/>
              <a:ahLst/>
              <a:cxnLst>
                <a:cxn ang="0">
                  <a:pos x="68" y="6"/>
                </a:cxn>
                <a:cxn ang="0">
                  <a:pos x="74" y="0"/>
                </a:cxn>
                <a:cxn ang="0">
                  <a:pos x="74" y="4"/>
                </a:cxn>
                <a:cxn ang="0">
                  <a:pos x="78" y="6"/>
                </a:cxn>
                <a:cxn ang="0">
                  <a:pos x="80" y="10"/>
                </a:cxn>
                <a:cxn ang="0">
                  <a:pos x="82" y="14"/>
                </a:cxn>
                <a:cxn ang="0">
                  <a:pos x="86" y="8"/>
                </a:cxn>
                <a:cxn ang="0">
                  <a:pos x="88" y="8"/>
                </a:cxn>
                <a:cxn ang="0">
                  <a:pos x="88" y="12"/>
                </a:cxn>
                <a:cxn ang="0">
                  <a:pos x="90" y="12"/>
                </a:cxn>
                <a:cxn ang="0">
                  <a:pos x="92" y="14"/>
                </a:cxn>
                <a:cxn ang="0">
                  <a:pos x="92" y="16"/>
                </a:cxn>
                <a:cxn ang="0">
                  <a:pos x="94" y="22"/>
                </a:cxn>
                <a:cxn ang="0">
                  <a:pos x="94" y="22"/>
                </a:cxn>
                <a:cxn ang="0">
                  <a:pos x="86" y="34"/>
                </a:cxn>
                <a:cxn ang="0">
                  <a:pos x="82" y="40"/>
                </a:cxn>
                <a:cxn ang="0">
                  <a:pos x="76" y="46"/>
                </a:cxn>
                <a:cxn ang="0">
                  <a:pos x="76" y="54"/>
                </a:cxn>
                <a:cxn ang="0">
                  <a:pos x="80" y="56"/>
                </a:cxn>
                <a:cxn ang="0">
                  <a:pos x="80" y="58"/>
                </a:cxn>
                <a:cxn ang="0">
                  <a:pos x="72" y="56"/>
                </a:cxn>
                <a:cxn ang="0">
                  <a:pos x="70" y="58"/>
                </a:cxn>
                <a:cxn ang="0">
                  <a:pos x="70" y="58"/>
                </a:cxn>
                <a:cxn ang="0">
                  <a:pos x="64" y="62"/>
                </a:cxn>
                <a:cxn ang="0">
                  <a:pos x="60" y="60"/>
                </a:cxn>
                <a:cxn ang="0">
                  <a:pos x="60" y="60"/>
                </a:cxn>
                <a:cxn ang="0">
                  <a:pos x="56" y="78"/>
                </a:cxn>
                <a:cxn ang="0">
                  <a:pos x="52" y="90"/>
                </a:cxn>
                <a:cxn ang="0">
                  <a:pos x="52" y="96"/>
                </a:cxn>
                <a:cxn ang="0">
                  <a:pos x="52" y="96"/>
                </a:cxn>
                <a:cxn ang="0">
                  <a:pos x="42" y="102"/>
                </a:cxn>
                <a:cxn ang="0">
                  <a:pos x="30" y="108"/>
                </a:cxn>
                <a:cxn ang="0">
                  <a:pos x="30" y="106"/>
                </a:cxn>
                <a:cxn ang="0">
                  <a:pos x="24" y="106"/>
                </a:cxn>
                <a:cxn ang="0">
                  <a:pos x="16" y="104"/>
                </a:cxn>
                <a:cxn ang="0">
                  <a:pos x="14" y="100"/>
                </a:cxn>
                <a:cxn ang="0">
                  <a:pos x="10" y="100"/>
                </a:cxn>
                <a:cxn ang="0">
                  <a:pos x="4" y="98"/>
                </a:cxn>
                <a:cxn ang="0">
                  <a:pos x="4" y="94"/>
                </a:cxn>
                <a:cxn ang="0">
                  <a:pos x="2" y="96"/>
                </a:cxn>
                <a:cxn ang="0">
                  <a:pos x="0" y="94"/>
                </a:cxn>
                <a:cxn ang="0">
                  <a:pos x="6" y="90"/>
                </a:cxn>
                <a:cxn ang="0">
                  <a:pos x="6" y="88"/>
                </a:cxn>
                <a:cxn ang="0">
                  <a:pos x="4" y="86"/>
                </a:cxn>
                <a:cxn ang="0">
                  <a:pos x="10" y="84"/>
                </a:cxn>
                <a:cxn ang="0">
                  <a:pos x="8" y="82"/>
                </a:cxn>
                <a:cxn ang="0">
                  <a:pos x="8" y="78"/>
                </a:cxn>
                <a:cxn ang="0">
                  <a:pos x="10" y="76"/>
                </a:cxn>
                <a:cxn ang="0">
                  <a:pos x="12" y="78"/>
                </a:cxn>
                <a:cxn ang="0">
                  <a:pos x="12" y="78"/>
                </a:cxn>
                <a:cxn ang="0">
                  <a:pos x="20" y="62"/>
                </a:cxn>
                <a:cxn ang="0">
                  <a:pos x="20" y="62"/>
                </a:cxn>
                <a:cxn ang="0">
                  <a:pos x="26" y="60"/>
                </a:cxn>
                <a:cxn ang="0">
                  <a:pos x="32" y="58"/>
                </a:cxn>
                <a:cxn ang="0">
                  <a:pos x="46" y="48"/>
                </a:cxn>
                <a:cxn ang="0">
                  <a:pos x="54" y="36"/>
                </a:cxn>
                <a:cxn ang="0">
                  <a:pos x="58" y="28"/>
                </a:cxn>
                <a:cxn ang="0">
                  <a:pos x="60" y="22"/>
                </a:cxn>
                <a:cxn ang="0">
                  <a:pos x="66" y="18"/>
                </a:cxn>
                <a:cxn ang="0">
                  <a:pos x="66" y="18"/>
                </a:cxn>
                <a:cxn ang="0">
                  <a:pos x="68" y="6"/>
                </a:cxn>
                <a:cxn ang="0">
                  <a:pos x="68" y="6"/>
                </a:cxn>
              </a:cxnLst>
              <a:rect l="0" t="0" r="r" b="b"/>
              <a:pathLst>
                <a:path w="94" h="108">
                  <a:moveTo>
                    <a:pt x="68" y="6"/>
                  </a:moveTo>
                  <a:lnTo>
                    <a:pt x="74" y="0"/>
                  </a:lnTo>
                  <a:lnTo>
                    <a:pt x="74" y="4"/>
                  </a:lnTo>
                  <a:lnTo>
                    <a:pt x="78" y="6"/>
                  </a:lnTo>
                  <a:lnTo>
                    <a:pt x="80" y="10"/>
                  </a:lnTo>
                  <a:lnTo>
                    <a:pt x="82" y="14"/>
                  </a:lnTo>
                  <a:lnTo>
                    <a:pt x="86" y="8"/>
                  </a:lnTo>
                  <a:lnTo>
                    <a:pt x="88" y="8"/>
                  </a:lnTo>
                  <a:lnTo>
                    <a:pt x="88" y="12"/>
                  </a:lnTo>
                  <a:lnTo>
                    <a:pt x="90" y="12"/>
                  </a:lnTo>
                  <a:lnTo>
                    <a:pt x="92" y="14"/>
                  </a:lnTo>
                  <a:lnTo>
                    <a:pt x="92" y="16"/>
                  </a:lnTo>
                  <a:lnTo>
                    <a:pt x="94" y="22"/>
                  </a:lnTo>
                  <a:lnTo>
                    <a:pt x="94" y="22"/>
                  </a:lnTo>
                  <a:lnTo>
                    <a:pt x="86" y="34"/>
                  </a:lnTo>
                  <a:lnTo>
                    <a:pt x="82" y="40"/>
                  </a:lnTo>
                  <a:lnTo>
                    <a:pt x="76" y="46"/>
                  </a:lnTo>
                  <a:lnTo>
                    <a:pt x="76" y="54"/>
                  </a:lnTo>
                  <a:lnTo>
                    <a:pt x="80" y="56"/>
                  </a:lnTo>
                  <a:lnTo>
                    <a:pt x="80" y="58"/>
                  </a:lnTo>
                  <a:lnTo>
                    <a:pt x="72" y="56"/>
                  </a:lnTo>
                  <a:lnTo>
                    <a:pt x="70" y="58"/>
                  </a:lnTo>
                  <a:lnTo>
                    <a:pt x="70" y="58"/>
                  </a:lnTo>
                  <a:lnTo>
                    <a:pt x="64" y="62"/>
                  </a:lnTo>
                  <a:lnTo>
                    <a:pt x="60" y="60"/>
                  </a:lnTo>
                  <a:lnTo>
                    <a:pt x="60" y="60"/>
                  </a:lnTo>
                  <a:lnTo>
                    <a:pt x="56" y="78"/>
                  </a:lnTo>
                  <a:lnTo>
                    <a:pt x="52" y="90"/>
                  </a:lnTo>
                  <a:lnTo>
                    <a:pt x="52" y="96"/>
                  </a:lnTo>
                  <a:lnTo>
                    <a:pt x="52" y="96"/>
                  </a:lnTo>
                  <a:lnTo>
                    <a:pt x="42" y="102"/>
                  </a:lnTo>
                  <a:lnTo>
                    <a:pt x="30" y="108"/>
                  </a:lnTo>
                  <a:lnTo>
                    <a:pt x="30" y="106"/>
                  </a:lnTo>
                  <a:lnTo>
                    <a:pt x="24" y="106"/>
                  </a:lnTo>
                  <a:lnTo>
                    <a:pt x="16" y="104"/>
                  </a:lnTo>
                  <a:lnTo>
                    <a:pt x="14" y="100"/>
                  </a:lnTo>
                  <a:lnTo>
                    <a:pt x="10" y="100"/>
                  </a:lnTo>
                  <a:lnTo>
                    <a:pt x="4" y="98"/>
                  </a:lnTo>
                  <a:lnTo>
                    <a:pt x="4" y="94"/>
                  </a:lnTo>
                  <a:lnTo>
                    <a:pt x="2" y="96"/>
                  </a:lnTo>
                  <a:lnTo>
                    <a:pt x="0" y="94"/>
                  </a:lnTo>
                  <a:lnTo>
                    <a:pt x="6" y="90"/>
                  </a:lnTo>
                  <a:lnTo>
                    <a:pt x="6" y="88"/>
                  </a:lnTo>
                  <a:lnTo>
                    <a:pt x="4" y="86"/>
                  </a:lnTo>
                  <a:lnTo>
                    <a:pt x="10" y="84"/>
                  </a:lnTo>
                  <a:lnTo>
                    <a:pt x="8" y="82"/>
                  </a:lnTo>
                  <a:lnTo>
                    <a:pt x="8" y="78"/>
                  </a:lnTo>
                  <a:lnTo>
                    <a:pt x="10" y="76"/>
                  </a:lnTo>
                  <a:lnTo>
                    <a:pt x="12" y="78"/>
                  </a:lnTo>
                  <a:lnTo>
                    <a:pt x="12" y="78"/>
                  </a:lnTo>
                  <a:lnTo>
                    <a:pt x="20" y="62"/>
                  </a:lnTo>
                  <a:lnTo>
                    <a:pt x="20" y="62"/>
                  </a:lnTo>
                  <a:lnTo>
                    <a:pt x="26" y="60"/>
                  </a:lnTo>
                  <a:lnTo>
                    <a:pt x="32" y="58"/>
                  </a:lnTo>
                  <a:lnTo>
                    <a:pt x="46" y="48"/>
                  </a:lnTo>
                  <a:lnTo>
                    <a:pt x="54" y="36"/>
                  </a:lnTo>
                  <a:lnTo>
                    <a:pt x="58" y="28"/>
                  </a:lnTo>
                  <a:lnTo>
                    <a:pt x="60" y="22"/>
                  </a:lnTo>
                  <a:lnTo>
                    <a:pt x="66" y="18"/>
                  </a:lnTo>
                  <a:lnTo>
                    <a:pt x="66" y="18"/>
                  </a:lnTo>
                  <a:lnTo>
                    <a:pt x="68" y="6"/>
                  </a:lnTo>
                  <a:lnTo>
                    <a:pt x="68" y="6"/>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891" name="Freeform 1784"/>
            <p:cNvSpPr>
              <a:spLocks/>
            </p:cNvSpPr>
            <p:nvPr/>
          </p:nvSpPr>
          <p:spPr bwMode="auto">
            <a:xfrm>
              <a:off x="3351276" y="6243983"/>
              <a:ext cx="49047" cy="83266"/>
            </a:xfrm>
            <a:custGeom>
              <a:avLst/>
              <a:gdLst/>
              <a:ahLst/>
              <a:cxnLst>
                <a:cxn ang="0">
                  <a:pos x="4" y="8"/>
                </a:cxn>
                <a:cxn ang="0">
                  <a:pos x="6" y="8"/>
                </a:cxn>
                <a:cxn ang="0">
                  <a:pos x="16" y="10"/>
                </a:cxn>
                <a:cxn ang="0">
                  <a:pos x="18" y="14"/>
                </a:cxn>
                <a:cxn ang="0">
                  <a:pos x="20" y="24"/>
                </a:cxn>
                <a:cxn ang="0">
                  <a:pos x="22" y="38"/>
                </a:cxn>
                <a:cxn ang="0">
                  <a:pos x="30" y="42"/>
                </a:cxn>
                <a:cxn ang="0">
                  <a:pos x="32" y="42"/>
                </a:cxn>
                <a:cxn ang="0">
                  <a:pos x="30" y="32"/>
                </a:cxn>
                <a:cxn ang="0">
                  <a:pos x="36" y="34"/>
                </a:cxn>
                <a:cxn ang="0">
                  <a:pos x="54" y="56"/>
                </a:cxn>
                <a:cxn ang="0">
                  <a:pos x="68" y="50"/>
                </a:cxn>
                <a:cxn ang="0">
                  <a:pos x="62" y="68"/>
                </a:cxn>
                <a:cxn ang="0">
                  <a:pos x="60" y="76"/>
                </a:cxn>
                <a:cxn ang="0">
                  <a:pos x="60" y="74"/>
                </a:cxn>
                <a:cxn ang="0">
                  <a:pos x="52" y="76"/>
                </a:cxn>
                <a:cxn ang="0">
                  <a:pos x="50" y="84"/>
                </a:cxn>
                <a:cxn ang="0">
                  <a:pos x="50" y="90"/>
                </a:cxn>
                <a:cxn ang="0">
                  <a:pos x="36" y="110"/>
                </a:cxn>
                <a:cxn ang="0">
                  <a:pos x="28" y="112"/>
                </a:cxn>
                <a:cxn ang="0">
                  <a:pos x="24" y="112"/>
                </a:cxn>
                <a:cxn ang="0">
                  <a:pos x="24" y="108"/>
                </a:cxn>
                <a:cxn ang="0">
                  <a:pos x="28" y="98"/>
                </a:cxn>
                <a:cxn ang="0">
                  <a:pos x="26" y="88"/>
                </a:cxn>
                <a:cxn ang="0">
                  <a:pos x="18" y="84"/>
                </a:cxn>
                <a:cxn ang="0">
                  <a:pos x="12" y="76"/>
                </a:cxn>
                <a:cxn ang="0">
                  <a:pos x="16" y="72"/>
                </a:cxn>
                <a:cxn ang="0">
                  <a:pos x="24" y="58"/>
                </a:cxn>
                <a:cxn ang="0">
                  <a:pos x="24" y="46"/>
                </a:cxn>
                <a:cxn ang="0">
                  <a:pos x="24" y="40"/>
                </a:cxn>
                <a:cxn ang="0">
                  <a:pos x="20" y="40"/>
                </a:cxn>
                <a:cxn ang="0">
                  <a:pos x="18" y="32"/>
                </a:cxn>
                <a:cxn ang="0">
                  <a:pos x="18" y="26"/>
                </a:cxn>
                <a:cxn ang="0">
                  <a:pos x="16" y="30"/>
                </a:cxn>
                <a:cxn ang="0">
                  <a:pos x="10" y="16"/>
                </a:cxn>
                <a:cxn ang="0">
                  <a:pos x="6" y="16"/>
                </a:cxn>
                <a:cxn ang="0">
                  <a:pos x="0" y="0"/>
                </a:cxn>
                <a:cxn ang="0">
                  <a:pos x="2" y="0"/>
                </a:cxn>
              </a:cxnLst>
              <a:rect l="0" t="0" r="r" b="b"/>
              <a:pathLst>
                <a:path w="68" h="116">
                  <a:moveTo>
                    <a:pt x="2" y="0"/>
                  </a:moveTo>
                  <a:lnTo>
                    <a:pt x="4" y="8"/>
                  </a:lnTo>
                  <a:lnTo>
                    <a:pt x="6" y="6"/>
                  </a:lnTo>
                  <a:lnTo>
                    <a:pt x="6" y="8"/>
                  </a:lnTo>
                  <a:lnTo>
                    <a:pt x="14" y="8"/>
                  </a:lnTo>
                  <a:lnTo>
                    <a:pt x="16" y="10"/>
                  </a:lnTo>
                  <a:lnTo>
                    <a:pt x="14" y="12"/>
                  </a:lnTo>
                  <a:lnTo>
                    <a:pt x="18" y="14"/>
                  </a:lnTo>
                  <a:lnTo>
                    <a:pt x="22" y="22"/>
                  </a:lnTo>
                  <a:lnTo>
                    <a:pt x="20" y="24"/>
                  </a:lnTo>
                  <a:lnTo>
                    <a:pt x="24" y="32"/>
                  </a:lnTo>
                  <a:lnTo>
                    <a:pt x="22" y="38"/>
                  </a:lnTo>
                  <a:lnTo>
                    <a:pt x="30" y="40"/>
                  </a:lnTo>
                  <a:lnTo>
                    <a:pt x="30" y="42"/>
                  </a:lnTo>
                  <a:lnTo>
                    <a:pt x="32" y="42"/>
                  </a:lnTo>
                  <a:lnTo>
                    <a:pt x="32" y="42"/>
                  </a:lnTo>
                  <a:lnTo>
                    <a:pt x="32" y="38"/>
                  </a:lnTo>
                  <a:lnTo>
                    <a:pt x="30" y="32"/>
                  </a:lnTo>
                  <a:lnTo>
                    <a:pt x="32" y="32"/>
                  </a:lnTo>
                  <a:lnTo>
                    <a:pt x="36" y="34"/>
                  </a:lnTo>
                  <a:lnTo>
                    <a:pt x="38" y="50"/>
                  </a:lnTo>
                  <a:lnTo>
                    <a:pt x="54" y="56"/>
                  </a:lnTo>
                  <a:lnTo>
                    <a:pt x="64" y="48"/>
                  </a:lnTo>
                  <a:lnTo>
                    <a:pt x="68" y="50"/>
                  </a:lnTo>
                  <a:lnTo>
                    <a:pt x="66" y="66"/>
                  </a:lnTo>
                  <a:lnTo>
                    <a:pt x="62" y="68"/>
                  </a:lnTo>
                  <a:lnTo>
                    <a:pt x="62" y="74"/>
                  </a:lnTo>
                  <a:lnTo>
                    <a:pt x="60" y="76"/>
                  </a:lnTo>
                  <a:lnTo>
                    <a:pt x="60" y="74"/>
                  </a:lnTo>
                  <a:lnTo>
                    <a:pt x="60" y="74"/>
                  </a:lnTo>
                  <a:lnTo>
                    <a:pt x="56" y="74"/>
                  </a:lnTo>
                  <a:lnTo>
                    <a:pt x="52" y="76"/>
                  </a:lnTo>
                  <a:lnTo>
                    <a:pt x="48" y="80"/>
                  </a:lnTo>
                  <a:lnTo>
                    <a:pt x="50" y="84"/>
                  </a:lnTo>
                  <a:lnTo>
                    <a:pt x="50" y="84"/>
                  </a:lnTo>
                  <a:lnTo>
                    <a:pt x="50" y="90"/>
                  </a:lnTo>
                  <a:lnTo>
                    <a:pt x="44" y="102"/>
                  </a:lnTo>
                  <a:lnTo>
                    <a:pt x="36" y="110"/>
                  </a:lnTo>
                  <a:lnTo>
                    <a:pt x="30" y="116"/>
                  </a:lnTo>
                  <a:lnTo>
                    <a:pt x="28" y="112"/>
                  </a:lnTo>
                  <a:lnTo>
                    <a:pt x="24" y="112"/>
                  </a:lnTo>
                  <a:lnTo>
                    <a:pt x="24" y="112"/>
                  </a:lnTo>
                  <a:lnTo>
                    <a:pt x="24" y="108"/>
                  </a:lnTo>
                  <a:lnTo>
                    <a:pt x="24" y="108"/>
                  </a:lnTo>
                  <a:lnTo>
                    <a:pt x="26" y="104"/>
                  </a:lnTo>
                  <a:lnTo>
                    <a:pt x="28" y="98"/>
                  </a:lnTo>
                  <a:lnTo>
                    <a:pt x="28" y="92"/>
                  </a:lnTo>
                  <a:lnTo>
                    <a:pt x="26" y="88"/>
                  </a:lnTo>
                  <a:lnTo>
                    <a:pt x="26" y="88"/>
                  </a:lnTo>
                  <a:lnTo>
                    <a:pt x="18" y="84"/>
                  </a:lnTo>
                  <a:lnTo>
                    <a:pt x="12" y="78"/>
                  </a:lnTo>
                  <a:lnTo>
                    <a:pt x="12" y="76"/>
                  </a:lnTo>
                  <a:lnTo>
                    <a:pt x="12" y="76"/>
                  </a:lnTo>
                  <a:lnTo>
                    <a:pt x="16" y="72"/>
                  </a:lnTo>
                  <a:lnTo>
                    <a:pt x="22" y="68"/>
                  </a:lnTo>
                  <a:lnTo>
                    <a:pt x="24" y="58"/>
                  </a:lnTo>
                  <a:lnTo>
                    <a:pt x="24" y="58"/>
                  </a:lnTo>
                  <a:lnTo>
                    <a:pt x="24" y="46"/>
                  </a:lnTo>
                  <a:lnTo>
                    <a:pt x="22" y="42"/>
                  </a:lnTo>
                  <a:lnTo>
                    <a:pt x="24" y="40"/>
                  </a:lnTo>
                  <a:lnTo>
                    <a:pt x="20" y="40"/>
                  </a:lnTo>
                  <a:lnTo>
                    <a:pt x="20" y="40"/>
                  </a:lnTo>
                  <a:lnTo>
                    <a:pt x="18" y="36"/>
                  </a:lnTo>
                  <a:lnTo>
                    <a:pt x="18" y="32"/>
                  </a:lnTo>
                  <a:lnTo>
                    <a:pt x="20" y="34"/>
                  </a:lnTo>
                  <a:lnTo>
                    <a:pt x="18" y="26"/>
                  </a:lnTo>
                  <a:lnTo>
                    <a:pt x="16" y="28"/>
                  </a:lnTo>
                  <a:lnTo>
                    <a:pt x="16" y="30"/>
                  </a:lnTo>
                  <a:lnTo>
                    <a:pt x="8" y="20"/>
                  </a:lnTo>
                  <a:lnTo>
                    <a:pt x="10" y="16"/>
                  </a:lnTo>
                  <a:lnTo>
                    <a:pt x="6" y="16"/>
                  </a:lnTo>
                  <a:lnTo>
                    <a:pt x="6" y="16"/>
                  </a:lnTo>
                  <a:lnTo>
                    <a:pt x="2" y="8"/>
                  </a:lnTo>
                  <a:lnTo>
                    <a:pt x="0" y="0"/>
                  </a:lnTo>
                  <a:lnTo>
                    <a:pt x="0" y="0"/>
                  </a:lnTo>
                  <a:lnTo>
                    <a:pt x="2" y="0"/>
                  </a:lnTo>
                  <a:lnTo>
                    <a:pt x="2" y="0"/>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892" name="Freeform 1785"/>
            <p:cNvSpPr>
              <a:spLocks/>
            </p:cNvSpPr>
            <p:nvPr/>
          </p:nvSpPr>
          <p:spPr bwMode="auto">
            <a:xfrm>
              <a:off x="2836290" y="6005668"/>
              <a:ext cx="349094" cy="291433"/>
            </a:xfrm>
            <a:custGeom>
              <a:avLst/>
              <a:gdLst/>
              <a:ahLst/>
              <a:cxnLst>
                <a:cxn ang="0">
                  <a:pos x="52" y="340"/>
                </a:cxn>
                <a:cxn ang="0">
                  <a:pos x="68" y="332"/>
                </a:cxn>
                <a:cxn ang="0">
                  <a:pos x="144" y="302"/>
                </a:cxn>
                <a:cxn ang="0">
                  <a:pos x="208" y="288"/>
                </a:cxn>
                <a:cxn ang="0">
                  <a:pos x="252" y="308"/>
                </a:cxn>
                <a:cxn ang="0">
                  <a:pos x="264" y="332"/>
                </a:cxn>
                <a:cxn ang="0">
                  <a:pos x="284" y="320"/>
                </a:cxn>
                <a:cxn ang="0">
                  <a:pos x="286" y="340"/>
                </a:cxn>
                <a:cxn ang="0">
                  <a:pos x="304" y="336"/>
                </a:cxn>
                <a:cxn ang="0">
                  <a:pos x="314" y="346"/>
                </a:cxn>
                <a:cxn ang="0">
                  <a:pos x="326" y="386"/>
                </a:cxn>
                <a:cxn ang="0">
                  <a:pos x="362" y="402"/>
                </a:cxn>
                <a:cxn ang="0">
                  <a:pos x="380" y="392"/>
                </a:cxn>
                <a:cxn ang="0">
                  <a:pos x="400" y="402"/>
                </a:cxn>
                <a:cxn ang="0">
                  <a:pos x="428" y="386"/>
                </a:cxn>
                <a:cxn ang="0">
                  <a:pos x="446" y="350"/>
                </a:cxn>
                <a:cxn ang="0">
                  <a:pos x="456" y="318"/>
                </a:cxn>
                <a:cxn ang="0">
                  <a:pos x="472" y="298"/>
                </a:cxn>
                <a:cxn ang="0">
                  <a:pos x="480" y="222"/>
                </a:cxn>
                <a:cxn ang="0">
                  <a:pos x="472" y="194"/>
                </a:cxn>
                <a:cxn ang="0">
                  <a:pos x="462" y="180"/>
                </a:cxn>
                <a:cxn ang="0">
                  <a:pos x="442" y="154"/>
                </a:cxn>
                <a:cxn ang="0">
                  <a:pos x="436" y="144"/>
                </a:cxn>
                <a:cxn ang="0">
                  <a:pos x="424" y="124"/>
                </a:cxn>
                <a:cxn ang="0">
                  <a:pos x="408" y="114"/>
                </a:cxn>
                <a:cxn ang="0">
                  <a:pos x="398" y="104"/>
                </a:cxn>
                <a:cxn ang="0">
                  <a:pos x="388" y="78"/>
                </a:cxn>
                <a:cxn ang="0">
                  <a:pos x="374" y="46"/>
                </a:cxn>
                <a:cxn ang="0">
                  <a:pos x="358" y="16"/>
                </a:cxn>
                <a:cxn ang="0">
                  <a:pos x="348" y="8"/>
                </a:cxn>
                <a:cxn ang="0">
                  <a:pos x="342" y="26"/>
                </a:cxn>
                <a:cxn ang="0">
                  <a:pos x="338" y="72"/>
                </a:cxn>
                <a:cxn ang="0">
                  <a:pos x="308" y="82"/>
                </a:cxn>
                <a:cxn ang="0">
                  <a:pos x="272" y="58"/>
                </a:cxn>
                <a:cxn ang="0">
                  <a:pos x="280" y="30"/>
                </a:cxn>
                <a:cxn ang="0">
                  <a:pos x="276" y="24"/>
                </a:cxn>
                <a:cxn ang="0">
                  <a:pos x="258" y="18"/>
                </a:cxn>
                <a:cxn ang="0">
                  <a:pos x="228" y="8"/>
                </a:cxn>
                <a:cxn ang="0">
                  <a:pos x="228" y="20"/>
                </a:cxn>
                <a:cxn ang="0">
                  <a:pos x="208" y="24"/>
                </a:cxn>
                <a:cxn ang="0">
                  <a:pos x="200" y="38"/>
                </a:cxn>
                <a:cxn ang="0">
                  <a:pos x="190" y="54"/>
                </a:cxn>
                <a:cxn ang="0">
                  <a:pos x="164" y="42"/>
                </a:cxn>
                <a:cxn ang="0">
                  <a:pos x="152" y="44"/>
                </a:cxn>
                <a:cxn ang="0">
                  <a:pos x="136" y="68"/>
                </a:cxn>
                <a:cxn ang="0">
                  <a:pos x="124" y="72"/>
                </a:cxn>
                <a:cxn ang="0">
                  <a:pos x="114" y="80"/>
                </a:cxn>
                <a:cxn ang="0">
                  <a:pos x="102" y="108"/>
                </a:cxn>
                <a:cxn ang="0">
                  <a:pos x="66" y="128"/>
                </a:cxn>
                <a:cxn ang="0">
                  <a:pos x="26" y="144"/>
                </a:cxn>
                <a:cxn ang="0">
                  <a:pos x="10" y="148"/>
                </a:cxn>
                <a:cxn ang="0">
                  <a:pos x="2" y="178"/>
                </a:cxn>
                <a:cxn ang="0">
                  <a:pos x="12" y="208"/>
                </a:cxn>
                <a:cxn ang="0">
                  <a:pos x="0" y="210"/>
                </a:cxn>
                <a:cxn ang="0">
                  <a:pos x="18" y="248"/>
                </a:cxn>
                <a:cxn ang="0">
                  <a:pos x="30" y="290"/>
                </a:cxn>
              </a:cxnLst>
              <a:rect l="0" t="0" r="r" b="b"/>
              <a:pathLst>
                <a:path w="484" h="406">
                  <a:moveTo>
                    <a:pt x="24" y="318"/>
                  </a:moveTo>
                  <a:lnTo>
                    <a:pt x="24" y="328"/>
                  </a:lnTo>
                  <a:lnTo>
                    <a:pt x="24" y="328"/>
                  </a:lnTo>
                  <a:lnTo>
                    <a:pt x="26" y="328"/>
                  </a:lnTo>
                  <a:lnTo>
                    <a:pt x="30" y="332"/>
                  </a:lnTo>
                  <a:lnTo>
                    <a:pt x="36" y="338"/>
                  </a:lnTo>
                  <a:lnTo>
                    <a:pt x="52" y="340"/>
                  </a:lnTo>
                  <a:lnTo>
                    <a:pt x="54" y="342"/>
                  </a:lnTo>
                  <a:lnTo>
                    <a:pt x="56" y="342"/>
                  </a:lnTo>
                  <a:lnTo>
                    <a:pt x="58" y="338"/>
                  </a:lnTo>
                  <a:lnTo>
                    <a:pt x="62" y="340"/>
                  </a:lnTo>
                  <a:lnTo>
                    <a:pt x="62" y="340"/>
                  </a:lnTo>
                  <a:lnTo>
                    <a:pt x="64" y="336"/>
                  </a:lnTo>
                  <a:lnTo>
                    <a:pt x="68" y="332"/>
                  </a:lnTo>
                  <a:lnTo>
                    <a:pt x="82" y="328"/>
                  </a:lnTo>
                  <a:lnTo>
                    <a:pt x="106" y="322"/>
                  </a:lnTo>
                  <a:lnTo>
                    <a:pt x="108" y="324"/>
                  </a:lnTo>
                  <a:lnTo>
                    <a:pt x="126" y="322"/>
                  </a:lnTo>
                  <a:lnTo>
                    <a:pt x="132" y="310"/>
                  </a:lnTo>
                  <a:lnTo>
                    <a:pt x="132" y="310"/>
                  </a:lnTo>
                  <a:lnTo>
                    <a:pt x="144" y="302"/>
                  </a:lnTo>
                  <a:lnTo>
                    <a:pt x="156" y="298"/>
                  </a:lnTo>
                  <a:lnTo>
                    <a:pt x="166" y="298"/>
                  </a:lnTo>
                  <a:lnTo>
                    <a:pt x="180" y="296"/>
                  </a:lnTo>
                  <a:lnTo>
                    <a:pt x="180" y="296"/>
                  </a:lnTo>
                  <a:lnTo>
                    <a:pt x="192" y="288"/>
                  </a:lnTo>
                  <a:lnTo>
                    <a:pt x="192" y="288"/>
                  </a:lnTo>
                  <a:lnTo>
                    <a:pt x="208" y="288"/>
                  </a:lnTo>
                  <a:lnTo>
                    <a:pt x="222" y="288"/>
                  </a:lnTo>
                  <a:lnTo>
                    <a:pt x="230" y="294"/>
                  </a:lnTo>
                  <a:lnTo>
                    <a:pt x="234" y="294"/>
                  </a:lnTo>
                  <a:lnTo>
                    <a:pt x="234" y="294"/>
                  </a:lnTo>
                  <a:lnTo>
                    <a:pt x="242" y="298"/>
                  </a:lnTo>
                  <a:lnTo>
                    <a:pt x="252" y="302"/>
                  </a:lnTo>
                  <a:lnTo>
                    <a:pt x="252" y="308"/>
                  </a:lnTo>
                  <a:lnTo>
                    <a:pt x="254" y="312"/>
                  </a:lnTo>
                  <a:lnTo>
                    <a:pt x="258" y="312"/>
                  </a:lnTo>
                  <a:lnTo>
                    <a:pt x="258" y="312"/>
                  </a:lnTo>
                  <a:lnTo>
                    <a:pt x="264" y="322"/>
                  </a:lnTo>
                  <a:lnTo>
                    <a:pt x="266" y="330"/>
                  </a:lnTo>
                  <a:lnTo>
                    <a:pt x="266" y="334"/>
                  </a:lnTo>
                  <a:lnTo>
                    <a:pt x="264" y="332"/>
                  </a:lnTo>
                  <a:lnTo>
                    <a:pt x="264" y="338"/>
                  </a:lnTo>
                  <a:lnTo>
                    <a:pt x="274" y="340"/>
                  </a:lnTo>
                  <a:lnTo>
                    <a:pt x="272" y="336"/>
                  </a:lnTo>
                  <a:lnTo>
                    <a:pt x="272" y="336"/>
                  </a:lnTo>
                  <a:lnTo>
                    <a:pt x="274" y="334"/>
                  </a:lnTo>
                  <a:lnTo>
                    <a:pt x="278" y="328"/>
                  </a:lnTo>
                  <a:lnTo>
                    <a:pt x="284" y="320"/>
                  </a:lnTo>
                  <a:lnTo>
                    <a:pt x="288" y="320"/>
                  </a:lnTo>
                  <a:lnTo>
                    <a:pt x="296" y="302"/>
                  </a:lnTo>
                  <a:lnTo>
                    <a:pt x="296" y="318"/>
                  </a:lnTo>
                  <a:lnTo>
                    <a:pt x="296" y="318"/>
                  </a:lnTo>
                  <a:lnTo>
                    <a:pt x="292" y="326"/>
                  </a:lnTo>
                  <a:lnTo>
                    <a:pt x="290" y="338"/>
                  </a:lnTo>
                  <a:lnTo>
                    <a:pt x="286" y="340"/>
                  </a:lnTo>
                  <a:lnTo>
                    <a:pt x="284" y="344"/>
                  </a:lnTo>
                  <a:lnTo>
                    <a:pt x="286" y="344"/>
                  </a:lnTo>
                  <a:lnTo>
                    <a:pt x="294" y="342"/>
                  </a:lnTo>
                  <a:lnTo>
                    <a:pt x="294" y="342"/>
                  </a:lnTo>
                  <a:lnTo>
                    <a:pt x="296" y="336"/>
                  </a:lnTo>
                  <a:lnTo>
                    <a:pt x="300" y="328"/>
                  </a:lnTo>
                  <a:lnTo>
                    <a:pt x="304" y="336"/>
                  </a:lnTo>
                  <a:lnTo>
                    <a:pt x="304" y="336"/>
                  </a:lnTo>
                  <a:lnTo>
                    <a:pt x="302" y="344"/>
                  </a:lnTo>
                  <a:lnTo>
                    <a:pt x="300" y="350"/>
                  </a:lnTo>
                  <a:lnTo>
                    <a:pt x="300" y="350"/>
                  </a:lnTo>
                  <a:lnTo>
                    <a:pt x="302" y="350"/>
                  </a:lnTo>
                  <a:lnTo>
                    <a:pt x="306" y="350"/>
                  </a:lnTo>
                  <a:lnTo>
                    <a:pt x="314" y="346"/>
                  </a:lnTo>
                  <a:lnTo>
                    <a:pt x="312" y="352"/>
                  </a:lnTo>
                  <a:lnTo>
                    <a:pt x="312" y="352"/>
                  </a:lnTo>
                  <a:lnTo>
                    <a:pt x="318" y="360"/>
                  </a:lnTo>
                  <a:lnTo>
                    <a:pt x="320" y="366"/>
                  </a:lnTo>
                  <a:lnTo>
                    <a:pt x="318" y="372"/>
                  </a:lnTo>
                  <a:lnTo>
                    <a:pt x="326" y="386"/>
                  </a:lnTo>
                  <a:lnTo>
                    <a:pt x="326" y="386"/>
                  </a:lnTo>
                  <a:lnTo>
                    <a:pt x="334" y="388"/>
                  </a:lnTo>
                  <a:lnTo>
                    <a:pt x="340" y="394"/>
                  </a:lnTo>
                  <a:lnTo>
                    <a:pt x="340" y="394"/>
                  </a:lnTo>
                  <a:lnTo>
                    <a:pt x="346" y="394"/>
                  </a:lnTo>
                  <a:lnTo>
                    <a:pt x="352" y="394"/>
                  </a:lnTo>
                  <a:lnTo>
                    <a:pt x="358" y="398"/>
                  </a:lnTo>
                  <a:lnTo>
                    <a:pt x="362" y="402"/>
                  </a:lnTo>
                  <a:lnTo>
                    <a:pt x="374" y="392"/>
                  </a:lnTo>
                  <a:lnTo>
                    <a:pt x="374" y="388"/>
                  </a:lnTo>
                  <a:lnTo>
                    <a:pt x="380" y="386"/>
                  </a:lnTo>
                  <a:lnTo>
                    <a:pt x="382" y="386"/>
                  </a:lnTo>
                  <a:lnTo>
                    <a:pt x="382" y="386"/>
                  </a:lnTo>
                  <a:lnTo>
                    <a:pt x="382" y="392"/>
                  </a:lnTo>
                  <a:lnTo>
                    <a:pt x="380" y="392"/>
                  </a:lnTo>
                  <a:lnTo>
                    <a:pt x="380" y="392"/>
                  </a:lnTo>
                  <a:lnTo>
                    <a:pt x="382" y="394"/>
                  </a:lnTo>
                  <a:lnTo>
                    <a:pt x="388" y="392"/>
                  </a:lnTo>
                  <a:lnTo>
                    <a:pt x="388" y="394"/>
                  </a:lnTo>
                  <a:lnTo>
                    <a:pt x="388" y="398"/>
                  </a:lnTo>
                  <a:lnTo>
                    <a:pt x="400" y="406"/>
                  </a:lnTo>
                  <a:lnTo>
                    <a:pt x="400" y="402"/>
                  </a:lnTo>
                  <a:lnTo>
                    <a:pt x="398" y="402"/>
                  </a:lnTo>
                  <a:lnTo>
                    <a:pt x="398" y="400"/>
                  </a:lnTo>
                  <a:lnTo>
                    <a:pt x="404" y="400"/>
                  </a:lnTo>
                  <a:lnTo>
                    <a:pt x="404" y="400"/>
                  </a:lnTo>
                  <a:lnTo>
                    <a:pt x="414" y="390"/>
                  </a:lnTo>
                  <a:lnTo>
                    <a:pt x="422" y="386"/>
                  </a:lnTo>
                  <a:lnTo>
                    <a:pt x="428" y="386"/>
                  </a:lnTo>
                  <a:lnTo>
                    <a:pt x="438" y="384"/>
                  </a:lnTo>
                  <a:lnTo>
                    <a:pt x="438" y="380"/>
                  </a:lnTo>
                  <a:lnTo>
                    <a:pt x="442" y="380"/>
                  </a:lnTo>
                  <a:lnTo>
                    <a:pt x="442" y="380"/>
                  </a:lnTo>
                  <a:lnTo>
                    <a:pt x="442" y="372"/>
                  </a:lnTo>
                  <a:lnTo>
                    <a:pt x="444" y="360"/>
                  </a:lnTo>
                  <a:lnTo>
                    <a:pt x="446" y="350"/>
                  </a:lnTo>
                  <a:lnTo>
                    <a:pt x="450" y="342"/>
                  </a:lnTo>
                  <a:lnTo>
                    <a:pt x="452" y="344"/>
                  </a:lnTo>
                  <a:lnTo>
                    <a:pt x="452" y="344"/>
                  </a:lnTo>
                  <a:lnTo>
                    <a:pt x="454" y="334"/>
                  </a:lnTo>
                  <a:lnTo>
                    <a:pt x="458" y="324"/>
                  </a:lnTo>
                  <a:lnTo>
                    <a:pt x="456" y="318"/>
                  </a:lnTo>
                  <a:lnTo>
                    <a:pt x="456" y="318"/>
                  </a:lnTo>
                  <a:lnTo>
                    <a:pt x="462" y="314"/>
                  </a:lnTo>
                  <a:lnTo>
                    <a:pt x="464" y="308"/>
                  </a:lnTo>
                  <a:lnTo>
                    <a:pt x="468" y="306"/>
                  </a:lnTo>
                  <a:lnTo>
                    <a:pt x="466" y="304"/>
                  </a:lnTo>
                  <a:lnTo>
                    <a:pt x="472" y="302"/>
                  </a:lnTo>
                  <a:lnTo>
                    <a:pt x="472" y="298"/>
                  </a:lnTo>
                  <a:lnTo>
                    <a:pt x="472" y="298"/>
                  </a:lnTo>
                  <a:lnTo>
                    <a:pt x="476" y="288"/>
                  </a:lnTo>
                  <a:lnTo>
                    <a:pt x="480" y="268"/>
                  </a:lnTo>
                  <a:lnTo>
                    <a:pt x="484" y="250"/>
                  </a:lnTo>
                  <a:lnTo>
                    <a:pt x="484" y="240"/>
                  </a:lnTo>
                  <a:lnTo>
                    <a:pt x="484" y="240"/>
                  </a:lnTo>
                  <a:lnTo>
                    <a:pt x="478" y="224"/>
                  </a:lnTo>
                  <a:lnTo>
                    <a:pt x="480" y="222"/>
                  </a:lnTo>
                  <a:lnTo>
                    <a:pt x="480" y="222"/>
                  </a:lnTo>
                  <a:lnTo>
                    <a:pt x="480" y="222"/>
                  </a:lnTo>
                  <a:lnTo>
                    <a:pt x="478" y="214"/>
                  </a:lnTo>
                  <a:lnTo>
                    <a:pt x="478" y="204"/>
                  </a:lnTo>
                  <a:lnTo>
                    <a:pt x="478" y="204"/>
                  </a:lnTo>
                  <a:lnTo>
                    <a:pt x="474" y="196"/>
                  </a:lnTo>
                  <a:lnTo>
                    <a:pt x="472" y="194"/>
                  </a:lnTo>
                  <a:lnTo>
                    <a:pt x="472" y="194"/>
                  </a:lnTo>
                  <a:lnTo>
                    <a:pt x="472" y="194"/>
                  </a:lnTo>
                  <a:lnTo>
                    <a:pt x="470" y="190"/>
                  </a:lnTo>
                  <a:lnTo>
                    <a:pt x="468" y="186"/>
                  </a:lnTo>
                  <a:lnTo>
                    <a:pt x="464" y="184"/>
                  </a:lnTo>
                  <a:lnTo>
                    <a:pt x="462" y="180"/>
                  </a:lnTo>
                  <a:lnTo>
                    <a:pt x="462" y="180"/>
                  </a:lnTo>
                  <a:lnTo>
                    <a:pt x="460" y="178"/>
                  </a:lnTo>
                  <a:lnTo>
                    <a:pt x="456" y="176"/>
                  </a:lnTo>
                  <a:lnTo>
                    <a:pt x="452" y="172"/>
                  </a:lnTo>
                  <a:lnTo>
                    <a:pt x="450" y="156"/>
                  </a:lnTo>
                  <a:lnTo>
                    <a:pt x="448" y="154"/>
                  </a:lnTo>
                  <a:lnTo>
                    <a:pt x="448" y="158"/>
                  </a:lnTo>
                  <a:lnTo>
                    <a:pt x="442" y="154"/>
                  </a:lnTo>
                  <a:lnTo>
                    <a:pt x="442" y="152"/>
                  </a:lnTo>
                  <a:lnTo>
                    <a:pt x="440" y="154"/>
                  </a:lnTo>
                  <a:lnTo>
                    <a:pt x="440" y="156"/>
                  </a:lnTo>
                  <a:lnTo>
                    <a:pt x="438" y="158"/>
                  </a:lnTo>
                  <a:lnTo>
                    <a:pt x="438" y="158"/>
                  </a:lnTo>
                  <a:lnTo>
                    <a:pt x="436" y="150"/>
                  </a:lnTo>
                  <a:lnTo>
                    <a:pt x="436" y="144"/>
                  </a:lnTo>
                  <a:lnTo>
                    <a:pt x="434" y="144"/>
                  </a:lnTo>
                  <a:lnTo>
                    <a:pt x="430" y="134"/>
                  </a:lnTo>
                  <a:lnTo>
                    <a:pt x="426" y="132"/>
                  </a:lnTo>
                  <a:lnTo>
                    <a:pt x="426" y="130"/>
                  </a:lnTo>
                  <a:lnTo>
                    <a:pt x="428" y="130"/>
                  </a:lnTo>
                  <a:lnTo>
                    <a:pt x="428" y="128"/>
                  </a:lnTo>
                  <a:lnTo>
                    <a:pt x="424" y="124"/>
                  </a:lnTo>
                  <a:lnTo>
                    <a:pt x="422" y="126"/>
                  </a:lnTo>
                  <a:lnTo>
                    <a:pt x="422" y="126"/>
                  </a:lnTo>
                  <a:lnTo>
                    <a:pt x="420" y="122"/>
                  </a:lnTo>
                  <a:lnTo>
                    <a:pt x="416" y="120"/>
                  </a:lnTo>
                  <a:lnTo>
                    <a:pt x="414" y="120"/>
                  </a:lnTo>
                  <a:lnTo>
                    <a:pt x="410" y="114"/>
                  </a:lnTo>
                  <a:lnTo>
                    <a:pt x="408" y="114"/>
                  </a:lnTo>
                  <a:lnTo>
                    <a:pt x="408" y="114"/>
                  </a:lnTo>
                  <a:lnTo>
                    <a:pt x="404" y="114"/>
                  </a:lnTo>
                  <a:lnTo>
                    <a:pt x="398" y="110"/>
                  </a:lnTo>
                  <a:lnTo>
                    <a:pt x="398" y="104"/>
                  </a:lnTo>
                  <a:lnTo>
                    <a:pt x="398" y="104"/>
                  </a:lnTo>
                  <a:lnTo>
                    <a:pt x="398" y="104"/>
                  </a:lnTo>
                  <a:lnTo>
                    <a:pt x="398" y="104"/>
                  </a:lnTo>
                  <a:lnTo>
                    <a:pt x="396" y="102"/>
                  </a:lnTo>
                  <a:lnTo>
                    <a:pt x="396" y="102"/>
                  </a:lnTo>
                  <a:lnTo>
                    <a:pt x="394" y="92"/>
                  </a:lnTo>
                  <a:lnTo>
                    <a:pt x="392" y="82"/>
                  </a:lnTo>
                  <a:lnTo>
                    <a:pt x="390" y="82"/>
                  </a:lnTo>
                  <a:lnTo>
                    <a:pt x="390" y="82"/>
                  </a:lnTo>
                  <a:lnTo>
                    <a:pt x="388" y="78"/>
                  </a:lnTo>
                  <a:lnTo>
                    <a:pt x="386" y="70"/>
                  </a:lnTo>
                  <a:lnTo>
                    <a:pt x="386" y="56"/>
                  </a:lnTo>
                  <a:lnTo>
                    <a:pt x="386" y="56"/>
                  </a:lnTo>
                  <a:lnTo>
                    <a:pt x="380" y="52"/>
                  </a:lnTo>
                  <a:lnTo>
                    <a:pt x="378" y="50"/>
                  </a:lnTo>
                  <a:lnTo>
                    <a:pt x="376" y="46"/>
                  </a:lnTo>
                  <a:lnTo>
                    <a:pt x="374" y="46"/>
                  </a:lnTo>
                  <a:lnTo>
                    <a:pt x="370" y="50"/>
                  </a:lnTo>
                  <a:lnTo>
                    <a:pt x="366" y="48"/>
                  </a:lnTo>
                  <a:lnTo>
                    <a:pt x="366" y="48"/>
                  </a:lnTo>
                  <a:lnTo>
                    <a:pt x="364" y="34"/>
                  </a:lnTo>
                  <a:lnTo>
                    <a:pt x="362" y="26"/>
                  </a:lnTo>
                  <a:lnTo>
                    <a:pt x="358" y="20"/>
                  </a:lnTo>
                  <a:lnTo>
                    <a:pt x="358" y="16"/>
                  </a:lnTo>
                  <a:lnTo>
                    <a:pt x="356" y="16"/>
                  </a:lnTo>
                  <a:lnTo>
                    <a:pt x="356" y="16"/>
                  </a:lnTo>
                  <a:lnTo>
                    <a:pt x="354" y="8"/>
                  </a:lnTo>
                  <a:lnTo>
                    <a:pt x="354" y="0"/>
                  </a:lnTo>
                  <a:lnTo>
                    <a:pt x="354" y="0"/>
                  </a:lnTo>
                  <a:lnTo>
                    <a:pt x="348" y="4"/>
                  </a:lnTo>
                  <a:lnTo>
                    <a:pt x="348" y="8"/>
                  </a:lnTo>
                  <a:lnTo>
                    <a:pt x="348" y="8"/>
                  </a:lnTo>
                  <a:lnTo>
                    <a:pt x="346" y="12"/>
                  </a:lnTo>
                  <a:lnTo>
                    <a:pt x="344" y="18"/>
                  </a:lnTo>
                  <a:lnTo>
                    <a:pt x="342" y="18"/>
                  </a:lnTo>
                  <a:lnTo>
                    <a:pt x="342" y="18"/>
                  </a:lnTo>
                  <a:lnTo>
                    <a:pt x="340" y="26"/>
                  </a:lnTo>
                  <a:lnTo>
                    <a:pt x="342" y="26"/>
                  </a:lnTo>
                  <a:lnTo>
                    <a:pt x="342" y="26"/>
                  </a:lnTo>
                  <a:lnTo>
                    <a:pt x="340" y="32"/>
                  </a:lnTo>
                  <a:lnTo>
                    <a:pt x="340" y="38"/>
                  </a:lnTo>
                  <a:lnTo>
                    <a:pt x="340" y="38"/>
                  </a:lnTo>
                  <a:lnTo>
                    <a:pt x="338" y="52"/>
                  </a:lnTo>
                  <a:lnTo>
                    <a:pt x="340" y="62"/>
                  </a:lnTo>
                  <a:lnTo>
                    <a:pt x="338" y="72"/>
                  </a:lnTo>
                  <a:lnTo>
                    <a:pt x="332" y="90"/>
                  </a:lnTo>
                  <a:lnTo>
                    <a:pt x="322" y="94"/>
                  </a:lnTo>
                  <a:lnTo>
                    <a:pt x="322" y="94"/>
                  </a:lnTo>
                  <a:lnTo>
                    <a:pt x="314" y="88"/>
                  </a:lnTo>
                  <a:lnTo>
                    <a:pt x="310" y="86"/>
                  </a:lnTo>
                  <a:lnTo>
                    <a:pt x="308" y="82"/>
                  </a:lnTo>
                  <a:lnTo>
                    <a:pt x="308" y="82"/>
                  </a:lnTo>
                  <a:lnTo>
                    <a:pt x="304" y="80"/>
                  </a:lnTo>
                  <a:lnTo>
                    <a:pt x="298" y="78"/>
                  </a:lnTo>
                  <a:lnTo>
                    <a:pt x="288" y="70"/>
                  </a:lnTo>
                  <a:lnTo>
                    <a:pt x="280" y="68"/>
                  </a:lnTo>
                  <a:lnTo>
                    <a:pt x="278" y="70"/>
                  </a:lnTo>
                  <a:lnTo>
                    <a:pt x="278" y="62"/>
                  </a:lnTo>
                  <a:lnTo>
                    <a:pt x="272" y="58"/>
                  </a:lnTo>
                  <a:lnTo>
                    <a:pt x="270" y="60"/>
                  </a:lnTo>
                  <a:lnTo>
                    <a:pt x="268" y="56"/>
                  </a:lnTo>
                  <a:lnTo>
                    <a:pt x="274" y="40"/>
                  </a:lnTo>
                  <a:lnTo>
                    <a:pt x="272" y="40"/>
                  </a:lnTo>
                  <a:lnTo>
                    <a:pt x="272" y="34"/>
                  </a:lnTo>
                  <a:lnTo>
                    <a:pt x="280" y="34"/>
                  </a:lnTo>
                  <a:lnTo>
                    <a:pt x="280" y="30"/>
                  </a:lnTo>
                  <a:lnTo>
                    <a:pt x="280" y="28"/>
                  </a:lnTo>
                  <a:lnTo>
                    <a:pt x="284" y="22"/>
                  </a:lnTo>
                  <a:lnTo>
                    <a:pt x="282" y="20"/>
                  </a:lnTo>
                  <a:lnTo>
                    <a:pt x="280" y="22"/>
                  </a:lnTo>
                  <a:lnTo>
                    <a:pt x="278" y="16"/>
                  </a:lnTo>
                  <a:lnTo>
                    <a:pt x="276" y="18"/>
                  </a:lnTo>
                  <a:lnTo>
                    <a:pt x="276" y="24"/>
                  </a:lnTo>
                  <a:lnTo>
                    <a:pt x="274" y="24"/>
                  </a:lnTo>
                  <a:lnTo>
                    <a:pt x="270" y="20"/>
                  </a:lnTo>
                  <a:lnTo>
                    <a:pt x="272" y="18"/>
                  </a:lnTo>
                  <a:lnTo>
                    <a:pt x="272" y="18"/>
                  </a:lnTo>
                  <a:lnTo>
                    <a:pt x="268" y="18"/>
                  </a:lnTo>
                  <a:lnTo>
                    <a:pt x="264" y="22"/>
                  </a:lnTo>
                  <a:lnTo>
                    <a:pt x="258" y="18"/>
                  </a:lnTo>
                  <a:lnTo>
                    <a:pt x="258" y="18"/>
                  </a:lnTo>
                  <a:lnTo>
                    <a:pt x="254" y="18"/>
                  </a:lnTo>
                  <a:lnTo>
                    <a:pt x="248" y="18"/>
                  </a:lnTo>
                  <a:lnTo>
                    <a:pt x="238" y="14"/>
                  </a:lnTo>
                  <a:lnTo>
                    <a:pt x="234" y="10"/>
                  </a:lnTo>
                  <a:lnTo>
                    <a:pt x="234" y="12"/>
                  </a:lnTo>
                  <a:lnTo>
                    <a:pt x="228" y="8"/>
                  </a:lnTo>
                  <a:lnTo>
                    <a:pt x="224" y="6"/>
                  </a:lnTo>
                  <a:lnTo>
                    <a:pt x="222" y="8"/>
                  </a:lnTo>
                  <a:lnTo>
                    <a:pt x="222" y="8"/>
                  </a:lnTo>
                  <a:lnTo>
                    <a:pt x="228" y="12"/>
                  </a:lnTo>
                  <a:lnTo>
                    <a:pt x="232" y="18"/>
                  </a:lnTo>
                  <a:lnTo>
                    <a:pt x="232" y="18"/>
                  </a:lnTo>
                  <a:lnTo>
                    <a:pt x="228" y="20"/>
                  </a:lnTo>
                  <a:lnTo>
                    <a:pt x="224" y="22"/>
                  </a:lnTo>
                  <a:lnTo>
                    <a:pt x="216" y="20"/>
                  </a:lnTo>
                  <a:lnTo>
                    <a:pt x="216" y="22"/>
                  </a:lnTo>
                  <a:lnTo>
                    <a:pt x="214" y="20"/>
                  </a:lnTo>
                  <a:lnTo>
                    <a:pt x="212" y="24"/>
                  </a:lnTo>
                  <a:lnTo>
                    <a:pt x="212" y="28"/>
                  </a:lnTo>
                  <a:lnTo>
                    <a:pt x="208" y="24"/>
                  </a:lnTo>
                  <a:lnTo>
                    <a:pt x="208" y="26"/>
                  </a:lnTo>
                  <a:lnTo>
                    <a:pt x="204" y="28"/>
                  </a:lnTo>
                  <a:lnTo>
                    <a:pt x="202" y="34"/>
                  </a:lnTo>
                  <a:lnTo>
                    <a:pt x="204" y="34"/>
                  </a:lnTo>
                  <a:lnTo>
                    <a:pt x="204" y="36"/>
                  </a:lnTo>
                  <a:lnTo>
                    <a:pt x="204" y="38"/>
                  </a:lnTo>
                  <a:lnTo>
                    <a:pt x="200" y="38"/>
                  </a:lnTo>
                  <a:lnTo>
                    <a:pt x="196" y="44"/>
                  </a:lnTo>
                  <a:lnTo>
                    <a:pt x="194" y="44"/>
                  </a:lnTo>
                  <a:lnTo>
                    <a:pt x="194" y="48"/>
                  </a:lnTo>
                  <a:lnTo>
                    <a:pt x="198" y="54"/>
                  </a:lnTo>
                  <a:lnTo>
                    <a:pt x="196" y="56"/>
                  </a:lnTo>
                  <a:lnTo>
                    <a:pt x="198" y="60"/>
                  </a:lnTo>
                  <a:lnTo>
                    <a:pt x="190" y="54"/>
                  </a:lnTo>
                  <a:lnTo>
                    <a:pt x="184" y="54"/>
                  </a:lnTo>
                  <a:lnTo>
                    <a:pt x="182" y="56"/>
                  </a:lnTo>
                  <a:lnTo>
                    <a:pt x="180" y="58"/>
                  </a:lnTo>
                  <a:lnTo>
                    <a:pt x="178" y="54"/>
                  </a:lnTo>
                  <a:lnTo>
                    <a:pt x="178" y="54"/>
                  </a:lnTo>
                  <a:lnTo>
                    <a:pt x="172" y="46"/>
                  </a:lnTo>
                  <a:lnTo>
                    <a:pt x="164" y="42"/>
                  </a:lnTo>
                  <a:lnTo>
                    <a:pt x="162" y="42"/>
                  </a:lnTo>
                  <a:lnTo>
                    <a:pt x="162" y="44"/>
                  </a:lnTo>
                  <a:lnTo>
                    <a:pt x="158" y="46"/>
                  </a:lnTo>
                  <a:lnTo>
                    <a:pt x="158" y="44"/>
                  </a:lnTo>
                  <a:lnTo>
                    <a:pt x="154" y="46"/>
                  </a:lnTo>
                  <a:lnTo>
                    <a:pt x="154" y="44"/>
                  </a:lnTo>
                  <a:lnTo>
                    <a:pt x="152" y="44"/>
                  </a:lnTo>
                  <a:lnTo>
                    <a:pt x="154" y="48"/>
                  </a:lnTo>
                  <a:lnTo>
                    <a:pt x="152" y="50"/>
                  </a:lnTo>
                  <a:lnTo>
                    <a:pt x="150" y="52"/>
                  </a:lnTo>
                  <a:lnTo>
                    <a:pt x="150" y="50"/>
                  </a:lnTo>
                  <a:lnTo>
                    <a:pt x="144" y="52"/>
                  </a:lnTo>
                  <a:lnTo>
                    <a:pt x="136" y="64"/>
                  </a:lnTo>
                  <a:lnTo>
                    <a:pt x="136" y="68"/>
                  </a:lnTo>
                  <a:lnTo>
                    <a:pt x="134" y="72"/>
                  </a:lnTo>
                  <a:lnTo>
                    <a:pt x="134" y="74"/>
                  </a:lnTo>
                  <a:lnTo>
                    <a:pt x="136" y="76"/>
                  </a:lnTo>
                  <a:lnTo>
                    <a:pt x="134" y="76"/>
                  </a:lnTo>
                  <a:lnTo>
                    <a:pt x="132" y="76"/>
                  </a:lnTo>
                  <a:lnTo>
                    <a:pt x="128" y="72"/>
                  </a:lnTo>
                  <a:lnTo>
                    <a:pt x="124" y="72"/>
                  </a:lnTo>
                  <a:lnTo>
                    <a:pt x="124" y="72"/>
                  </a:lnTo>
                  <a:lnTo>
                    <a:pt x="124" y="78"/>
                  </a:lnTo>
                  <a:lnTo>
                    <a:pt x="126" y="82"/>
                  </a:lnTo>
                  <a:lnTo>
                    <a:pt x="126" y="84"/>
                  </a:lnTo>
                  <a:lnTo>
                    <a:pt x="124" y="84"/>
                  </a:lnTo>
                  <a:lnTo>
                    <a:pt x="116" y="76"/>
                  </a:lnTo>
                  <a:lnTo>
                    <a:pt x="114" y="80"/>
                  </a:lnTo>
                  <a:lnTo>
                    <a:pt x="108" y="84"/>
                  </a:lnTo>
                  <a:lnTo>
                    <a:pt x="108" y="90"/>
                  </a:lnTo>
                  <a:lnTo>
                    <a:pt x="110" y="96"/>
                  </a:lnTo>
                  <a:lnTo>
                    <a:pt x="104" y="104"/>
                  </a:lnTo>
                  <a:lnTo>
                    <a:pt x="102" y="102"/>
                  </a:lnTo>
                  <a:lnTo>
                    <a:pt x="102" y="102"/>
                  </a:lnTo>
                  <a:lnTo>
                    <a:pt x="102" y="108"/>
                  </a:lnTo>
                  <a:lnTo>
                    <a:pt x="98" y="112"/>
                  </a:lnTo>
                  <a:lnTo>
                    <a:pt x="90" y="120"/>
                  </a:lnTo>
                  <a:lnTo>
                    <a:pt x="78" y="124"/>
                  </a:lnTo>
                  <a:lnTo>
                    <a:pt x="74" y="124"/>
                  </a:lnTo>
                  <a:lnTo>
                    <a:pt x="70" y="122"/>
                  </a:lnTo>
                  <a:lnTo>
                    <a:pt x="66" y="128"/>
                  </a:lnTo>
                  <a:lnTo>
                    <a:pt x="66" y="128"/>
                  </a:lnTo>
                  <a:lnTo>
                    <a:pt x="58" y="128"/>
                  </a:lnTo>
                  <a:lnTo>
                    <a:pt x="52" y="132"/>
                  </a:lnTo>
                  <a:lnTo>
                    <a:pt x="42" y="132"/>
                  </a:lnTo>
                  <a:lnTo>
                    <a:pt x="42" y="132"/>
                  </a:lnTo>
                  <a:lnTo>
                    <a:pt x="34" y="136"/>
                  </a:lnTo>
                  <a:lnTo>
                    <a:pt x="26" y="144"/>
                  </a:lnTo>
                  <a:lnTo>
                    <a:pt x="26" y="144"/>
                  </a:lnTo>
                  <a:lnTo>
                    <a:pt x="22" y="146"/>
                  </a:lnTo>
                  <a:lnTo>
                    <a:pt x="16" y="148"/>
                  </a:lnTo>
                  <a:lnTo>
                    <a:pt x="14" y="154"/>
                  </a:lnTo>
                  <a:lnTo>
                    <a:pt x="10" y="158"/>
                  </a:lnTo>
                  <a:lnTo>
                    <a:pt x="10" y="158"/>
                  </a:lnTo>
                  <a:lnTo>
                    <a:pt x="10" y="158"/>
                  </a:lnTo>
                  <a:lnTo>
                    <a:pt x="10" y="148"/>
                  </a:lnTo>
                  <a:lnTo>
                    <a:pt x="10" y="148"/>
                  </a:lnTo>
                  <a:lnTo>
                    <a:pt x="6" y="154"/>
                  </a:lnTo>
                  <a:lnTo>
                    <a:pt x="4" y="160"/>
                  </a:lnTo>
                  <a:lnTo>
                    <a:pt x="4" y="160"/>
                  </a:lnTo>
                  <a:lnTo>
                    <a:pt x="6" y="164"/>
                  </a:lnTo>
                  <a:lnTo>
                    <a:pt x="6" y="170"/>
                  </a:lnTo>
                  <a:lnTo>
                    <a:pt x="2" y="178"/>
                  </a:lnTo>
                  <a:lnTo>
                    <a:pt x="2" y="178"/>
                  </a:lnTo>
                  <a:lnTo>
                    <a:pt x="2" y="182"/>
                  </a:lnTo>
                  <a:lnTo>
                    <a:pt x="4" y="188"/>
                  </a:lnTo>
                  <a:lnTo>
                    <a:pt x="8" y="198"/>
                  </a:lnTo>
                  <a:lnTo>
                    <a:pt x="8" y="200"/>
                  </a:lnTo>
                  <a:lnTo>
                    <a:pt x="12" y="204"/>
                  </a:lnTo>
                  <a:lnTo>
                    <a:pt x="12" y="208"/>
                  </a:lnTo>
                  <a:lnTo>
                    <a:pt x="8" y="208"/>
                  </a:lnTo>
                  <a:lnTo>
                    <a:pt x="6" y="208"/>
                  </a:lnTo>
                  <a:lnTo>
                    <a:pt x="2" y="200"/>
                  </a:lnTo>
                  <a:lnTo>
                    <a:pt x="2" y="202"/>
                  </a:lnTo>
                  <a:lnTo>
                    <a:pt x="2" y="210"/>
                  </a:lnTo>
                  <a:lnTo>
                    <a:pt x="0" y="208"/>
                  </a:lnTo>
                  <a:lnTo>
                    <a:pt x="0" y="210"/>
                  </a:lnTo>
                  <a:lnTo>
                    <a:pt x="0" y="210"/>
                  </a:lnTo>
                  <a:lnTo>
                    <a:pt x="4" y="216"/>
                  </a:lnTo>
                  <a:lnTo>
                    <a:pt x="8" y="222"/>
                  </a:lnTo>
                  <a:lnTo>
                    <a:pt x="8" y="222"/>
                  </a:lnTo>
                  <a:lnTo>
                    <a:pt x="14" y="234"/>
                  </a:lnTo>
                  <a:lnTo>
                    <a:pt x="18" y="248"/>
                  </a:lnTo>
                  <a:lnTo>
                    <a:pt x="18" y="248"/>
                  </a:lnTo>
                  <a:lnTo>
                    <a:pt x="20" y="254"/>
                  </a:lnTo>
                  <a:lnTo>
                    <a:pt x="20" y="254"/>
                  </a:lnTo>
                  <a:lnTo>
                    <a:pt x="22" y="264"/>
                  </a:lnTo>
                  <a:lnTo>
                    <a:pt x="24" y="270"/>
                  </a:lnTo>
                  <a:lnTo>
                    <a:pt x="26" y="276"/>
                  </a:lnTo>
                  <a:lnTo>
                    <a:pt x="30" y="290"/>
                  </a:lnTo>
                  <a:lnTo>
                    <a:pt x="30" y="290"/>
                  </a:lnTo>
                  <a:lnTo>
                    <a:pt x="30" y="300"/>
                  </a:lnTo>
                  <a:lnTo>
                    <a:pt x="30" y="306"/>
                  </a:lnTo>
                  <a:lnTo>
                    <a:pt x="32" y="312"/>
                  </a:lnTo>
                  <a:lnTo>
                    <a:pt x="28" y="318"/>
                  </a:lnTo>
                  <a:lnTo>
                    <a:pt x="24" y="318"/>
                  </a:lnTo>
                  <a:close/>
                </a:path>
              </a:pathLst>
            </a:custGeom>
            <a:solidFill>
              <a:schemeClr val="bg2"/>
            </a:solidFill>
            <a:ln w="3175">
              <a:solidFill>
                <a:schemeClr val="bg1"/>
              </a:solidFill>
              <a:prstDash val="solid"/>
              <a:round/>
              <a:headEnd/>
              <a:tailEnd/>
            </a:ln>
          </p:spPr>
          <p:txBody>
            <a:bodyPr/>
            <a:lstStyle/>
            <a:p>
              <a:pPr>
                <a:defRPr/>
              </a:pPr>
              <a:endParaRPr lang="en-GB" sz="462">
                <a:solidFill>
                  <a:prstClr val="black"/>
                </a:solidFill>
              </a:endParaRPr>
            </a:p>
          </p:txBody>
        </p:sp>
        <p:sp>
          <p:nvSpPr>
            <p:cNvPr id="893" name="Freeform 1786"/>
            <p:cNvSpPr>
              <a:spLocks/>
            </p:cNvSpPr>
            <p:nvPr/>
          </p:nvSpPr>
          <p:spPr bwMode="auto">
            <a:xfrm>
              <a:off x="3163746" y="5931015"/>
              <a:ext cx="20195" cy="20099"/>
            </a:xfrm>
            <a:custGeom>
              <a:avLst/>
              <a:gdLst/>
              <a:ahLst/>
              <a:cxnLst>
                <a:cxn ang="0">
                  <a:pos x="0" y="0"/>
                </a:cxn>
                <a:cxn ang="0">
                  <a:pos x="0" y="0"/>
                </a:cxn>
                <a:cxn ang="0">
                  <a:pos x="6" y="6"/>
                </a:cxn>
                <a:cxn ang="0">
                  <a:pos x="14" y="8"/>
                </a:cxn>
                <a:cxn ang="0">
                  <a:pos x="22" y="16"/>
                </a:cxn>
                <a:cxn ang="0">
                  <a:pos x="24" y="18"/>
                </a:cxn>
                <a:cxn ang="0">
                  <a:pos x="28" y="22"/>
                </a:cxn>
                <a:cxn ang="0">
                  <a:pos x="26" y="28"/>
                </a:cxn>
                <a:cxn ang="0">
                  <a:pos x="24" y="28"/>
                </a:cxn>
                <a:cxn ang="0">
                  <a:pos x="24" y="28"/>
                </a:cxn>
                <a:cxn ang="0">
                  <a:pos x="22" y="20"/>
                </a:cxn>
                <a:cxn ang="0">
                  <a:pos x="18" y="12"/>
                </a:cxn>
                <a:cxn ang="0">
                  <a:pos x="0" y="2"/>
                </a:cxn>
                <a:cxn ang="0">
                  <a:pos x="0" y="0"/>
                </a:cxn>
              </a:cxnLst>
              <a:rect l="0" t="0" r="r" b="b"/>
              <a:pathLst>
                <a:path w="28" h="28">
                  <a:moveTo>
                    <a:pt x="0" y="0"/>
                  </a:moveTo>
                  <a:lnTo>
                    <a:pt x="0" y="0"/>
                  </a:lnTo>
                  <a:lnTo>
                    <a:pt x="6" y="6"/>
                  </a:lnTo>
                  <a:lnTo>
                    <a:pt x="14" y="8"/>
                  </a:lnTo>
                  <a:lnTo>
                    <a:pt x="22" y="16"/>
                  </a:lnTo>
                  <a:lnTo>
                    <a:pt x="24" y="18"/>
                  </a:lnTo>
                  <a:lnTo>
                    <a:pt x="28" y="22"/>
                  </a:lnTo>
                  <a:lnTo>
                    <a:pt x="26" y="28"/>
                  </a:lnTo>
                  <a:lnTo>
                    <a:pt x="24" y="28"/>
                  </a:lnTo>
                  <a:lnTo>
                    <a:pt x="24" y="28"/>
                  </a:lnTo>
                  <a:lnTo>
                    <a:pt x="22" y="20"/>
                  </a:lnTo>
                  <a:lnTo>
                    <a:pt x="18" y="12"/>
                  </a:lnTo>
                  <a:lnTo>
                    <a:pt x="0" y="2"/>
                  </a:lnTo>
                  <a:lnTo>
                    <a:pt x="0" y="0"/>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894" name="Freeform 1787"/>
            <p:cNvSpPr>
              <a:spLocks/>
            </p:cNvSpPr>
            <p:nvPr/>
          </p:nvSpPr>
          <p:spPr bwMode="auto">
            <a:xfrm>
              <a:off x="3142108" y="5945372"/>
              <a:ext cx="34620" cy="20099"/>
            </a:xfrm>
            <a:custGeom>
              <a:avLst/>
              <a:gdLst/>
              <a:ahLst/>
              <a:cxnLst>
                <a:cxn ang="0">
                  <a:pos x="0" y="18"/>
                </a:cxn>
                <a:cxn ang="0">
                  <a:pos x="0" y="16"/>
                </a:cxn>
                <a:cxn ang="0">
                  <a:pos x="0" y="16"/>
                </a:cxn>
                <a:cxn ang="0">
                  <a:pos x="10" y="18"/>
                </a:cxn>
                <a:cxn ang="0">
                  <a:pos x="14" y="18"/>
                </a:cxn>
                <a:cxn ang="0">
                  <a:pos x="18" y="16"/>
                </a:cxn>
                <a:cxn ang="0">
                  <a:pos x="20" y="12"/>
                </a:cxn>
                <a:cxn ang="0">
                  <a:pos x="20" y="16"/>
                </a:cxn>
                <a:cxn ang="0">
                  <a:pos x="28" y="18"/>
                </a:cxn>
                <a:cxn ang="0">
                  <a:pos x="28" y="18"/>
                </a:cxn>
                <a:cxn ang="0">
                  <a:pos x="34" y="12"/>
                </a:cxn>
                <a:cxn ang="0">
                  <a:pos x="40" y="10"/>
                </a:cxn>
                <a:cxn ang="0">
                  <a:pos x="38" y="2"/>
                </a:cxn>
                <a:cxn ang="0">
                  <a:pos x="44" y="0"/>
                </a:cxn>
                <a:cxn ang="0">
                  <a:pos x="48" y="4"/>
                </a:cxn>
                <a:cxn ang="0">
                  <a:pos x="48" y="8"/>
                </a:cxn>
                <a:cxn ang="0">
                  <a:pos x="44" y="10"/>
                </a:cxn>
                <a:cxn ang="0">
                  <a:pos x="44" y="14"/>
                </a:cxn>
                <a:cxn ang="0">
                  <a:pos x="44" y="18"/>
                </a:cxn>
                <a:cxn ang="0">
                  <a:pos x="40" y="18"/>
                </a:cxn>
                <a:cxn ang="0">
                  <a:pos x="36" y="24"/>
                </a:cxn>
                <a:cxn ang="0">
                  <a:pos x="36" y="24"/>
                </a:cxn>
                <a:cxn ang="0">
                  <a:pos x="26" y="26"/>
                </a:cxn>
                <a:cxn ang="0">
                  <a:pos x="16" y="28"/>
                </a:cxn>
                <a:cxn ang="0">
                  <a:pos x="14" y="26"/>
                </a:cxn>
                <a:cxn ang="0">
                  <a:pos x="10" y="26"/>
                </a:cxn>
                <a:cxn ang="0">
                  <a:pos x="2" y="22"/>
                </a:cxn>
                <a:cxn ang="0">
                  <a:pos x="0" y="18"/>
                </a:cxn>
              </a:cxnLst>
              <a:rect l="0" t="0" r="r" b="b"/>
              <a:pathLst>
                <a:path w="48" h="28">
                  <a:moveTo>
                    <a:pt x="0" y="18"/>
                  </a:moveTo>
                  <a:lnTo>
                    <a:pt x="0" y="16"/>
                  </a:lnTo>
                  <a:lnTo>
                    <a:pt x="0" y="16"/>
                  </a:lnTo>
                  <a:lnTo>
                    <a:pt x="10" y="18"/>
                  </a:lnTo>
                  <a:lnTo>
                    <a:pt x="14" y="18"/>
                  </a:lnTo>
                  <a:lnTo>
                    <a:pt x="18" y="16"/>
                  </a:lnTo>
                  <a:lnTo>
                    <a:pt x="20" y="12"/>
                  </a:lnTo>
                  <a:lnTo>
                    <a:pt x="20" y="16"/>
                  </a:lnTo>
                  <a:lnTo>
                    <a:pt x="28" y="18"/>
                  </a:lnTo>
                  <a:lnTo>
                    <a:pt x="28" y="18"/>
                  </a:lnTo>
                  <a:lnTo>
                    <a:pt x="34" y="12"/>
                  </a:lnTo>
                  <a:lnTo>
                    <a:pt x="40" y="10"/>
                  </a:lnTo>
                  <a:lnTo>
                    <a:pt x="38" y="2"/>
                  </a:lnTo>
                  <a:lnTo>
                    <a:pt x="44" y="0"/>
                  </a:lnTo>
                  <a:lnTo>
                    <a:pt x="48" y="4"/>
                  </a:lnTo>
                  <a:lnTo>
                    <a:pt x="48" y="8"/>
                  </a:lnTo>
                  <a:lnTo>
                    <a:pt x="44" y="10"/>
                  </a:lnTo>
                  <a:lnTo>
                    <a:pt x="44" y="14"/>
                  </a:lnTo>
                  <a:lnTo>
                    <a:pt x="44" y="18"/>
                  </a:lnTo>
                  <a:lnTo>
                    <a:pt x="40" y="18"/>
                  </a:lnTo>
                  <a:lnTo>
                    <a:pt x="36" y="24"/>
                  </a:lnTo>
                  <a:lnTo>
                    <a:pt x="36" y="24"/>
                  </a:lnTo>
                  <a:lnTo>
                    <a:pt x="26" y="26"/>
                  </a:lnTo>
                  <a:lnTo>
                    <a:pt x="16" y="28"/>
                  </a:lnTo>
                  <a:lnTo>
                    <a:pt x="14" y="26"/>
                  </a:lnTo>
                  <a:lnTo>
                    <a:pt x="10" y="26"/>
                  </a:lnTo>
                  <a:lnTo>
                    <a:pt x="2" y="22"/>
                  </a:lnTo>
                  <a:lnTo>
                    <a:pt x="0" y="18"/>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895" name="Freeform 1788"/>
            <p:cNvSpPr>
              <a:spLocks/>
            </p:cNvSpPr>
            <p:nvPr/>
          </p:nvSpPr>
          <p:spPr bwMode="auto">
            <a:xfrm>
              <a:off x="3195482" y="5952550"/>
              <a:ext cx="722" cy="2871"/>
            </a:xfrm>
            <a:custGeom>
              <a:avLst/>
              <a:gdLst/>
              <a:ahLst/>
              <a:cxnLst>
                <a:cxn ang="0">
                  <a:pos x="0" y="0"/>
                </a:cxn>
                <a:cxn ang="0">
                  <a:pos x="0" y="4"/>
                </a:cxn>
                <a:cxn ang="0">
                  <a:pos x="0" y="0"/>
                </a:cxn>
              </a:cxnLst>
              <a:rect l="0" t="0" r="r" b="b"/>
              <a:pathLst>
                <a:path h="4">
                  <a:moveTo>
                    <a:pt x="0" y="0"/>
                  </a:moveTo>
                  <a:lnTo>
                    <a:pt x="0" y="4"/>
                  </a:lnTo>
                  <a:lnTo>
                    <a:pt x="0" y="0"/>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896" name="Freeform 1789"/>
            <p:cNvSpPr>
              <a:spLocks/>
            </p:cNvSpPr>
            <p:nvPr/>
          </p:nvSpPr>
          <p:spPr bwMode="auto">
            <a:xfrm>
              <a:off x="3196925" y="5956858"/>
              <a:ext cx="10099" cy="12921"/>
            </a:xfrm>
            <a:custGeom>
              <a:avLst/>
              <a:gdLst/>
              <a:ahLst/>
              <a:cxnLst>
                <a:cxn ang="0">
                  <a:pos x="0" y="0"/>
                </a:cxn>
                <a:cxn ang="0">
                  <a:pos x="2" y="0"/>
                </a:cxn>
                <a:cxn ang="0">
                  <a:pos x="14" y="14"/>
                </a:cxn>
                <a:cxn ang="0">
                  <a:pos x="14" y="18"/>
                </a:cxn>
                <a:cxn ang="0">
                  <a:pos x="10" y="18"/>
                </a:cxn>
                <a:cxn ang="0">
                  <a:pos x="6" y="16"/>
                </a:cxn>
                <a:cxn ang="0">
                  <a:pos x="6" y="10"/>
                </a:cxn>
                <a:cxn ang="0">
                  <a:pos x="0" y="4"/>
                </a:cxn>
                <a:cxn ang="0">
                  <a:pos x="0" y="0"/>
                </a:cxn>
              </a:cxnLst>
              <a:rect l="0" t="0" r="r" b="b"/>
              <a:pathLst>
                <a:path w="14" h="18">
                  <a:moveTo>
                    <a:pt x="0" y="0"/>
                  </a:moveTo>
                  <a:lnTo>
                    <a:pt x="2" y="0"/>
                  </a:lnTo>
                  <a:lnTo>
                    <a:pt x="14" y="14"/>
                  </a:lnTo>
                  <a:lnTo>
                    <a:pt x="14" y="18"/>
                  </a:lnTo>
                  <a:lnTo>
                    <a:pt x="10" y="18"/>
                  </a:lnTo>
                  <a:lnTo>
                    <a:pt x="6" y="16"/>
                  </a:lnTo>
                  <a:lnTo>
                    <a:pt x="6" y="10"/>
                  </a:lnTo>
                  <a:lnTo>
                    <a:pt x="0" y="4"/>
                  </a:lnTo>
                  <a:lnTo>
                    <a:pt x="0" y="0"/>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897" name="Freeform 1790"/>
            <p:cNvSpPr>
              <a:spLocks/>
            </p:cNvSpPr>
            <p:nvPr/>
          </p:nvSpPr>
          <p:spPr bwMode="auto">
            <a:xfrm>
              <a:off x="3211350" y="5968343"/>
              <a:ext cx="8656" cy="5742"/>
            </a:xfrm>
            <a:custGeom>
              <a:avLst/>
              <a:gdLst/>
              <a:ahLst/>
              <a:cxnLst>
                <a:cxn ang="0">
                  <a:pos x="0" y="0"/>
                </a:cxn>
                <a:cxn ang="0">
                  <a:pos x="0" y="0"/>
                </a:cxn>
                <a:cxn ang="0">
                  <a:pos x="8" y="2"/>
                </a:cxn>
                <a:cxn ang="0">
                  <a:pos x="12" y="8"/>
                </a:cxn>
                <a:cxn ang="0">
                  <a:pos x="6" y="6"/>
                </a:cxn>
                <a:cxn ang="0">
                  <a:pos x="0" y="0"/>
                </a:cxn>
              </a:cxnLst>
              <a:rect l="0" t="0" r="r" b="b"/>
              <a:pathLst>
                <a:path w="12" h="8">
                  <a:moveTo>
                    <a:pt x="0" y="0"/>
                  </a:moveTo>
                  <a:lnTo>
                    <a:pt x="0" y="0"/>
                  </a:lnTo>
                  <a:lnTo>
                    <a:pt x="8" y="2"/>
                  </a:lnTo>
                  <a:lnTo>
                    <a:pt x="12" y="8"/>
                  </a:lnTo>
                  <a:lnTo>
                    <a:pt x="6" y="6"/>
                  </a:lnTo>
                  <a:lnTo>
                    <a:pt x="0" y="0"/>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898" name="Freeform 1791"/>
            <p:cNvSpPr>
              <a:spLocks/>
            </p:cNvSpPr>
            <p:nvPr/>
          </p:nvSpPr>
          <p:spPr bwMode="auto">
            <a:xfrm>
              <a:off x="3218563" y="5979826"/>
              <a:ext cx="4328" cy="5742"/>
            </a:xfrm>
            <a:custGeom>
              <a:avLst/>
              <a:gdLst/>
              <a:ahLst/>
              <a:cxnLst>
                <a:cxn ang="0">
                  <a:pos x="0" y="4"/>
                </a:cxn>
                <a:cxn ang="0">
                  <a:pos x="0" y="2"/>
                </a:cxn>
                <a:cxn ang="0">
                  <a:pos x="2" y="0"/>
                </a:cxn>
                <a:cxn ang="0">
                  <a:pos x="2" y="0"/>
                </a:cxn>
                <a:cxn ang="0">
                  <a:pos x="6" y="4"/>
                </a:cxn>
                <a:cxn ang="0">
                  <a:pos x="6" y="8"/>
                </a:cxn>
                <a:cxn ang="0">
                  <a:pos x="0" y="4"/>
                </a:cxn>
              </a:cxnLst>
              <a:rect l="0" t="0" r="r" b="b"/>
              <a:pathLst>
                <a:path w="6" h="8">
                  <a:moveTo>
                    <a:pt x="0" y="4"/>
                  </a:moveTo>
                  <a:lnTo>
                    <a:pt x="0" y="2"/>
                  </a:lnTo>
                  <a:lnTo>
                    <a:pt x="2" y="0"/>
                  </a:lnTo>
                  <a:lnTo>
                    <a:pt x="2" y="0"/>
                  </a:lnTo>
                  <a:lnTo>
                    <a:pt x="6" y="4"/>
                  </a:lnTo>
                  <a:lnTo>
                    <a:pt x="6" y="8"/>
                  </a:lnTo>
                  <a:lnTo>
                    <a:pt x="0" y="4"/>
                  </a:lnTo>
                  <a:close/>
                </a:path>
              </a:pathLst>
            </a:custGeom>
            <a:solidFill>
              <a:schemeClr val="bg1">
                <a:lumMod val="75000"/>
              </a:schemeClr>
            </a:solidFill>
            <a:ln w="3175">
              <a:solidFill>
                <a:schemeClr val="bg1"/>
              </a:solidFill>
              <a:prstDash val="solid"/>
              <a:round/>
              <a:headEnd/>
              <a:tailEnd/>
            </a:ln>
          </p:spPr>
          <p:txBody>
            <a:bodyPr/>
            <a:lstStyle/>
            <a:p>
              <a:pPr>
                <a:defRPr/>
              </a:pPr>
              <a:endParaRPr lang="en-GB" sz="462">
                <a:solidFill>
                  <a:prstClr val="black"/>
                </a:solidFill>
              </a:endParaRPr>
            </a:p>
          </p:txBody>
        </p:sp>
        <p:sp>
          <p:nvSpPr>
            <p:cNvPr id="899" name="Oval 898"/>
            <p:cNvSpPr/>
            <p:nvPr/>
          </p:nvSpPr>
          <p:spPr>
            <a:xfrm>
              <a:off x="1895519" y="5315797"/>
              <a:ext cx="57600" cy="65238"/>
            </a:xfrm>
            <a:prstGeom prst="ellipse">
              <a:avLst/>
            </a:prstGeom>
            <a:ln>
              <a:noFill/>
            </a:ln>
          </p:spPr>
          <p:style>
            <a:lnRef idx="0">
              <a:schemeClr val="accent1"/>
            </a:lnRef>
            <a:fillRef idx="3">
              <a:schemeClr val="accent1"/>
            </a:fillRef>
            <a:effectRef idx="3">
              <a:schemeClr val="accent1"/>
            </a:effectRef>
            <a:fontRef idx="minor">
              <a:schemeClr val="lt1"/>
            </a:fontRef>
          </p:style>
          <p:txBody>
            <a:bodyPr lIns="66462" tIns="33231" rIns="66462" bIns="33231" rtlCol="0" anchor="ctr"/>
            <a:lstStyle/>
            <a:p>
              <a:pPr algn="ctr"/>
              <a:endParaRPr lang="en-GB" sz="831" dirty="0" err="1"/>
            </a:p>
          </p:txBody>
        </p:sp>
        <p:sp>
          <p:nvSpPr>
            <p:cNvPr id="900" name="Oval 899"/>
            <p:cNvSpPr/>
            <p:nvPr/>
          </p:nvSpPr>
          <p:spPr>
            <a:xfrm>
              <a:off x="2457501" y="5690462"/>
              <a:ext cx="57600" cy="65238"/>
            </a:xfrm>
            <a:prstGeom prst="ellipse">
              <a:avLst/>
            </a:prstGeom>
            <a:ln>
              <a:noFill/>
            </a:ln>
          </p:spPr>
          <p:style>
            <a:lnRef idx="0">
              <a:schemeClr val="accent1"/>
            </a:lnRef>
            <a:fillRef idx="3">
              <a:schemeClr val="accent1"/>
            </a:fillRef>
            <a:effectRef idx="3">
              <a:schemeClr val="accent1"/>
            </a:effectRef>
            <a:fontRef idx="minor">
              <a:schemeClr val="lt1"/>
            </a:fontRef>
          </p:style>
          <p:txBody>
            <a:bodyPr lIns="66462" tIns="33231" rIns="66462" bIns="33231" rtlCol="0" anchor="ctr"/>
            <a:lstStyle/>
            <a:p>
              <a:pPr algn="ctr"/>
              <a:endParaRPr lang="en-GB" sz="831" dirty="0" err="1"/>
            </a:p>
          </p:txBody>
        </p:sp>
        <p:sp>
          <p:nvSpPr>
            <p:cNvPr id="901" name="Oval 900"/>
            <p:cNvSpPr/>
            <p:nvPr/>
          </p:nvSpPr>
          <p:spPr>
            <a:xfrm>
              <a:off x="1119468" y="5499375"/>
              <a:ext cx="57600" cy="65238"/>
            </a:xfrm>
            <a:prstGeom prst="ellipse">
              <a:avLst/>
            </a:prstGeom>
            <a:ln>
              <a:noFill/>
            </a:ln>
          </p:spPr>
          <p:style>
            <a:lnRef idx="0">
              <a:schemeClr val="accent1"/>
            </a:lnRef>
            <a:fillRef idx="3">
              <a:schemeClr val="accent1"/>
            </a:fillRef>
            <a:effectRef idx="3">
              <a:schemeClr val="accent1"/>
            </a:effectRef>
            <a:fontRef idx="minor">
              <a:schemeClr val="lt1"/>
            </a:fontRef>
          </p:style>
          <p:txBody>
            <a:bodyPr lIns="66462" tIns="33231" rIns="66462" bIns="33231" rtlCol="0" anchor="ctr"/>
            <a:lstStyle/>
            <a:p>
              <a:pPr algn="ctr"/>
              <a:endParaRPr lang="en-GB" sz="831" dirty="0" err="1"/>
            </a:p>
          </p:txBody>
        </p:sp>
      </p:grpSp>
    </p:spTree>
    <p:extLst>
      <p:ext uri="{BB962C8B-B14F-4D97-AF65-F5344CB8AC3E}">
        <p14:creationId xmlns:p14="http://schemas.microsoft.com/office/powerpoint/2010/main" val="16224690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 name="Picture 105"/>
          <p:cNvPicPr>
            <a:picLocks noChangeAspect="1"/>
          </p:cNvPicPr>
          <p:nvPr/>
        </p:nvPicPr>
        <p:blipFill>
          <a:blip r:embed="rId2">
            <a:extLst>
              <a:ext uri="{BEBA8EAE-BF5A-486C-A8C5-ECC9F3942E4B}">
                <a14:imgProps xmlns:a14="http://schemas.microsoft.com/office/drawing/2010/main">
                  <a14:imgLayer r:embed="rId3">
                    <a14:imgEffect>
                      <a14:backgroundRemoval t="9725" b="89725" l="5777" r="46355">
                        <a14:foregroundMark x1="22283" y1="25688" x2="22283" y2="25688"/>
                        <a14:foregroundMark x1="22834" y1="24954" x2="22834" y2="24954"/>
                        <a14:foregroundMark x1="23384" y1="24587" x2="23384" y2="24587"/>
                        <a14:foregroundMark x1="24897" y1="22752" x2="24897" y2="22752"/>
                        <a14:foregroundMark x1="25447" y1="22569" x2="25447" y2="22569"/>
                        <a14:foregroundMark x1="25722" y1="22385" x2="25722" y2="22385"/>
                        <a14:foregroundMark x1="26272" y1="22202" x2="26272" y2="22202"/>
                        <a14:foregroundMark x1="27923" y1="21468" x2="27923" y2="21468"/>
                        <a14:foregroundMark x1="29298" y1="21468" x2="29298" y2="21468"/>
                        <a14:foregroundMark x1="34525" y1="20183" x2="34525" y2="20183"/>
                        <a14:foregroundMark x1="33150" y1="21101" x2="33150" y2="21101"/>
                        <a14:foregroundMark x1="37139" y1="19083" x2="37139" y2="19083"/>
                        <a14:foregroundMark x1="38514" y1="18899" x2="38514" y2="18899"/>
                        <a14:backgroundMark x1="48006" y1="20550" x2="47318" y2="77798"/>
                        <a14:backgroundMark x1="48968" y1="78532" x2="91334" y2="78716"/>
                        <a14:backgroundMark x1="46080" y1="77982" x2="51032" y2="79083"/>
                        <a14:backgroundMark x1="45667" y1="74312" x2="48968" y2="78532"/>
                      </a14:backgroundRemoval>
                    </a14:imgEffect>
                    <a14:imgEffect>
                      <a14:saturation sat="0"/>
                    </a14:imgEffect>
                  </a14:imgLayer>
                </a14:imgProps>
              </a:ext>
              <a:ext uri="{28A0092B-C50C-407E-A947-70E740481C1C}">
                <a14:useLocalDpi xmlns:a14="http://schemas.microsoft.com/office/drawing/2010/main" val="0"/>
              </a:ext>
            </a:extLst>
          </a:blip>
          <a:stretch>
            <a:fillRect/>
          </a:stretch>
        </p:blipFill>
        <p:spPr>
          <a:xfrm>
            <a:off x="4094159" y="1331655"/>
            <a:ext cx="6725635" cy="5982052"/>
          </a:xfrm>
          <a:prstGeom prst="rect">
            <a:avLst/>
          </a:prstGeom>
          <a:ln>
            <a:noFill/>
            <a:prstDash val="sysDash"/>
            <a:tailEnd type="none"/>
          </a:ln>
        </p:spPr>
      </p:pic>
      <p:sp>
        <p:nvSpPr>
          <p:cNvPr id="2" name="Title 1"/>
          <p:cNvSpPr>
            <a:spLocks noGrp="1"/>
          </p:cNvSpPr>
          <p:nvPr>
            <p:ph type="title"/>
          </p:nvPr>
        </p:nvSpPr>
        <p:spPr>
          <a:xfrm>
            <a:off x="430523" y="396803"/>
            <a:ext cx="7510558" cy="628764"/>
          </a:xfrm>
        </p:spPr>
        <p:txBody>
          <a:bodyPr/>
          <a:lstStyle/>
          <a:p>
            <a:r>
              <a:rPr lang="en-GB" dirty="0"/>
              <a:t>L</a:t>
            </a:r>
            <a:r>
              <a:rPr lang="en-GB" dirty="0" smtClean="0"/>
              <a:t>eading player in the Netherlands, by supporting clients on important deals for them and for our country</a:t>
            </a:r>
            <a:endParaRPr lang="en-GB" dirty="0"/>
          </a:p>
        </p:txBody>
      </p:sp>
      <p:sp>
        <p:nvSpPr>
          <p:cNvPr id="8" name="Text Placeholder 7"/>
          <p:cNvSpPr>
            <a:spLocks noGrp="1"/>
          </p:cNvSpPr>
          <p:nvPr>
            <p:ph type="body" sz="quarter" idx="32"/>
          </p:nvPr>
        </p:nvSpPr>
        <p:spPr/>
        <p:txBody>
          <a:bodyPr/>
          <a:lstStyle/>
          <a:p>
            <a:endParaRPr lang="en-GB" dirty="0"/>
          </a:p>
        </p:txBody>
      </p:sp>
      <p:grpSp>
        <p:nvGrpSpPr>
          <p:cNvPr id="838" name="Group 837"/>
          <p:cNvGrpSpPr/>
          <p:nvPr/>
        </p:nvGrpSpPr>
        <p:grpSpPr>
          <a:xfrm>
            <a:off x="7145303" y="5310622"/>
            <a:ext cx="1246523" cy="586180"/>
            <a:chOff x="8193360" y="5782441"/>
            <a:chExt cx="1350400" cy="635028"/>
          </a:xfrm>
        </p:grpSpPr>
        <p:sp>
          <p:nvSpPr>
            <p:cNvPr id="837" name="Rectangle 836"/>
            <p:cNvSpPr/>
            <p:nvPr/>
          </p:nvSpPr>
          <p:spPr>
            <a:xfrm>
              <a:off x="8193360" y="5782441"/>
              <a:ext cx="963628" cy="635028"/>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66462" tIns="33231" rIns="66462" bIns="33231" rtlCol="0" anchor="ctr"/>
            <a:lstStyle/>
            <a:p>
              <a:pPr algn="ctr"/>
              <a:endParaRPr lang="en-GB" sz="831" dirty="0"/>
            </a:p>
          </p:txBody>
        </p:sp>
        <p:grpSp>
          <p:nvGrpSpPr>
            <p:cNvPr id="682" name="Group 681"/>
            <p:cNvGrpSpPr/>
            <p:nvPr/>
          </p:nvGrpSpPr>
          <p:grpSpPr>
            <a:xfrm>
              <a:off x="8256473" y="5812176"/>
              <a:ext cx="1287287" cy="556768"/>
              <a:chOff x="9455641" y="5579958"/>
              <a:chExt cx="1529316" cy="723418"/>
            </a:xfrm>
          </p:grpSpPr>
          <p:sp>
            <p:nvSpPr>
              <p:cNvPr id="552" name="Oval 551"/>
              <p:cNvSpPr>
                <a:spLocks noChangeAspect="1"/>
              </p:cNvSpPr>
              <p:nvPr/>
            </p:nvSpPr>
            <p:spPr>
              <a:xfrm>
                <a:off x="9491774" y="5656385"/>
                <a:ext cx="61636" cy="61636"/>
              </a:xfrm>
              <a:prstGeom prst="ellipse">
                <a:avLst/>
              </a:prstGeom>
              <a:ln/>
            </p:spPr>
            <p:style>
              <a:lnRef idx="0">
                <a:schemeClr val="accent1"/>
              </a:lnRef>
              <a:fillRef idx="3">
                <a:schemeClr val="accent1"/>
              </a:fillRef>
              <a:effectRef idx="3">
                <a:schemeClr val="accent1"/>
              </a:effectRef>
              <a:fontRef idx="minor">
                <a:schemeClr val="lt1"/>
              </a:fontRef>
            </p:style>
            <p:txBody>
              <a:bodyPr lIns="66462" tIns="33231" rIns="66462" bIns="33231" rtlCol="0" anchor="ctr"/>
              <a:lstStyle/>
              <a:p>
                <a:pPr algn="ctr"/>
                <a:endParaRPr lang="en-GB" sz="831" dirty="0"/>
              </a:p>
            </p:txBody>
          </p:sp>
          <p:sp>
            <p:nvSpPr>
              <p:cNvPr id="553" name="TextBox 552"/>
              <p:cNvSpPr txBox="1"/>
              <p:nvPr/>
            </p:nvSpPr>
            <p:spPr>
              <a:xfrm>
                <a:off x="9582579" y="5579958"/>
                <a:ext cx="881995" cy="214505"/>
              </a:xfrm>
              <a:prstGeom prst="rect">
                <a:avLst/>
              </a:prstGeom>
              <a:noFill/>
            </p:spPr>
            <p:txBody>
              <a:bodyPr wrap="square" lIns="66462" tIns="33231" rIns="66462" bIns="33231" rtlCol="0" anchor="ctr" anchorCtr="0">
                <a:spAutoFit/>
              </a:bodyPr>
              <a:lstStyle/>
              <a:p>
                <a:r>
                  <a:rPr lang="en-GB" sz="554" dirty="0">
                    <a:latin typeface="Verdana" pitchFamily="34" charset="0"/>
                  </a:rPr>
                  <a:t>PPP Project</a:t>
                </a:r>
              </a:p>
            </p:txBody>
          </p:sp>
          <p:sp>
            <p:nvSpPr>
              <p:cNvPr id="652" name="Oval 651"/>
              <p:cNvSpPr>
                <a:spLocks noChangeAspect="1"/>
              </p:cNvSpPr>
              <p:nvPr/>
            </p:nvSpPr>
            <p:spPr>
              <a:xfrm>
                <a:off x="9491774" y="5918741"/>
                <a:ext cx="61636" cy="61636"/>
              </a:xfrm>
              <a:prstGeom prst="ellipse">
                <a:avLst/>
              </a:prstGeom>
              <a:ln/>
            </p:spPr>
            <p:style>
              <a:lnRef idx="0">
                <a:schemeClr val="accent2"/>
              </a:lnRef>
              <a:fillRef idx="3">
                <a:schemeClr val="accent2"/>
              </a:fillRef>
              <a:effectRef idx="3">
                <a:schemeClr val="accent2"/>
              </a:effectRef>
              <a:fontRef idx="minor">
                <a:schemeClr val="lt1"/>
              </a:fontRef>
            </p:style>
            <p:txBody>
              <a:bodyPr lIns="66462" tIns="33231" rIns="66462" bIns="33231" rtlCol="0" anchor="ctr"/>
              <a:lstStyle/>
              <a:p>
                <a:pPr algn="ctr"/>
                <a:endParaRPr lang="en-GB" sz="831" dirty="0"/>
              </a:p>
            </p:txBody>
          </p:sp>
          <p:sp>
            <p:nvSpPr>
              <p:cNvPr id="653" name="TextBox 652"/>
              <p:cNvSpPr txBox="1"/>
              <p:nvPr/>
            </p:nvSpPr>
            <p:spPr>
              <a:xfrm>
                <a:off x="9582579" y="5834411"/>
                <a:ext cx="1386051" cy="214505"/>
              </a:xfrm>
              <a:prstGeom prst="rect">
                <a:avLst/>
              </a:prstGeom>
              <a:noFill/>
            </p:spPr>
            <p:txBody>
              <a:bodyPr wrap="square" lIns="66462" tIns="33231" rIns="66462" bIns="33231" rtlCol="0" anchor="ctr" anchorCtr="0">
                <a:spAutoFit/>
              </a:bodyPr>
              <a:lstStyle/>
              <a:p>
                <a:r>
                  <a:rPr lang="en-GB" sz="554" dirty="0">
                    <a:latin typeface="Verdana" pitchFamily="34" charset="0"/>
                  </a:rPr>
                  <a:t>Regular Project</a:t>
                </a:r>
              </a:p>
            </p:txBody>
          </p:sp>
          <p:sp>
            <p:nvSpPr>
              <p:cNvPr id="656" name="TextBox 655"/>
              <p:cNvSpPr txBox="1"/>
              <p:nvPr/>
            </p:nvSpPr>
            <p:spPr>
              <a:xfrm>
                <a:off x="9598906" y="6088871"/>
                <a:ext cx="1386051" cy="214505"/>
              </a:xfrm>
              <a:prstGeom prst="rect">
                <a:avLst/>
              </a:prstGeom>
              <a:noFill/>
            </p:spPr>
            <p:txBody>
              <a:bodyPr wrap="square" lIns="66462" tIns="33231" rIns="66462" bIns="33231" rtlCol="0" anchor="ctr" anchorCtr="0">
                <a:spAutoFit/>
              </a:bodyPr>
              <a:lstStyle/>
              <a:p>
                <a:r>
                  <a:rPr lang="en-GB" sz="554" dirty="0">
                    <a:latin typeface="Verdana" pitchFamily="34" charset="0"/>
                  </a:rPr>
                  <a:t>Windfarm </a:t>
                </a:r>
              </a:p>
            </p:txBody>
          </p:sp>
          <p:sp>
            <p:nvSpPr>
              <p:cNvPr id="657" name="Freeform 5"/>
              <p:cNvSpPr>
                <a:spLocks noChangeAspect="1"/>
              </p:cNvSpPr>
              <p:nvPr/>
            </p:nvSpPr>
            <p:spPr bwMode="auto">
              <a:xfrm flipH="1">
                <a:off x="9455641" y="6034176"/>
                <a:ext cx="133903" cy="261532"/>
              </a:xfrm>
              <a:custGeom>
                <a:avLst/>
                <a:gdLst>
                  <a:gd name="T0" fmla="*/ 1 w 4735"/>
                  <a:gd name="T1" fmla="*/ 1 h 9249"/>
                  <a:gd name="T2" fmla="*/ 0 w 4735"/>
                  <a:gd name="T3" fmla="*/ 1 h 9249"/>
                  <a:gd name="T4" fmla="*/ 424 w 4735"/>
                  <a:gd name="T5" fmla="*/ 565 h 9249"/>
                  <a:gd name="T6" fmla="*/ 1748 w 4735"/>
                  <a:gd name="T7" fmla="*/ 2149 h 9249"/>
                  <a:gd name="T8" fmla="*/ 1842 w 4735"/>
                  <a:gd name="T9" fmla="*/ 2317 h 9249"/>
                  <a:gd name="T10" fmla="*/ 1888 w 4735"/>
                  <a:gd name="T11" fmla="*/ 2438 h 9249"/>
                  <a:gd name="T12" fmla="*/ 1932 w 4735"/>
                  <a:gd name="T13" fmla="*/ 2657 h 9249"/>
                  <a:gd name="T14" fmla="*/ 1865 w 4735"/>
                  <a:gd name="T15" fmla="*/ 3047 h 9249"/>
                  <a:gd name="T16" fmla="*/ 1769 w 4735"/>
                  <a:gd name="T17" fmla="*/ 3677 h 9249"/>
                  <a:gd name="T18" fmla="*/ 1558 w 4735"/>
                  <a:gd name="T19" fmla="*/ 5985 h 9249"/>
                  <a:gd name="T20" fmla="*/ 1548 w 4735"/>
                  <a:gd name="T21" fmla="*/ 6327 h 9249"/>
                  <a:gd name="T22" fmla="*/ 1591 w 4735"/>
                  <a:gd name="T23" fmla="*/ 5974 h 9249"/>
                  <a:gd name="T24" fmla="*/ 2059 w 4735"/>
                  <a:gd name="T25" fmla="*/ 2762 h 9249"/>
                  <a:gd name="T26" fmla="*/ 2105 w 4735"/>
                  <a:gd name="T27" fmla="*/ 2512 h 9249"/>
                  <a:gd name="T28" fmla="*/ 2185 w 4735"/>
                  <a:gd name="T29" fmla="*/ 2519 h 9249"/>
                  <a:gd name="T30" fmla="*/ 2265 w 4735"/>
                  <a:gd name="T31" fmla="*/ 2525 h 9249"/>
                  <a:gd name="T32" fmla="*/ 2263 w 4735"/>
                  <a:gd name="T33" fmla="*/ 4150 h 9249"/>
                  <a:gd name="T34" fmla="*/ 2258 w 4735"/>
                  <a:gd name="T35" fmla="*/ 9249 h 9249"/>
                  <a:gd name="T36" fmla="*/ 2651 w 4735"/>
                  <a:gd name="T37" fmla="*/ 9249 h 9249"/>
                  <a:gd name="T38" fmla="*/ 2623 w 4735"/>
                  <a:gd name="T39" fmla="*/ 8637 h 9249"/>
                  <a:gd name="T40" fmla="*/ 2542 w 4735"/>
                  <a:gd name="T41" fmla="*/ 5598 h 9249"/>
                  <a:gd name="T42" fmla="*/ 2484 w 4735"/>
                  <a:gd name="T43" fmla="*/ 3337 h 9249"/>
                  <a:gd name="T44" fmla="*/ 2471 w 4735"/>
                  <a:gd name="T45" fmla="*/ 2513 h 9249"/>
                  <a:gd name="T46" fmla="*/ 2659 w 4735"/>
                  <a:gd name="T47" fmla="*/ 2516 h 9249"/>
                  <a:gd name="T48" fmla="*/ 2869 w 4735"/>
                  <a:gd name="T49" fmla="*/ 2505 h 9249"/>
                  <a:gd name="T50" fmla="*/ 2922 w 4735"/>
                  <a:gd name="T51" fmla="*/ 2244 h 9249"/>
                  <a:gd name="T52" fmla="*/ 2788 w 4735"/>
                  <a:gd name="T53" fmla="*/ 2207 h 9249"/>
                  <a:gd name="T54" fmla="*/ 2663 w 4735"/>
                  <a:gd name="T55" fmla="*/ 2179 h 9249"/>
                  <a:gd name="T56" fmla="*/ 3692 w 4735"/>
                  <a:gd name="T57" fmla="*/ 1304 h 9249"/>
                  <a:gd name="T58" fmla="*/ 4329 w 4735"/>
                  <a:gd name="T59" fmla="*/ 838 h 9249"/>
                  <a:gd name="T60" fmla="*/ 3481 w 4735"/>
                  <a:gd name="T61" fmla="*/ 1297 h 9249"/>
                  <a:gd name="T62" fmla="*/ 3173 w 4735"/>
                  <a:gd name="T63" fmla="*/ 1488 h 9249"/>
                  <a:gd name="T64" fmla="*/ 2308 w 4735"/>
                  <a:gd name="T65" fmla="*/ 2063 h 9249"/>
                  <a:gd name="T66" fmla="*/ 2019 w 4735"/>
                  <a:gd name="T67" fmla="*/ 2188 h 9249"/>
                  <a:gd name="T68" fmla="*/ 1904 w 4735"/>
                  <a:gd name="T69" fmla="*/ 1984 h 9249"/>
                  <a:gd name="T70" fmla="*/ 1358 w 4735"/>
                  <a:gd name="T71" fmla="*/ 1355 h 9249"/>
                  <a:gd name="T72" fmla="*/ 226 w 4735"/>
                  <a:gd name="T73" fmla="*/ 227 h 9249"/>
                  <a:gd name="T74" fmla="*/ 1 w 4735"/>
                  <a:gd name="T75" fmla="*/ 1 h 9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35" h="9249">
                    <a:moveTo>
                      <a:pt x="1" y="1"/>
                    </a:moveTo>
                    <a:cubicBezTo>
                      <a:pt x="0" y="0"/>
                      <a:pt x="0" y="1"/>
                      <a:pt x="0" y="1"/>
                    </a:cubicBezTo>
                    <a:cubicBezTo>
                      <a:pt x="0" y="18"/>
                      <a:pt x="241" y="338"/>
                      <a:pt x="424" y="565"/>
                    </a:cubicBezTo>
                    <a:cubicBezTo>
                      <a:pt x="817" y="1052"/>
                      <a:pt x="1637" y="2033"/>
                      <a:pt x="1748" y="2149"/>
                    </a:cubicBezTo>
                    <a:cubicBezTo>
                      <a:pt x="1833" y="2238"/>
                      <a:pt x="1851" y="2270"/>
                      <a:pt x="1842" y="2317"/>
                    </a:cubicBezTo>
                    <a:cubicBezTo>
                      <a:pt x="1833" y="2360"/>
                      <a:pt x="1845" y="2392"/>
                      <a:pt x="1888" y="2438"/>
                    </a:cubicBezTo>
                    <a:cubicBezTo>
                      <a:pt x="1943" y="2497"/>
                      <a:pt x="1946" y="2509"/>
                      <a:pt x="1932" y="2657"/>
                    </a:cubicBezTo>
                    <a:cubicBezTo>
                      <a:pt x="1925" y="2743"/>
                      <a:pt x="1894" y="2918"/>
                      <a:pt x="1865" y="3047"/>
                    </a:cubicBezTo>
                    <a:cubicBezTo>
                      <a:pt x="1836" y="3176"/>
                      <a:pt x="1793" y="3459"/>
                      <a:pt x="1769" y="3677"/>
                    </a:cubicBezTo>
                    <a:cubicBezTo>
                      <a:pt x="1625" y="4987"/>
                      <a:pt x="1570" y="5584"/>
                      <a:pt x="1558" y="5985"/>
                    </a:cubicBezTo>
                    <a:lnTo>
                      <a:pt x="1548" y="6327"/>
                    </a:lnTo>
                    <a:lnTo>
                      <a:pt x="1591" y="5974"/>
                    </a:lnTo>
                    <a:cubicBezTo>
                      <a:pt x="1710" y="4993"/>
                      <a:pt x="1945" y="3377"/>
                      <a:pt x="2059" y="2762"/>
                    </a:cubicBezTo>
                    <a:lnTo>
                      <a:pt x="2105" y="2512"/>
                    </a:lnTo>
                    <a:lnTo>
                      <a:pt x="2185" y="2519"/>
                    </a:lnTo>
                    <a:lnTo>
                      <a:pt x="2265" y="2525"/>
                    </a:lnTo>
                    <a:lnTo>
                      <a:pt x="2263" y="4150"/>
                    </a:lnTo>
                    <a:cubicBezTo>
                      <a:pt x="2259" y="6967"/>
                      <a:pt x="2264" y="8794"/>
                      <a:pt x="2258" y="9249"/>
                    </a:cubicBezTo>
                    <a:lnTo>
                      <a:pt x="2651" y="9249"/>
                    </a:lnTo>
                    <a:cubicBezTo>
                      <a:pt x="2638" y="9164"/>
                      <a:pt x="2631" y="8991"/>
                      <a:pt x="2623" y="8637"/>
                    </a:cubicBezTo>
                    <a:cubicBezTo>
                      <a:pt x="2599" y="7597"/>
                      <a:pt x="2565" y="6349"/>
                      <a:pt x="2542" y="5598"/>
                    </a:cubicBezTo>
                    <a:cubicBezTo>
                      <a:pt x="2503" y="4375"/>
                      <a:pt x="2498" y="4181"/>
                      <a:pt x="2484" y="3337"/>
                    </a:cubicBezTo>
                    <a:lnTo>
                      <a:pt x="2471" y="2513"/>
                    </a:lnTo>
                    <a:lnTo>
                      <a:pt x="2659" y="2516"/>
                    </a:lnTo>
                    <a:cubicBezTo>
                      <a:pt x="2763" y="2518"/>
                      <a:pt x="2857" y="2513"/>
                      <a:pt x="2869" y="2505"/>
                    </a:cubicBezTo>
                    <a:cubicBezTo>
                      <a:pt x="2901" y="2486"/>
                      <a:pt x="2945" y="2267"/>
                      <a:pt x="2922" y="2244"/>
                    </a:cubicBezTo>
                    <a:cubicBezTo>
                      <a:pt x="2911" y="2234"/>
                      <a:pt x="2851" y="2217"/>
                      <a:pt x="2788" y="2207"/>
                    </a:cubicBezTo>
                    <a:cubicBezTo>
                      <a:pt x="2725" y="2197"/>
                      <a:pt x="2668" y="2185"/>
                      <a:pt x="2663" y="2179"/>
                    </a:cubicBezTo>
                    <a:cubicBezTo>
                      <a:pt x="2644" y="2160"/>
                      <a:pt x="3211" y="1678"/>
                      <a:pt x="3692" y="1304"/>
                    </a:cubicBezTo>
                    <a:cubicBezTo>
                      <a:pt x="3793" y="1227"/>
                      <a:pt x="4116" y="990"/>
                      <a:pt x="4329" y="838"/>
                    </a:cubicBezTo>
                    <a:cubicBezTo>
                      <a:pt x="4735" y="550"/>
                      <a:pt x="4205" y="836"/>
                      <a:pt x="3481" y="1297"/>
                    </a:cubicBezTo>
                    <a:cubicBezTo>
                      <a:pt x="3347" y="1382"/>
                      <a:pt x="3209" y="1468"/>
                      <a:pt x="3173" y="1488"/>
                    </a:cubicBezTo>
                    <a:cubicBezTo>
                      <a:pt x="3046" y="1560"/>
                      <a:pt x="2462" y="1947"/>
                      <a:pt x="2308" y="2063"/>
                    </a:cubicBezTo>
                    <a:cubicBezTo>
                      <a:pt x="2148" y="2182"/>
                      <a:pt x="2064" y="2218"/>
                      <a:pt x="2019" y="2188"/>
                    </a:cubicBezTo>
                    <a:cubicBezTo>
                      <a:pt x="2005" y="2179"/>
                      <a:pt x="1953" y="2087"/>
                      <a:pt x="1904" y="1984"/>
                    </a:cubicBezTo>
                    <a:cubicBezTo>
                      <a:pt x="1801" y="1768"/>
                      <a:pt x="1799" y="1765"/>
                      <a:pt x="1358" y="1355"/>
                    </a:cubicBezTo>
                    <a:cubicBezTo>
                      <a:pt x="1007" y="1027"/>
                      <a:pt x="598" y="619"/>
                      <a:pt x="226" y="227"/>
                    </a:cubicBezTo>
                    <a:cubicBezTo>
                      <a:pt x="109" y="103"/>
                      <a:pt x="13" y="6"/>
                      <a:pt x="1" y="1"/>
                    </a:cubicBezTo>
                    <a:close/>
                  </a:path>
                </a:pathLst>
              </a:custGeom>
              <a:solidFill>
                <a:srgbClr val="FBB55D"/>
              </a:solidFill>
              <a:ln w="0">
                <a:solidFill>
                  <a:schemeClr val="bg2"/>
                </a:solidFill>
                <a:prstDash val="solid"/>
                <a:round/>
                <a:headEnd/>
                <a:tailEnd/>
              </a:ln>
            </p:spPr>
            <p:txBody>
              <a:bodyPr vert="horz" wrap="square" lIns="84406" tIns="42203" rIns="84406" bIns="42203" numCol="1" anchor="t" anchorCtr="0" compatLnSpc="1">
                <a:prstTxWarp prst="textNoShape">
                  <a:avLst/>
                </a:prstTxWarp>
              </a:bodyPr>
              <a:lstStyle/>
              <a:p>
                <a:endParaRPr lang="en-GB" dirty="0"/>
              </a:p>
            </p:txBody>
          </p:sp>
        </p:grpSp>
      </p:grpSp>
      <p:pic>
        <p:nvPicPr>
          <p:cNvPr id="500" name="Picture 499" descr="RB_logo_RGB.tif"/>
          <p:cNvPicPr>
            <a:picLocks noChangeAspect="1"/>
          </p:cNvPicPr>
          <p:nvPr/>
        </p:nvPicPr>
        <p:blipFill rotWithShape="1">
          <a:blip r:embed="rId4" cstate="print"/>
          <a:srcRect b="23037"/>
          <a:stretch/>
        </p:blipFill>
        <p:spPr>
          <a:xfrm>
            <a:off x="5781863" y="4110117"/>
            <a:ext cx="258699" cy="265876"/>
          </a:xfrm>
          <a:prstGeom prst="rect">
            <a:avLst/>
          </a:prstGeom>
        </p:spPr>
      </p:pic>
      <p:sp>
        <p:nvSpPr>
          <p:cNvPr id="512" name="Freeform 5"/>
          <p:cNvSpPr>
            <a:spLocks noChangeAspect="1"/>
          </p:cNvSpPr>
          <p:nvPr/>
        </p:nvSpPr>
        <p:spPr bwMode="auto">
          <a:xfrm flipH="1">
            <a:off x="4289537" y="5130509"/>
            <a:ext cx="186724" cy="403484"/>
          </a:xfrm>
          <a:custGeom>
            <a:avLst/>
            <a:gdLst>
              <a:gd name="T0" fmla="*/ 1 w 4735"/>
              <a:gd name="T1" fmla="*/ 1 h 9249"/>
              <a:gd name="T2" fmla="*/ 0 w 4735"/>
              <a:gd name="T3" fmla="*/ 1 h 9249"/>
              <a:gd name="T4" fmla="*/ 424 w 4735"/>
              <a:gd name="T5" fmla="*/ 565 h 9249"/>
              <a:gd name="T6" fmla="*/ 1748 w 4735"/>
              <a:gd name="T7" fmla="*/ 2149 h 9249"/>
              <a:gd name="T8" fmla="*/ 1842 w 4735"/>
              <a:gd name="T9" fmla="*/ 2317 h 9249"/>
              <a:gd name="T10" fmla="*/ 1888 w 4735"/>
              <a:gd name="T11" fmla="*/ 2438 h 9249"/>
              <a:gd name="T12" fmla="*/ 1932 w 4735"/>
              <a:gd name="T13" fmla="*/ 2657 h 9249"/>
              <a:gd name="T14" fmla="*/ 1865 w 4735"/>
              <a:gd name="T15" fmla="*/ 3047 h 9249"/>
              <a:gd name="T16" fmla="*/ 1769 w 4735"/>
              <a:gd name="T17" fmla="*/ 3677 h 9249"/>
              <a:gd name="T18" fmla="*/ 1558 w 4735"/>
              <a:gd name="T19" fmla="*/ 5985 h 9249"/>
              <a:gd name="T20" fmla="*/ 1548 w 4735"/>
              <a:gd name="T21" fmla="*/ 6327 h 9249"/>
              <a:gd name="T22" fmla="*/ 1591 w 4735"/>
              <a:gd name="T23" fmla="*/ 5974 h 9249"/>
              <a:gd name="T24" fmla="*/ 2059 w 4735"/>
              <a:gd name="T25" fmla="*/ 2762 h 9249"/>
              <a:gd name="T26" fmla="*/ 2105 w 4735"/>
              <a:gd name="T27" fmla="*/ 2512 h 9249"/>
              <a:gd name="T28" fmla="*/ 2185 w 4735"/>
              <a:gd name="T29" fmla="*/ 2519 h 9249"/>
              <a:gd name="T30" fmla="*/ 2265 w 4735"/>
              <a:gd name="T31" fmla="*/ 2525 h 9249"/>
              <a:gd name="T32" fmla="*/ 2263 w 4735"/>
              <a:gd name="T33" fmla="*/ 4150 h 9249"/>
              <a:gd name="T34" fmla="*/ 2258 w 4735"/>
              <a:gd name="T35" fmla="*/ 9249 h 9249"/>
              <a:gd name="T36" fmla="*/ 2651 w 4735"/>
              <a:gd name="T37" fmla="*/ 9249 h 9249"/>
              <a:gd name="T38" fmla="*/ 2623 w 4735"/>
              <a:gd name="T39" fmla="*/ 8637 h 9249"/>
              <a:gd name="T40" fmla="*/ 2542 w 4735"/>
              <a:gd name="T41" fmla="*/ 5598 h 9249"/>
              <a:gd name="T42" fmla="*/ 2484 w 4735"/>
              <a:gd name="T43" fmla="*/ 3337 h 9249"/>
              <a:gd name="T44" fmla="*/ 2471 w 4735"/>
              <a:gd name="T45" fmla="*/ 2513 h 9249"/>
              <a:gd name="T46" fmla="*/ 2659 w 4735"/>
              <a:gd name="T47" fmla="*/ 2516 h 9249"/>
              <a:gd name="T48" fmla="*/ 2869 w 4735"/>
              <a:gd name="T49" fmla="*/ 2505 h 9249"/>
              <a:gd name="T50" fmla="*/ 2922 w 4735"/>
              <a:gd name="T51" fmla="*/ 2244 h 9249"/>
              <a:gd name="T52" fmla="*/ 2788 w 4735"/>
              <a:gd name="T53" fmla="*/ 2207 h 9249"/>
              <a:gd name="T54" fmla="*/ 2663 w 4735"/>
              <a:gd name="T55" fmla="*/ 2179 h 9249"/>
              <a:gd name="T56" fmla="*/ 3692 w 4735"/>
              <a:gd name="T57" fmla="*/ 1304 h 9249"/>
              <a:gd name="T58" fmla="*/ 4329 w 4735"/>
              <a:gd name="T59" fmla="*/ 838 h 9249"/>
              <a:gd name="T60" fmla="*/ 3481 w 4735"/>
              <a:gd name="T61" fmla="*/ 1297 h 9249"/>
              <a:gd name="T62" fmla="*/ 3173 w 4735"/>
              <a:gd name="T63" fmla="*/ 1488 h 9249"/>
              <a:gd name="T64" fmla="*/ 2308 w 4735"/>
              <a:gd name="T65" fmla="*/ 2063 h 9249"/>
              <a:gd name="T66" fmla="*/ 2019 w 4735"/>
              <a:gd name="T67" fmla="*/ 2188 h 9249"/>
              <a:gd name="T68" fmla="*/ 1904 w 4735"/>
              <a:gd name="T69" fmla="*/ 1984 h 9249"/>
              <a:gd name="T70" fmla="*/ 1358 w 4735"/>
              <a:gd name="T71" fmla="*/ 1355 h 9249"/>
              <a:gd name="T72" fmla="*/ 226 w 4735"/>
              <a:gd name="T73" fmla="*/ 227 h 9249"/>
              <a:gd name="T74" fmla="*/ 1 w 4735"/>
              <a:gd name="T75" fmla="*/ 1 h 9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35" h="9249">
                <a:moveTo>
                  <a:pt x="1" y="1"/>
                </a:moveTo>
                <a:cubicBezTo>
                  <a:pt x="0" y="0"/>
                  <a:pt x="0" y="1"/>
                  <a:pt x="0" y="1"/>
                </a:cubicBezTo>
                <a:cubicBezTo>
                  <a:pt x="0" y="18"/>
                  <a:pt x="241" y="338"/>
                  <a:pt x="424" y="565"/>
                </a:cubicBezTo>
                <a:cubicBezTo>
                  <a:pt x="817" y="1052"/>
                  <a:pt x="1637" y="2033"/>
                  <a:pt x="1748" y="2149"/>
                </a:cubicBezTo>
                <a:cubicBezTo>
                  <a:pt x="1833" y="2238"/>
                  <a:pt x="1851" y="2270"/>
                  <a:pt x="1842" y="2317"/>
                </a:cubicBezTo>
                <a:cubicBezTo>
                  <a:pt x="1833" y="2360"/>
                  <a:pt x="1845" y="2392"/>
                  <a:pt x="1888" y="2438"/>
                </a:cubicBezTo>
                <a:cubicBezTo>
                  <a:pt x="1943" y="2497"/>
                  <a:pt x="1946" y="2509"/>
                  <a:pt x="1932" y="2657"/>
                </a:cubicBezTo>
                <a:cubicBezTo>
                  <a:pt x="1925" y="2743"/>
                  <a:pt x="1894" y="2918"/>
                  <a:pt x="1865" y="3047"/>
                </a:cubicBezTo>
                <a:cubicBezTo>
                  <a:pt x="1836" y="3176"/>
                  <a:pt x="1793" y="3459"/>
                  <a:pt x="1769" y="3677"/>
                </a:cubicBezTo>
                <a:cubicBezTo>
                  <a:pt x="1625" y="4987"/>
                  <a:pt x="1570" y="5584"/>
                  <a:pt x="1558" y="5985"/>
                </a:cubicBezTo>
                <a:lnTo>
                  <a:pt x="1548" y="6327"/>
                </a:lnTo>
                <a:lnTo>
                  <a:pt x="1591" y="5974"/>
                </a:lnTo>
                <a:cubicBezTo>
                  <a:pt x="1710" y="4993"/>
                  <a:pt x="1945" y="3377"/>
                  <a:pt x="2059" y="2762"/>
                </a:cubicBezTo>
                <a:lnTo>
                  <a:pt x="2105" y="2512"/>
                </a:lnTo>
                <a:lnTo>
                  <a:pt x="2185" y="2519"/>
                </a:lnTo>
                <a:lnTo>
                  <a:pt x="2265" y="2525"/>
                </a:lnTo>
                <a:lnTo>
                  <a:pt x="2263" y="4150"/>
                </a:lnTo>
                <a:cubicBezTo>
                  <a:pt x="2259" y="6967"/>
                  <a:pt x="2264" y="8794"/>
                  <a:pt x="2258" y="9249"/>
                </a:cubicBezTo>
                <a:lnTo>
                  <a:pt x="2651" y="9249"/>
                </a:lnTo>
                <a:cubicBezTo>
                  <a:pt x="2638" y="9164"/>
                  <a:pt x="2631" y="8991"/>
                  <a:pt x="2623" y="8637"/>
                </a:cubicBezTo>
                <a:cubicBezTo>
                  <a:pt x="2599" y="7597"/>
                  <a:pt x="2565" y="6349"/>
                  <a:pt x="2542" y="5598"/>
                </a:cubicBezTo>
                <a:cubicBezTo>
                  <a:pt x="2503" y="4375"/>
                  <a:pt x="2498" y="4181"/>
                  <a:pt x="2484" y="3337"/>
                </a:cubicBezTo>
                <a:lnTo>
                  <a:pt x="2471" y="2513"/>
                </a:lnTo>
                <a:lnTo>
                  <a:pt x="2659" y="2516"/>
                </a:lnTo>
                <a:cubicBezTo>
                  <a:pt x="2763" y="2518"/>
                  <a:pt x="2857" y="2513"/>
                  <a:pt x="2869" y="2505"/>
                </a:cubicBezTo>
                <a:cubicBezTo>
                  <a:pt x="2901" y="2486"/>
                  <a:pt x="2945" y="2267"/>
                  <a:pt x="2922" y="2244"/>
                </a:cubicBezTo>
                <a:cubicBezTo>
                  <a:pt x="2911" y="2234"/>
                  <a:pt x="2851" y="2217"/>
                  <a:pt x="2788" y="2207"/>
                </a:cubicBezTo>
                <a:cubicBezTo>
                  <a:pt x="2725" y="2197"/>
                  <a:pt x="2668" y="2185"/>
                  <a:pt x="2663" y="2179"/>
                </a:cubicBezTo>
                <a:cubicBezTo>
                  <a:pt x="2644" y="2160"/>
                  <a:pt x="3211" y="1678"/>
                  <a:pt x="3692" y="1304"/>
                </a:cubicBezTo>
                <a:cubicBezTo>
                  <a:pt x="3793" y="1227"/>
                  <a:pt x="4116" y="990"/>
                  <a:pt x="4329" y="838"/>
                </a:cubicBezTo>
                <a:cubicBezTo>
                  <a:pt x="4735" y="550"/>
                  <a:pt x="4205" y="836"/>
                  <a:pt x="3481" y="1297"/>
                </a:cubicBezTo>
                <a:cubicBezTo>
                  <a:pt x="3347" y="1382"/>
                  <a:pt x="3209" y="1468"/>
                  <a:pt x="3173" y="1488"/>
                </a:cubicBezTo>
                <a:cubicBezTo>
                  <a:pt x="3046" y="1560"/>
                  <a:pt x="2462" y="1947"/>
                  <a:pt x="2308" y="2063"/>
                </a:cubicBezTo>
                <a:cubicBezTo>
                  <a:pt x="2148" y="2182"/>
                  <a:pt x="2064" y="2218"/>
                  <a:pt x="2019" y="2188"/>
                </a:cubicBezTo>
                <a:cubicBezTo>
                  <a:pt x="2005" y="2179"/>
                  <a:pt x="1953" y="2087"/>
                  <a:pt x="1904" y="1984"/>
                </a:cubicBezTo>
                <a:cubicBezTo>
                  <a:pt x="1801" y="1768"/>
                  <a:pt x="1799" y="1765"/>
                  <a:pt x="1358" y="1355"/>
                </a:cubicBezTo>
                <a:cubicBezTo>
                  <a:pt x="1007" y="1027"/>
                  <a:pt x="598" y="619"/>
                  <a:pt x="226" y="227"/>
                </a:cubicBezTo>
                <a:cubicBezTo>
                  <a:pt x="109" y="103"/>
                  <a:pt x="13" y="6"/>
                  <a:pt x="1" y="1"/>
                </a:cubicBezTo>
                <a:close/>
              </a:path>
            </a:pathLst>
          </a:custGeom>
          <a:solidFill>
            <a:srgbClr val="FBBA68"/>
          </a:solidFill>
          <a:ln w="0">
            <a:solidFill>
              <a:schemeClr val="bg2"/>
            </a:solidFill>
            <a:prstDash val="solid"/>
            <a:round/>
            <a:headEnd/>
            <a:tailEnd/>
          </a:ln>
        </p:spPr>
        <p:txBody>
          <a:bodyPr vert="horz" wrap="square" lIns="84406" tIns="42203" rIns="84406" bIns="42203" numCol="1" anchor="t" anchorCtr="0" compatLnSpc="1">
            <a:prstTxWarp prst="textNoShape">
              <a:avLst/>
            </a:prstTxWarp>
          </a:bodyPr>
          <a:lstStyle/>
          <a:p>
            <a:endParaRPr lang="en-GB" dirty="0"/>
          </a:p>
        </p:txBody>
      </p:sp>
      <p:sp>
        <p:nvSpPr>
          <p:cNvPr id="513" name="Freeform 5"/>
          <p:cNvSpPr>
            <a:spLocks noChangeAspect="1"/>
          </p:cNvSpPr>
          <p:nvPr/>
        </p:nvSpPr>
        <p:spPr bwMode="auto">
          <a:xfrm flipH="1">
            <a:off x="4246129" y="5098742"/>
            <a:ext cx="186724" cy="403484"/>
          </a:xfrm>
          <a:custGeom>
            <a:avLst/>
            <a:gdLst>
              <a:gd name="T0" fmla="*/ 1 w 4735"/>
              <a:gd name="T1" fmla="*/ 1 h 9249"/>
              <a:gd name="T2" fmla="*/ 0 w 4735"/>
              <a:gd name="T3" fmla="*/ 1 h 9249"/>
              <a:gd name="T4" fmla="*/ 424 w 4735"/>
              <a:gd name="T5" fmla="*/ 565 h 9249"/>
              <a:gd name="T6" fmla="*/ 1748 w 4735"/>
              <a:gd name="T7" fmla="*/ 2149 h 9249"/>
              <a:gd name="T8" fmla="*/ 1842 w 4735"/>
              <a:gd name="T9" fmla="*/ 2317 h 9249"/>
              <a:gd name="T10" fmla="*/ 1888 w 4735"/>
              <a:gd name="T11" fmla="*/ 2438 h 9249"/>
              <a:gd name="T12" fmla="*/ 1932 w 4735"/>
              <a:gd name="T13" fmla="*/ 2657 h 9249"/>
              <a:gd name="T14" fmla="*/ 1865 w 4735"/>
              <a:gd name="T15" fmla="*/ 3047 h 9249"/>
              <a:gd name="T16" fmla="*/ 1769 w 4735"/>
              <a:gd name="T17" fmla="*/ 3677 h 9249"/>
              <a:gd name="T18" fmla="*/ 1558 w 4735"/>
              <a:gd name="T19" fmla="*/ 5985 h 9249"/>
              <a:gd name="T20" fmla="*/ 1548 w 4735"/>
              <a:gd name="T21" fmla="*/ 6327 h 9249"/>
              <a:gd name="T22" fmla="*/ 1591 w 4735"/>
              <a:gd name="T23" fmla="*/ 5974 h 9249"/>
              <a:gd name="T24" fmla="*/ 2059 w 4735"/>
              <a:gd name="T25" fmla="*/ 2762 h 9249"/>
              <a:gd name="T26" fmla="*/ 2105 w 4735"/>
              <a:gd name="T27" fmla="*/ 2512 h 9249"/>
              <a:gd name="T28" fmla="*/ 2185 w 4735"/>
              <a:gd name="T29" fmla="*/ 2519 h 9249"/>
              <a:gd name="T30" fmla="*/ 2265 w 4735"/>
              <a:gd name="T31" fmla="*/ 2525 h 9249"/>
              <a:gd name="T32" fmla="*/ 2263 w 4735"/>
              <a:gd name="T33" fmla="*/ 4150 h 9249"/>
              <a:gd name="T34" fmla="*/ 2258 w 4735"/>
              <a:gd name="T35" fmla="*/ 9249 h 9249"/>
              <a:gd name="T36" fmla="*/ 2651 w 4735"/>
              <a:gd name="T37" fmla="*/ 9249 h 9249"/>
              <a:gd name="T38" fmla="*/ 2623 w 4735"/>
              <a:gd name="T39" fmla="*/ 8637 h 9249"/>
              <a:gd name="T40" fmla="*/ 2542 w 4735"/>
              <a:gd name="T41" fmla="*/ 5598 h 9249"/>
              <a:gd name="T42" fmla="*/ 2484 w 4735"/>
              <a:gd name="T43" fmla="*/ 3337 h 9249"/>
              <a:gd name="T44" fmla="*/ 2471 w 4735"/>
              <a:gd name="T45" fmla="*/ 2513 h 9249"/>
              <a:gd name="T46" fmla="*/ 2659 w 4735"/>
              <a:gd name="T47" fmla="*/ 2516 h 9249"/>
              <a:gd name="T48" fmla="*/ 2869 w 4735"/>
              <a:gd name="T49" fmla="*/ 2505 h 9249"/>
              <a:gd name="T50" fmla="*/ 2922 w 4735"/>
              <a:gd name="T51" fmla="*/ 2244 h 9249"/>
              <a:gd name="T52" fmla="*/ 2788 w 4735"/>
              <a:gd name="T53" fmla="*/ 2207 h 9249"/>
              <a:gd name="T54" fmla="*/ 2663 w 4735"/>
              <a:gd name="T55" fmla="*/ 2179 h 9249"/>
              <a:gd name="T56" fmla="*/ 3692 w 4735"/>
              <a:gd name="T57" fmla="*/ 1304 h 9249"/>
              <a:gd name="T58" fmla="*/ 4329 w 4735"/>
              <a:gd name="T59" fmla="*/ 838 h 9249"/>
              <a:gd name="T60" fmla="*/ 3481 w 4735"/>
              <a:gd name="T61" fmla="*/ 1297 h 9249"/>
              <a:gd name="T62" fmla="*/ 3173 w 4735"/>
              <a:gd name="T63" fmla="*/ 1488 h 9249"/>
              <a:gd name="T64" fmla="*/ 2308 w 4735"/>
              <a:gd name="T65" fmla="*/ 2063 h 9249"/>
              <a:gd name="T66" fmla="*/ 2019 w 4735"/>
              <a:gd name="T67" fmla="*/ 2188 h 9249"/>
              <a:gd name="T68" fmla="*/ 1904 w 4735"/>
              <a:gd name="T69" fmla="*/ 1984 h 9249"/>
              <a:gd name="T70" fmla="*/ 1358 w 4735"/>
              <a:gd name="T71" fmla="*/ 1355 h 9249"/>
              <a:gd name="T72" fmla="*/ 226 w 4735"/>
              <a:gd name="T73" fmla="*/ 227 h 9249"/>
              <a:gd name="T74" fmla="*/ 1 w 4735"/>
              <a:gd name="T75" fmla="*/ 1 h 9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35" h="9249">
                <a:moveTo>
                  <a:pt x="1" y="1"/>
                </a:moveTo>
                <a:cubicBezTo>
                  <a:pt x="0" y="0"/>
                  <a:pt x="0" y="1"/>
                  <a:pt x="0" y="1"/>
                </a:cubicBezTo>
                <a:cubicBezTo>
                  <a:pt x="0" y="18"/>
                  <a:pt x="241" y="338"/>
                  <a:pt x="424" y="565"/>
                </a:cubicBezTo>
                <a:cubicBezTo>
                  <a:pt x="817" y="1052"/>
                  <a:pt x="1637" y="2033"/>
                  <a:pt x="1748" y="2149"/>
                </a:cubicBezTo>
                <a:cubicBezTo>
                  <a:pt x="1833" y="2238"/>
                  <a:pt x="1851" y="2270"/>
                  <a:pt x="1842" y="2317"/>
                </a:cubicBezTo>
                <a:cubicBezTo>
                  <a:pt x="1833" y="2360"/>
                  <a:pt x="1845" y="2392"/>
                  <a:pt x="1888" y="2438"/>
                </a:cubicBezTo>
                <a:cubicBezTo>
                  <a:pt x="1943" y="2497"/>
                  <a:pt x="1946" y="2509"/>
                  <a:pt x="1932" y="2657"/>
                </a:cubicBezTo>
                <a:cubicBezTo>
                  <a:pt x="1925" y="2743"/>
                  <a:pt x="1894" y="2918"/>
                  <a:pt x="1865" y="3047"/>
                </a:cubicBezTo>
                <a:cubicBezTo>
                  <a:pt x="1836" y="3176"/>
                  <a:pt x="1793" y="3459"/>
                  <a:pt x="1769" y="3677"/>
                </a:cubicBezTo>
                <a:cubicBezTo>
                  <a:pt x="1625" y="4987"/>
                  <a:pt x="1570" y="5584"/>
                  <a:pt x="1558" y="5985"/>
                </a:cubicBezTo>
                <a:lnTo>
                  <a:pt x="1548" y="6327"/>
                </a:lnTo>
                <a:lnTo>
                  <a:pt x="1591" y="5974"/>
                </a:lnTo>
                <a:cubicBezTo>
                  <a:pt x="1710" y="4993"/>
                  <a:pt x="1945" y="3377"/>
                  <a:pt x="2059" y="2762"/>
                </a:cubicBezTo>
                <a:lnTo>
                  <a:pt x="2105" y="2512"/>
                </a:lnTo>
                <a:lnTo>
                  <a:pt x="2185" y="2519"/>
                </a:lnTo>
                <a:lnTo>
                  <a:pt x="2265" y="2525"/>
                </a:lnTo>
                <a:lnTo>
                  <a:pt x="2263" y="4150"/>
                </a:lnTo>
                <a:cubicBezTo>
                  <a:pt x="2259" y="6967"/>
                  <a:pt x="2264" y="8794"/>
                  <a:pt x="2258" y="9249"/>
                </a:cubicBezTo>
                <a:lnTo>
                  <a:pt x="2651" y="9249"/>
                </a:lnTo>
                <a:cubicBezTo>
                  <a:pt x="2638" y="9164"/>
                  <a:pt x="2631" y="8991"/>
                  <a:pt x="2623" y="8637"/>
                </a:cubicBezTo>
                <a:cubicBezTo>
                  <a:pt x="2599" y="7597"/>
                  <a:pt x="2565" y="6349"/>
                  <a:pt x="2542" y="5598"/>
                </a:cubicBezTo>
                <a:cubicBezTo>
                  <a:pt x="2503" y="4375"/>
                  <a:pt x="2498" y="4181"/>
                  <a:pt x="2484" y="3337"/>
                </a:cubicBezTo>
                <a:lnTo>
                  <a:pt x="2471" y="2513"/>
                </a:lnTo>
                <a:lnTo>
                  <a:pt x="2659" y="2516"/>
                </a:lnTo>
                <a:cubicBezTo>
                  <a:pt x="2763" y="2518"/>
                  <a:pt x="2857" y="2513"/>
                  <a:pt x="2869" y="2505"/>
                </a:cubicBezTo>
                <a:cubicBezTo>
                  <a:pt x="2901" y="2486"/>
                  <a:pt x="2945" y="2267"/>
                  <a:pt x="2922" y="2244"/>
                </a:cubicBezTo>
                <a:cubicBezTo>
                  <a:pt x="2911" y="2234"/>
                  <a:pt x="2851" y="2217"/>
                  <a:pt x="2788" y="2207"/>
                </a:cubicBezTo>
                <a:cubicBezTo>
                  <a:pt x="2725" y="2197"/>
                  <a:pt x="2668" y="2185"/>
                  <a:pt x="2663" y="2179"/>
                </a:cubicBezTo>
                <a:cubicBezTo>
                  <a:pt x="2644" y="2160"/>
                  <a:pt x="3211" y="1678"/>
                  <a:pt x="3692" y="1304"/>
                </a:cubicBezTo>
                <a:cubicBezTo>
                  <a:pt x="3793" y="1227"/>
                  <a:pt x="4116" y="990"/>
                  <a:pt x="4329" y="838"/>
                </a:cubicBezTo>
                <a:cubicBezTo>
                  <a:pt x="4735" y="550"/>
                  <a:pt x="4205" y="836"/>
                  <a:pt x="3481" y="1297"/>
                </a:cubicBezTo>
                <a:cubicBezTo>
                  <a:pt x="3347" y="1382"/>
                  <a:pt x="3209" y="1468"/>
                  <a:pt x="3173" y="1488"/>
                </a:cubicBezTo>
                <a:cubicBezTo>
                  <a:pt x="3046" y="1560"/>
                  <a:pt x="2462" y="1947"/>
                  <a:pt x="2308" y="2063"/>
                </a:cubicBezTo>
                <a:cubicBezTo>
                  <a:pt x="2148" y="2182"/>
                  <a:pt x="2064" y="2218"/>
                  <a:pt x="2019" y="2188"/>
                </a:cubicBezTo>
                <a:cubicBezTo>
                  <a:pt x="2005" y="2179"/>
                  <a:pt x="1953" y="2087"/>
                  <a:pt x="1904" y="1984"/>
                </a:cubicBezTo>
                <a:cubicBezTo>
                  <a:pt x="1801" y="1768"/>
                  <a:pt x="1799" y="1765"/>
                  <a:pt x="1358" y="1355"/>
                </a:cubicBezTo>
                <a:cubicBezTo>
                  <a:pt x="1007" y="1027"/>
                  <a:pt x="598" y="619"/>
                  <a:pt x="226" y="227"/>
                </a:cubicBezTo>
                <a:cubicBezTo>
                  <a:pt x="109" y="103"/>
                  <a:pt x="13" y="6"/>
                  <a:pt x="1" y="1"/>
                </a:cubicBezTo>
                <a:close/>
              </a:path>
            </a:pathLst>
          </a:custGeom>
          <a:solidFill>
            <a:srgbClr val="FBBA68"/>
          </a:solidFill>
          <a:ln w="0">
            <a:solidFill>
              <a:schemeClr val="bg2"/>
            </a:solidFill>
            <a:prstDash val="solid"/>
            <a:round/>
            <a:headEnd/>
            <a:tailEnd/>
          </a:ln>
        </p:spPr>
        <p:txBody>
          <a:bodyPr vert="horz" wrap="square" lIns="84406" tIns="42203" rIns="84406" bIns="42203" numCol="1" anchor="t" anchorCtr="0" compatLnSpc="1">
            <a:prstTxWarp prst="textNoShape">
              <a:avLst/>
            </a:prstTxWarp>
          </a:bodyPr>
          <a:lstStyle/>
          <a:p>
            <a:endParaRPr lang="en-GB" dirty="0"/>
          </a:p>
        </p:txBody>
      </p:sp>
      <p:sp>
        <p:nvSpPr>
          <p:cNvPr id="514" name="Freeform 5"/>
          <p:cNvSpPr>
            <a:spLocks noChangeAspect="1"/>
          </p:cNvSpPr>
          <p:nvPr/>
        </p:nvSpPr>
        <p:spPr bwMode="auto">
          <a:xfrm flipH="1">
            <a:off x="4191620" y="5074789"/>
            <a:ext cx="186724" cy="403484"/>
          </a:xfrm>
          <a:custGeom>
            <a:avLst/>
            <a:gdLst>
              <a:gd name="T0" fmla="*/ 1 w 4735"/>
              <a:gd name="T1" fmla="*/ 1 h 9249"/>
              <a:gd name="T2" fmla="*/ 0 w 4735"/>
              <a:gd name="T3" fmla="*/ 1 h 9249"/>
              <a:gd name="T4" fmla="*/ 424 w 4735"/>
              <a:gd name="T5" fmla="*/ 565 h 9249"/>
              <a:gd name="T6" fmla="*/ 1748 w 4735"/>
              <a:gd name="T7" fmla="*/ 2149 h 9249"/>
              <a:gd name="T8" fmla="*/ 1842 w 4735"/>
              <a:gd name="T9" fmla="*/ 2317 h 9249"/>
              <a:gd name="T10" fmla="*/ 1888 w 4735"/>
              <a:gd name="T11" fmla="*/ 2438 h 9249"/>
              <a:gd name="T12" fmla="*/ 1932 w 4735"/>
              <a:gd name="T13" fmla="*/ 2657 h 9249"/>
              <a:gd name="T14" fmla="*/ 1865 w 4735"/>
              <a:gd name="T15" fmla="*/ 3047 h 9249"/>
              <a:gd name="T16" fmla="*/ 1769 w 4735"/>
              <a:gd name="T17" fmla="*/ 3677 h 9249"/>
              <a:gd name="T18" fmla="*/ 1558 w 4735"/>
              <a:gd name="T19" fmla="*/ 5985 h 9249"/>
              <a:gd name="T20" fmla="*/ 1548 w 4735"/>
              <a:gd name="T21" fmla="*/ 6327 h 9249"/>
              <a:gd name="T22" fmla="*/ 1591 w 4735"/>
              <a:gd name="T23" fmla="*/ 5974 h 9249"/>
              <a:gd name="T24" fmla="*/ 2059 w 4735"/>
              <a:gd name="T25" fmla="*/ 2762 h 9249"/>
              <a:gd name="T26" fmla="*/ 2105 w 4735"/>
              <a:gd name="T27" fmla="*/ 2512 h 9249"/>
              <a:gd name="T28" fmla="*/ 2185 w 4735"/>
              <a:gd name="T29" fmla="*/ 2519 h 9249"/>
              <a:gd name="T30" fmla="*/ 2265 w 4735"/>
              <a:gd name="T31" fmla="*/ 2525 h 9249"/>
              <a:gd name="T32" fmla="*/ 2263 w 4735"/>
              <a:gd name="T33" fmla="*/ 4150 h 9249"/>
              <a:gd name="T34" fmla="*/ 2258 w 4735"/>
              <a:gd name="T35" fmla="*/ 9249 h 9249"/>
              <a:gd name="T36" fmla="*/ 2651 w 4735"/>
              <a:gd name="T37" fmla="*/ 9249 h 9249"/>
              <a:gd name="T38" fmla="*/ 2623 w 4735"/>
              <a:gd name="T39" fmla="*/ 8637 h 9249"/>
              <a:gd name="T40" fmla="*/ 2542 w 4735"/>
              <a:gd name="T41" fmla="*/ 5598 h 9249"/>
              <a:gd name="T42" fmla="*/ 2484 w 4735"/>
              <a:gd name="T43" fmla="*/ 3337 h 9249"/>
              <a:gd name="T44" fmla="*/ 2471 w 4735"/>
              <a:gd name="T45" fmla="*/ 2513 h 9249"/>
              <a:gd name="T46" fmla="*/ 2659 w 4735"/>
              <a:gd name="T47" fmla="*/ 2516 h 9249"/>
              <a:gd name="T48" fmla="*/ 2869 w 4735"/>
              <a:gd name="T49" fmla="*/ 2505 h 9249"/>
              <a:gd name="T50" fmla="*/ 2922 w 4735"/>
              <a:gd name="T51" fmla="*/ 2244 h 9249"/>
              <a:gd name="T52" fmla="*/ 2788 w 4735"/>
              <a:gd name="T53" fmla="*/ 2207 h 9249"/>
              <a:gd name="T54" fmla="*/ 2663 w 4735"/>
              <a:gd name="T55" fmla="*/ 2179 h 9249"/>
              <a:gd name="T56" fmla="*/ 3692 w 4735"/>
              <a:gd name="T57" fmla="*/ 1304 h 9249"/>
              <a:gd name="T58" fmla="*/ 4329 w 4735"/>
              <a:gd name="T59" fmla="*/ 838 h 9249"/>
              <a:gd name="T60" fmla="*/ 3481 w 4735"/>
              <a:gd name="T61" fmla="*/ 1297 h 9249"/>
              <a:gd name="T62" fmla="*/ 3173 w 4735"/>
              <a:gd name="T63" fmla="*/ 1488 h 9249"/>
              <a:gd name="T64" fmla="*/ 2308 w 4735"/>
              <a:gd name="T65" fmla="*/ 2063 h 9249"/>
              <a:gd name="T66" fmla="*/ 2019 w 4735"/>
              <a:gd name="T67" fmla="*/ 2188 h 9249"/>
              <a:gd name="T68" fmla="*/ 1904 w 4735"/>
              <a:gd name="T69" fmla="*/ 1984 h 9249"/>
              <a:gd name="T70" fmla="*/ 1358 w 4735"/>
              <a:gd name="T71" fmla="*/ 1355 h 9249"/>
              <a:gd name="T72" fmla="*/ 226 w 4735"/>
              <a:gd name="T73" fmla="*/ 227 h 9249"/>
              <a:gd name="T74" fmla="*/ 1 w 4735"/>
              <a:gd name="T75" fmla="*/ 1 h 9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35" h="9249">
                <a:moveTo>
                  <a:pt x="1" y="1"/>
                </a:moveTo>
                <a:cubicBezTo>
                  <a:pt x="0" y="0"/>
                  <a:pt x="0" y="1"/>
                  <a:pt x="0" y="1"/>
                </a:cubicBezTo>
                <a:cubicBezTo>
                  <a:pt x="0" y="18"/>
                  <a:pt x="241" y="338"/>
                  <a:pt x="424" y="565"/>
                </a:cubicBezTo>
                <a:cubicBezTo>
                  <a:pt x="817" y="1052"/>
                  <a:pt x="1637" y="2033"/>
                  <a:pt x="1748" y="2149"/>
                </a:cubicBezTo>
                <a:cubicBezTo>
                  <a:pt x="1833" y="2238"/>
                  <a:pt x="1851" y="2270"/>
                  <a:pt x="1842" y="2317"/>
                </a:cubicBezTo>
                <a:cubicBezTo>
                  <a:pt x="1833" y="2360"/>
                  <a:pt x="1845" y="2392"/>
                  <a:pt x="1888" y="2438"/>
                </a:cubicBezTo>
                <a:cubicBezTo>
                  <a:pt x="1943" y="2497"/>
                  <a:pt x="1946" y="2509"/>
                  <a:pt x="1932" y="2657"/>
                </a:cubicBezTo>
                <a:cubicBezTo>
                  <a:pt x="1925" y="2743"/>
                  <a:pt x="1894" y="2918"/>
                  <a:pt x="1865" y="3047"/>
                </a:cubicBezTo>
                <a:cubicBezTo>
                  <a:pt x="1836" y="3176"/>
                  <a:pt x="1793" y="3459"/>
                  <a:pt x="1769" y="3677"/>
                </a:cubicBezTo>
                <a:cubicBezTo>
                  <a:pt x="1625" y="4987"/>
                  <a:pt x="1570" y="5584"/>
                  <a:pt x="1558" y="5985"/>
                </a:cubicBezTo>
                <a:lnTo>
                  <a:pt x="1548" y="6327"/>
                </a:lnTo>
                <a:lnTo>
                  <a:pt x="1591" y="5974"/>
                </a:lnTo>
                <a:cubicBezTo>
                  <a:pt x="1710" y="4993"/>
                  <a:pt x="1945" y="3377"/>
                  <a:pt x="2059" y="2762"/>
                </a:cubicBezTo>
                <a:lnTo>
                  <a:pt x="2105" y="2512"/>
                </a:lnTo>
                <a:lnTo>
                  <a:pt x="2185" y="2519"/>
                </a:lnTo>
                <a:lnTo>
                  <a:pt x="2265" y="2525"/>
                </a:lnTo>
                <a:lnTo>
                  <a:pt x="2263" y="4150"/>
                </a:lnTo>
                <a:cubicBezTo>
                  <a:pt x="2259" y="6967"/>
                  <a:pt x="2264" y="8794"/>
                  <a:pt x="2258" y="9249"/>
                </a:cubicBezTo>
                <a:lnTo>
                  <a:pt x="2651" y="9249"/>
                </a:lnTo>
                <a:cubicBezTo>
                  <a:pt x="2638" y="9164"/>
                  <a:pt x="2631" y="8991"/>
                  <a:pt x="2623" y="8637"/>
                </a:cubicBezTo>
                <a:cubicBezTo>
                  <a:pt x="2599" y="7597"/>
                  <a:pt x="2565" y="6349"/>
                  <a:pt x="2542" y="5598"/>
                </a:cubicBezTo>
                <a:cubicBezTo>
                  <a:pt x="2503" y="4375"/>
                  <a:pt x="2498" y="4181"/>
                  <a:pt x="2484" y="3337"/>
                </a:cubicBezTo>
                <a:lnTo>
                  <a:pt x="2471" y="2513"/>
                </a:lnTo>
                <a:lnTo>
                  <a:pt x="2659" y="2516"/>
                </a:lnTo>
                <a:cubicBezTo>
                  <a:pt x="2763" y="2518"/>
                  <a:pt x="2857" y="2513"/>
                  <a:pt x="2869" y="2505"/>
                </a:cubicBezTo>
                <a:cubicBezTo>
                  <a:pt x="2901" y="2486"/>
                  <a:pt x="2945" y="2267"/>
                  <a:pt x="2922" y="2244"/>
                </a:cubicBezTo>
                <a:cubicBezTo>
                  <a:pt x="2911" y="2234"/>
                  <a:pt x="2851" y="2217"/>
                  <a:pt x="2788" y="2207"/>
                </a:cubicBezTo>
                <a:cubicBezTo>
                  <a:pt x="2725" y="2197"/>
                  <a:pt x="2668" y="2185"/>
                  <a:pt x="2663" y="2179"/>
                </a:cubicBezTo>
                <a:cubicBezTo>
                  <a:pt x="2644" y="2160"/>
                  <a:pt x="3211" y="1678"/>
                  <a:pt x="3692" y="1304"/>
                </a:cubicBezTo>
                <a:cubicBezTo>
                  <a:pt x="3793" y="1227"/>
                  <a:pt x="4116" y="990"/>
                  <a:pt x="4329" y="838"/>
                </a:cubicBezTo>
                <a:cubicBezTo>
                  <a:pt x="4735" y="550"/>
                  <a:pt x="4205" y="836"/>
                  <a:pt x="3481" y="1297"/>
                </a:cubicBezTo>
                <a:cubicBezTo>
                  <a:pt x="3347" y="1382"/>
                  <a:pt x="3209" y="1468"/>
                  <a:pt x="3173" y="1488"/>
                </a:cubicBezTo>
                <a:cubicBezTo>
                  <a:pt x="3046" y="1560"/>
                  <a:pt x="2462" y="1947"/>
                  <a:pt x="2308" y="2063"/>
                </a:cubicBezTo>
                <a:cubicBezTo>
                  <a:pt x="2148" y="2182"/>
                  <a:pt x="2064" y="2218"/>
                  <a:pt x="2019" y="2188"/>
                </a:cubicBezTo>
                <a:cubicBezTo>
                  <a:pt x="2005" y="2179"/>
                  <a:pt x="1953" y="2087"/>
                  <a:pt x="1904" y="1984"/>
                </a:cubicBezTo>
                <a:cubicBezTo>
                  <a:pt x="1801" y="1768"/>
                  <a:pt x="1799" y="1765"/>
                  <a:pt x="1358" y="1355"/>
                </a:cubicBezTo>
                <a:cubicBezTo>
                  <a:pt x="1007" y="1027"/>
                  <a:pt x="598" y="619"/>
                  <a:pt x="226" y="227"/>
                </a:cubicBezTo>
                <a:cubicBezTo>
                  <a:pt x="109" y="103"/>
                  <a:pt x="13" y="6"/>
                  <a:pt x="1" y="1"/>
                </a:cubicBezTo>
                <a:close/>
              </a:path>
            </a:pathLst>
          </a:custGeom>
          <a:solidFill>
            <a:srgbClr val="FBBA68"/>
          </a:solidFill>
          <a:ln w="0">
            <a:solidFill>
              <a:schemeClr val="bg2"/>
            </a:solidFill>
            <a:prstDash val="solid"/>
            <a:round/>
            <a:headEnd/>
            <a:tailEnd/>
          </a:ln>
        </p:spPr>
        <p:txBody>
          <a:bodyPr vert="horz" wrap="square" lIns="84406" tIns="42203" rIns="84406" bIns="42203" numCol="1" anchor="t" anchorCtr="0" compatLnSpc="1">
            <a:prstTxWarp prst="textNoShape">
              <a:avLst/>
            </a:prstTxWarp>
          </a:bodyPr>
          <a:lstStyle/>
          <a:p>
            <a:endParaRPr lang="en-GB" dirty="0"/>
          </a:p>
        </p:txBody>
      </p:sp>
      <p:sp>
        <p:nvSpPr>
          <p:cNvPr id="515" name="Freeform 5"/>
          <p:cNvSpPr>
            <a:spLocks noChangeAspect="1"/>
          </p:cNvSpPr>
          <p:nvPr/>
        </p:nvSpPr>
        <p:spPr bwMode="auto">
          <a:xfrm flipH="1">
            <a:off x="4150074" y="5043978"/>
            <a:ext cx="186724" cy="403484"/>
          </a:xfrm>
          <a:custGeom>
            <a:avLst/>
            <a:gdLst>
              <a:gd name="T0" fmla="*/ 1 w 4735"/>
              <a:gd name="T1" fmla="*/ 1 h 9249"/>
              <a:gd name="T2" fmla="*/ 0 w 4735"/>
              <a:gd name="T3" fmla="*/ 1 h 9249"/>
              <a:gd name="T4" fmla="*/ 424 w 4735"/>
              <a:gd name="T5" fmla="*/ 565 h 9249"/>
              <a:gd name="T6" fmla="*/ 1748 w 4735"/>
              <a:gd name="T7" fmla="*/ 2149 h 9249"/>
              <a:gd name="T8" fmla="*/ 1842 w 4735"/>
              <a:gd name="T9" fmla="*/ 2317 h 9249"/>
              <a:gd name="T10" fmla="*/ 1888 w 4735"/>
              <a:gd name="T11" fmla="*/ 2438 h 9249"/>
              <a:gd name="T12" fmla="*/ 1932 w 4735"/>
              <a:gd name="T13" fmla="*/ 2657 h 9249"/>
              <a:gd name="T14" fmla="*/ 1865 w 4735"/>
              <a:gd name="T15" fmla="*/ 3047 h 9249"/>
              <a:gd name="T16" fmla="*/ 1769 w 4735"/>
              <a:gd name="T17" fmla="*/ 3677 h 9249"/>
              <a:gd name="T18" fmla="*/ 1558 w 4735"/>
              <a:gd name="T19" fmla="*/ 5985 h 9249"/>
              <a:gd name="T20" fmla="*/ 1548 w 4735"/>
              <a:gd name="T21" fmla="*/ 6327 h 9249"/>
              <a:gd name="T22" fmla="*/ 1591 w 4735"/>
              <a:gd name="T23" fmla="*/ 5974 h 9249"/>
              <a:gd name="T24" fmla="*/ 2059 w 4735"/>
              <a:gd name="T25" fmla="*/ 2762 h 9249"/>
              <a:gd name="T26" fmla="*/ 2105 w 4735"/>
              <a:gd name="T27" fmla="*/ 2512 h 9249"/>
              <a:gd name="T28" fmla="*/ 2185 w 4735"/>
              <a:gd name="T29" fmla="*/ 2519 h 9249"/>
              <a:gd name="T30" fmla="*/ 2265 w 4735"/>
              <a:gd name="T31" fmla="*/ 2525 h 9249"/>
              <a:gd name="T32" fmla="*/ 2263 w 4735"/>
              <a:gd name="T33" fmla="*/ 4150 h 9249"/>
              <a:gd name="T34" fmla="*/ 2258 w 4735"/>
              <a:gd name="T35" fmla="*/ 9249 h 9249"/>
              <a:gd name="T36" fmla="*/ 2651 w 4735"/>
              <a:gd name="T37" fmla="*/ 9249 h 9249"/>
              <a:gd name="T38" fmla="*/ 2623 w 4735"/>
              <a:gd name="T39" fmla="*/ 8637 h 9249"/>
              <a:gd name="T40" fmla="*/ 2542 w 4735"/>
              <a:gd name="T41" fmla="*/ 5598 h 9249"/>
              <a:gd name="T42" fmla="*/ 2484 w 4735"/>
              <a:gd name="T43" fmla="*/ 3337 h 9249"/>
              <a:gd name="T44" fmla="*/ 2471 w 4735"/>
              <a:gd name="T45" fmla="*/ 2513 h 9249"/>
              <a:gd name="T46" fmla="*/ 2659 w 4735"/>
              <a:gd name="T47" fmla="*/ 2516 h 9249"/>
              <a:gd name="T48" fmla="*/ 2869 w 4735"/>
              <a:gd name="T49" fmla="*/ 2505 h 9249"/>
              <a:gd name="T50" fmla="*/ 2922 w 4735"/>
              <a:gd name="T51" fmla="*/ 2244 h 9249"/>
              <a:gd name="T52" fmla="*/ 2788 w 4735"/>
              <a:gd name="T53" fmla="*/ 2207 h 9249"/>
              <a:gd name="T54" fmla="*/ 2663 w 4735"/>
              <a:gd name="T55" fmla="*/ 2179 h 9249"/>
              <a:gd name="T56" fmla="*/ 3692 w 4735"/>
              <a:gd name="T57" fmla="*/ 1304 h 9249"/>
              <a:gd name="T58" fmla="*/ 4329 w 4735"/>
              <a:gd name="T59" fmla="*/ 838 h 9249"/>
              <a:gd name="T60" fmla="*/ 3481 w 4735"/>
              <a:gd name="T61" fmla="*/ 1297 h 9249"/>
              <a:gd name="T62" fmla="*/ 3173 w 4735"/>
              <a:gd name="T63" fmla="*/ 1488 h 9249"/>
              <a:gd name="T64" fmla="*/ 2308 w 4735"/>
              <a:gd name="T65" fmla="*/ 2063 h 9249"/>
              <a:gd name="T66" fmla="*/ 2019 w 4735"/>
              <a:gd name="T67" fmla="*/ 2188 h 9249"/>
              <a:gd name="T68" fmla="*/ 1904 w 4735"/>
              <a:gd name="T69" fmla="*/ 1984 h 9249"/>
              <a:gd name="T70" fmla="*/ 1358 w 4735"/>
              <a:gd name="T71" fmla="*/ 1355 h 9249"/>
              <a:gd name="T72" fmla="*/ 226 w 4735"/>
              <a:gd name="T73" fmla="*/ 227 h 9249"/>
              <a:gd name="T74" fmla="*/ 1 w 4735"/>
              <a:gd name="T75" fmla="*/ 1 h 9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35" h="9249">
                <a:moveTo>
                  <a:pt x="1" y="1"/>
                </a:moveTo>
                <a:cubicBezTo>
                  <a:pt x="0" y="0"/>
                  <a:pt x="0" y="1"/>
                  <a:pt x="0" y="1"/>
                </a:cubicBezTo>
                <a:cubicBezTo>
                  <a:pt x="0" y="18"/>
                  <a:pt x="241" y="338"/>
                  <a:pt x="424" y="565"/>
                </a:cubicBezTo>
                <a:cubicBezTo>
                  <a:pt x="817" y="1052"/>
                  <a:pt x="1637" y="2033"/>
                  <a:pt x="1748" y="2149"/>
                </a:cubicBezTo>
                <a:cubicBezTo>
                  <a:pt x="1833" y="2238"/>
                  <a:pt x="1851" y="2270"/>
                  <a:pt x="1842" y="2317"/>
                </a:cubicBezTo>
                <a:cubicBezTo>
                  <a:pt x="1833" y="2360"/>
                  <a:pt x="1845" y="2392"/>
                  <a:pt x="1888" y="2438"/>
                </a:cubicBezTo>
                <a:cubicBezTo>
                  <a:pt x="1943" y="2497"/>
                  <a:pt x="1946" y="2509"/>
                  <a:pt x="1932" y="2657"/>
                </a:cubicBezTo>
                <a:cubicBezTo>
                  <a:pt x="1925" y="2743"/>
                  <a:pt x="1894" y="2918"/>
                  <a:pt x="1865" y="3047"/>
                </a:cubicBezTo>
                <a:cubicBezTo>
                  <a:pt x="1836" y="3176"/>
                  <a:pt x="1793" y="3459"/>
                  <a:pt x="1769" y="3677"/>
                </a:cubicBezTo>
                <a:cubicBezTo>
                  <a:pt x="1625" y="4987"/>
                  <a:pt x="1570" y="5584"/>
                  <a:pt x="1558" y="5985"/>
                </a:cubicBezTo>
                <a:lnTo>
                  <a:pt x="1548" y="6327"/>
                </a:lnTo>
                <a:lnTo>
                  <a:pt x="1591" y="5974"/>
                </a:lnTo>
                <a:cubicBezTo>
                  <a:pt x="1710" y="4993"/>
                  <a:pt x="1945" y="3377"/>
                  <a:pt x="2059" y="2762"/>
                </a:cubicBezTo>
                <a:lnTo>
                  <a:pt x="2105" y="2512"/>
                </a:lnTo>
                <a:lnTo>
                  <a:pt x="2185" y="2519"/>
                </a:lnTo>
                <a:lnTo>
                  <a:pt x="2265" y="2525"/>
                </a:lnTo>
                <a:lnTo>
                  <a:pt x="2263" y="4150"/>
                </a:lnTo>
                <a:cubicBezTo>
                  <a:pt x="2259" y="6967"/>
                  <a:pt x="2264" y="8794"/>
                  <a:pt x="2258" y="9249"/>
                </a:cubicBezTo>
                <a:lnTo>
                  <a:pt x="2651" y="9249"/>
                </a:lnTo>
                <a:cubicBezTo>
                  <a:pt x="2638" y="9164"/>
                  <a:pt x="2631" y="8991"/>
                  <a:pt x="2623" y="8637"/>
                </a:cubicBezTo>
                <a:cubicBezTo>
                  <a:pt x="2599" y="7597"/>
                  <a:pt x="2565" y="6349"/>
                  <a:pt x="2542" y="5598"/>
                </a:cubicBezTo>
                <a:cubicBezTo>
                  <a:pt x="2503" y="4375"/>
                  <a:pt x="2498" y="4181"/>
                  <a:pt x="2484" y="3337"/>
                </a:cubicBezTo>
                <a:lnTo>
                  <a:pt x="2471" y="2513"/>
                </a:lnTo>
                <a:lnTo>
                  <a:pt x="2659" y="2516"/>
                </a:lnTo>
                <a:cubicBezTo>
                  <a:pt x="2763" y="2518"/>
                  <a:pt x="2857" y="2513"/>
                  <a:pt x="2869" y="2505"/>
                </a:cubicBezTo>
                <a:cubicBezTo>
                  <a:pt x="2901" y="2486"/>
                  <a:pt x="2945" y="2267"/>
                  <a:pt x="2922" y="2244"/>
                </a:cubicBezTo>
                <a:cubicBezTo>
                  <a:pt x="2911" y="2234"/>
                  <a:pt x="2851" y="2217"/>
                  <a:pt x="2788" y="2207"/>
                </a:cubicBezTo>
                <a:cubicBezTo>
                  <a:pt x="2725" y="2197"/>
                  <a:pt x="2668" y="2185"/>
                  <a:pt x="2663" y="2179"/>
                </a:cubicBezTo>
                <a:cubicBezTo>
                  <a:pt x="2644" y="2160"/>
                  <a:pt x="3211" y="1678"/>
                  <a:pt x="3692" y="1304"/>
                </a:cubicBezTo>
                <a:cubicBezTo>
                  <a:pt x="3793" y="1227"/>
                  <a:pt x="4116" y="990"/>
                  <a:pt x="4329" y="838"/>
                </a:cubicBezTo>
                <a:cubicBezTo>
                  <a:pt x="4735" y="550"/>
                  <a:pt x="4205" y="836"/>
                  <a:pt x="3481" y="1297"/>
                </a:cubicBezTo>
                <a:cubicBezTo>
                  <a:pt x="3347" y="1382"/>
                  <a:pt x="3209" y="1468"/>
                  <a:pt x="3173" y="1488"/>
                </a:cubicBezTo>
                <a:cubicBezTo>
                  <a:pt x="3046" y="1560"/>
                  <a:pt x="2462" y="1947"/>
                  <a:pt x="2308" y="2063"/>
                </a:cubicBezTo>
                <a:cubicBezTo>
                  <a:pt x="2148" y="2182"/>
                  <a:pt x="2064" y="2218"/>
                  <a:pt x="2019" y="2188"/>
                </a:cubicBezTo>
                <a:cubicBezTo>
                  <a:pt x="2005" y="2179"/>
                  <a:pt x="1953" y="2087"/>
                  <a:pt x="1904" y="1984"/>
                </a:cubicBezTo>
                <a:cubicBezTo>
                  <a:pt x="1801" y="1768"/>
                  <a:pt x="1799" y="1765"/>
                  <a:pt x="1358" y="1355"/>
                </a:cubicBezTo>
                <a:cubicBezTo>
                  <a:pt x="1007" y="1027"/>
                  <a:pt x="598" y="619"/>
                  <a:pt x="226" y="227"/>
                </a:cubicBezTo>
                <a:cubicBezTo>
                  <a:pt x="109" y="103"/>
                  <a:pt x="13" y="6"/>
                  <a:pt x="1" y="1"/>
                </a:cubicBezTo>
                <a:close/>
              </a:path>
            </a:pathLst>
          </a:custGeom>
          <a:solidFill>
            <a:srgbClr val="FBBA68"/>
          </a:solidFill>
          <a:ln w="0">
            <a:solidFill>
              <a:schemeClr val="bg2"/>
            </a:solidFill>
            <a:prstDash val="solid"/>
            <a:round/>
            <a:headEnd/>
            <a:tailEnd/>
          </a:ln>
        </p:spPr>
        <p:txBody>
          <a:bodyPr vert="horz" wrap="square" lIns="84406" tIns="42203" rIns="84406" bIns="42203" numCol="1" anchor="t" anchorCtr="0" compatLnSpc="1">
            <a:prstTxWarp prst="textNoShape">
              <a:avLst/>
            </a:prstTxWarp>
          </a:bodyPr>
          <a:lstStyle/>
          <a:p>
            <a:endParaRPr lang="en-GB" dirty="0"/>
          </a:p>
        </p:txBody>
      </p:sp>
      <p:sp>
        <p:nvSpPr>
          <p:cNvPr id="519" name="Freeform 5"/>
          <p:cNvSpPr>
            <a:spLocks noChangeAspect="1"/>
          </p:cNvSpPr>
          <p:nvPr/>
        </p:nvSpPr>
        <p:spPr bwMode="auto">
          <a:xfrm flipH="1">
            <a:off x="5288748" y="2943360"/>
            <a:ext cx="186724" cy="403484"/>
          </a:xfrm>
          <a:custGeom>
            <a:avLst/>
            <a:gdLst>
              <a:gd name="T0" fmla="*/ 1 w 4735"/>
              <a:gd name="T1" fmla="*/ 1 h 9249"/>
              <a:gd name="T2" fmla="*/ 0 w 4735"/>
              <a:gd name="T3" fmla="*/ 1 h 9249"/>
              <a:gd name="T4" fmla="*/ 424 w 4735"/>
              <a:gd name="T5" fmla="*/ 565 h 9249"/>
              <a:gd name="T6" fmla="*/ 1748 w 4735"/>
              <a:gd name="T7" fmla="*/ 2149 h 9249"/>
              <a:gd name="T8" fmla="*/ 1842 w 4735"/>
              <a:gd name="T9" fmla="*/ 2317 h 9249"/>
              <a:gd name="T10" fmla="*/ 1888 w 4735"/>
              <a:gd name="T11" fmla="*/ 2438 h 9249"/>
              <a:gd name="T12" fmla="*/ 1932 w 4735"/>
              <a:gd name="T13" fmla="*/ 2657 h 9249"/>
              <a:gd name="T14" fmla="*/ 1865 w 4735"/>
              <a:gd name="T15" fmla="*/ 3047 h 9249"/>
              <a:gd name="T16" fmla="*/ 1769 w 4735"/>
              <a:gd name="T17" fmla="*/ 3677 h 9249"/>
              <a:gd name="T18" fmla="*/ 1558 w 4735"/>
              <a:gd name="T19" fmla="*/ 5985 h 9249"/>
              <a:gd name="T20" fmla="*/ 1548 w 4735"/>
              <a:gd name="T21" fmla="*/ 6327 h 9249"/>
              <a:gd name="T22" fmla="*/ 1591 w 4735"/>
              <a:gd name="T23" fmla="*/ 5974 h 9249"/>
              <a:gd name="T24" fmla="*/ 2059 w 4735"/>
              <a:gd name="T25" fmla="*/ 2762 h 9249"/>
              <a:gd name="T26" fmla="*/ 2105 w 4735"/>
              <a:gd name="T27" fmla="*/ 2512 h 9249"/>
              <a:gd name="T28" fmla="*/ 2185 w 4735"/>
              <a:gd name="T29" fmla="*/ 2519 h 9249"/>
              <a:gd name="T30" fmla="*/ 2265 w 4735"/>
              <a:gd name="T31" fmla="*/ 2525 h 9249"/>
              <a:gd name="T32" fmla="*/ 2263 w 4735"/>
              <a:gd name="T33" fmla="*/ 4150 h 9249"/>
              <a:gd name="T34" fmla="*/ 2258 w 4735"/>
              <a:gd name="T35" fmla="*/ 9249 h 9249"/>
              <a:gd name="T36" fmla="*/ 2651 w 4735"/>
              <a:gd name="T37" fmla="*/ 9249 h 9249"/>
              <a:gd name="T38" fmla="*/ 2623 w 4735"/>
              <a:gd name="T39" fmla="*/ 8637 h 9249"/>
              <a:gd name="T40" fmla="*/ 2542 w 4735"/>
              <a:gd name="T41" fmla="*/ 5598 h 9249"/>
              <a:gd name="T42" fmla="*/ 2484 w 4735"/>
              <a:gd name="T43" fmla="*/ 3337 h 9249"/>
              <a:gd name="T44" fmla="*/ 2471 w 4735"/>
              <a:gd name="T45" fmla="*/ 2513 h 9249"/>
              <a:gd name="T46" fmla="*/ 2659 w 4735"/>
              <a:gd name="T47" fmla="*/ 2516 h 9249"/>
              <a:gd name="T48" fmla="*/ 2869 w 4735"/>
              <a:gd name="T49" fmla="*/ 2505 h 9249"/>
              <a:gd name="T50" fmla="*/ 2922 w 4735"/>
              <a:gd name="T51" fmla="*/ 2244 h 9249"/>
              <a:gd name="T52" fmla="*/ 2788 w 4735"/>
              <a:gd name="T53" fmla="*/ 2207 h 9249"/>
              <a:gd name="T54" fmla="*/ 2663 w 4735"/>
              <a:gd name="T55" fmla="*/ 2179 h 9249"/>
              <a:gd name="T56" fmla="*/ 3692 w 4735"/>
              <a:gd name="T57" fmla="*/ 1304 h 9249"/>
              <a:gd name="T58" fmla="*/ 4329 w 4735"/>
              <a:gd name="T59" fmla="*/ 838 h 9249"/>
              <a:gd name="T60" fmla="*/ 3481 w 4735"/>
              <a:gd name="T61" fmla="*/ 1297 h 9249"/>
              <a:gd name="T62" fmla="*/ 3173 w 4735"/>
              <a:gd name="T63" fmla="*/ 1488 h 9249"/>
              <a:gd name="T64" fmla="*/ 2308 w 4735"/>
              <a:gd name="T65" fmla="*/ 2063 h 9249"/>
              <a:gd name="T66" fmla="*/ 2019 w 4735"/>
              <a:gd name="T67" fmla="*/ 2188 h 9249"/>
              <a:gd name="T68" fmla="*/ 1904 w 4735"/>
              <a:gd name="T69" fmla="*/ 1984 h 9249"/>
              <a:gd name="T70" fmla="*/ 1358 w 4735"/>
              <a:gd name="T71" fmla="*/ 1355 h 9249"/>
              <a:gd name="T72" fmla="*/ 226 w 4735"/>
              <a:gd name="T73" fmla="*/ 227 h 9249"/>
              <a:gd name="T74" fmla="*/ 1 w 4735"/>
              <a:gd name="T75" fmla="*/ 1 h 9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35" h="9249">
                <a:moveTo>
                  <a:pt x="1" y="1"/>
                </a:moveTo>
                <a:cubicBezTo>
                  <a:pt x="0" y="0"/>
                  <a:pt x="0" y="1"/>
                  <a:pt x="0" y="1"/>
                </a:cubicBezTo>
                <a:cubicBezTo>
                  <a:pt x="0" y="18"/>
                  <a:pt x="241" y="338"/>
                  <a:pt x="424" y="565"/>
                </a:cubicBezTo>
                <a:cubicBezTo>
                  <a:pt x="817" y="1052"/>
                  <a:pt x="1637" y="2033"/>
                  <a:pt x="1748" y="2149"/>
                </a:cubicBezTo>
                <a:cubicBezTo>
                  <a:pt x="1833" y="2238"/>
                  <a:pt x="1851" y="2270"/>
                  <a:pt x="1842" y="2317"/>
                </a:cubicBezTo>
                <a:cubicBezTo>
                  <a:pt x="1833" y="2360"/>
                  <a:pt x="1845" y="2392"/>
                  <a:pt x="1888" y="2438"/>
                </a:cubicBezTo>
                <a:cubicBezTo>
                  <a:pt x="1943" y="2497"/>
                  <a:pt x="1946" y="2509"/>
                  <a:pt x="1932" y="2657"/>
                </a:cubicBezTo>
                <a:cubicBezTo>
                  <a:pt x="1925" y="2743"/>
                  <a:pt x="1894" y="2918"/>
                  <a:pt x="1865" y="3047"/>
                </a:cubicBezTo>
                <a:cubicBezTo>
                  <a:pt x="1836" y="3176"/>
                  <a:pt x="1793" y="3459"/>
                  <a:pt x="1769" y="3677"/>
                </a:cubicBezTo>
                <a:cubicBezTo>
                  <a:pt x="1625" y="4987"/>
                  <a:pt x="1570" y="5584"/>
                  <a:pt x="1558" y="5985"/>
                </a:cubicBezTo>
                <a:lnTo>
                  <a:pt x="1548" y="6327"/>
                </a:lnTo>
                <a:lnTo>
                  <a:pt x="1591" y="5974"/>
                </a:lnTo>
                <a:cubicBezTo>
                  <a:pt x="1710" y="4993"/>
                  <a:pt x="1945" y="3377"/>
                  <a:pt x="2059" y="2762"/>
                </a:cubicBezTo>
                <a:lnTo>
                  <a:pt x="2105" y="2512"/>
                </a:lnTo>
                <a:lnTo>
                  <a:pt x="2185" y="2519"/>
                </a:lnTo>
                <a:lnTo>
                  <a:pt x="2265" y="2525"/>
                </a:lnTo>
                <a:lnTo>
                  <a:pt x="2263" y="4150"/>
                </a:lnTo>
                <a:cubicBezTo>
                  <a:pt x="2259" y="6967"/>
                  <a:pt x="2264" y="8794"/>
                  <a:pt x="2258" y="9249"/>
                </a:cubicBezTo>
                <a:lnTo>
                  <a:pt x="2651" y="9249"/>
                </a:lnTo>
                <a:cubicBezTo>
                  <a:pt x="2638" y="9164"/>
                  <a:pt x="2631" y="8991"/>
                  <a:pt x="2623" y="8637"/>
                </a:cubicBezTo>
                <a:cubicBezTo>
                  <a:pt x="2599" y="7597"/>
                  <a:pt x="2565" y="6349"/>
                  <a:pt x="2542" y="5598"/>
                </a:cubicBezTo>
                <a:cubicBezTo>
                  <a:pt x="2503" y="4375"/>
                  <a:pt x="2498" y="4181"/>
                  <a:pt x="2484" y="3337"/>
                </a:cubicBezTo>
                <a:lnTo>
                  <a:pt x="2471" y="2513"/>
                </a:lnTo>
                <a:lnTo>
                  <a:pt x="2659" y="2516"/>
                </a:lnTo>
                <a:cubicBezTo>
                  <a:pt x="2763" y="2518"/>
                  <a:pt x="2857" y="2513"/>
                  <a:pt x="2869" y="2505"/>
                </a:cubicBezTo>
                <a:cubicBezTo>
                  <a:pt x="2901" y="2486"/>
                  <a:pt x="2945" y="2267"/>
                  <a:pt x="2922" y="2244"/>
                </a:cubicBezTo>
                <a:cubicBezTo>
                  <a:pt x="2911" y="2234"/>
                  <a:pt x="2851" y="2217"/>
                  <a:pt x="2788" y="2207"/>
                </a:cubicBezTo>
                <a:cubicBezTo>
                  <a:pt x="2725" y="2197"/>
                  <a:pt x="2668" y="2185"/>
                  <a:pt x="2663" y="2179"/>
                </a:cubicBezTo>
                <a:cubicBezTo>
                  <a:pt x="2644" y="2160"/>
                  <a:pt x="3211" y="1678"/>
                  <a:pt x="3692" y="1304"/>
                </a:cubicBezTo>
                <a:cubicBezTo>
                  <a:pt x="3793" y="1227"/>
                  <a:pt x="4116" y="990"/>
                  <a:pt x="4329" y="838"/>
                </a:cubicBezTo>
                <a:cubicBezTo>
                  <a:pt x="4735" y="550"/>
                  <a:pt x="4205" y="836"/>
                  <a:pt x="3481" y="1297"/>
                </a:cubicBezTo>
                <a:cubicBezTo>
                  <a:pt x="3347" y="1382"/>
                  <a:pt x="3209" y="1468"/>
                  <a:pt x="3173" y="1488"/>
                </a:cubicBezTo>
                <a:cubicBezTo>
                  <a:pt x="3046" y="1560"/>
                  <a:pt x="2462" y="1947"/>
                  <a:pt x="2308" y="2063"/>
                </a:cubicBezTo>
                <a:cubicBezTo>
                  <a:pt x="2148" y="2182"/>
                  <a:pt x="2064" y="2218"/>
                  <a:pt x="2019" y="2188"/>
                </a:cubicBezTo>
                <a:cubicBezTo>
                  <a:pt x="2005" y="2179"/>
                  <a:pt x="1953" y="2087"/>
                  <a:pt x="1904" y="1984"/>
                </a:cubicBezTo>
                <a:cubicBezTo>
                  <a:pt x="1801" y="1768"/>
                  <a:pt x="1799" y="1765"/>
                  <a:pt x="1358" y="1355"/>
                </a:cubicBezTo>
                <a:cubicBezTo>
                  <a:pt x="1007" y="1027"/>
                  <a:pt x="598" y="619"/>
                  <a:pt x="226" y="227"/>
                </a:cubicBezTo>
                <a:cubicBezTo>
                  <a:pt x="109" y="103"/>
                  <a:pt x="13" y="6"/>
                  <a:pt x="1" y="1"/>
                </a:cubicBezTo>
                <a:close/>
              </a:path>
            </a:pathLst>
          </a:custGeom>
          <a:solidFill>
            <a:srgbClr val="FBBA68"/>
          </a:solidFill>
          <a:ln w="0">
            <a:solidFill>
              <a:schemeClr val="bg2"/>
            </a:solidFill>
            <a:prstDash val="solid"/>
            <a:round/>
            <a:headEnd/>
            <a:tailEnd/>
          </a:ln>
        </p:spPr>
        <p:txBody>
          <a:bodyPr vert="horz" wrap="square" lIns="84406" tIns="42203" rIns="84406" bIns="42203" numCol="1" anchor="t" anchorCtr="0" compatLnSpc="1">
            <a:prstTxWarp prst="textNoShape">
              <a:avLst/>
            </a:prstTxWarp>
          </a:bodyPr>
          <a:lstStyle/>
          <a:p>
            <a:endParaRPr lang="en-GB" dirty="0"/>
          </a:p>
        </p:txBody>
      </p:sp>
      <p:sp>
        <p:nvSpPr>
          <p:cNvPr id="520" name="Freeform 5" title="Westermeerwind"/>
          <p:cNvSpPr>
            <a:spLocks noChangeAspect="1"/>
          </p:cNvSpPr>
          <p:nvPr/>
        </p:nvSpPr>
        <p:spPr bwMode="auto">
          <a:xfrm flipH="1">
            <a:off x="5947197" y="3467040"/>
            <a:ext cx="186724" cy="403484"/>
          </a:xfrm>
          <a:custGeom>
            <a:avLst/>
            <a:gdLst>
              <a:gd name="T0" fmla="*/ 1 w 4735"/>
              <a:gd name="T1" fmla="*/ 1 h 9249"/>
              <a:gd name="T2" fmla="*/ 0 w 4735"/>
              <a:gd name="T3" fmla="*/ 1 h 9249"/>
              <a:gd name="T4" fmla="*/ 424 w 4735"/>
              <a:gd name="T5" fmla="*/ 565 h 9249"/>
              <a:gd name="T6" fmla="*/ 1748 w 4735"/>
              <a:gd name="T7" fmla="*/ 2149 h 9249"/>
              <a:gd name="T8" fmla="*/ 1842 w 4735"/>
              <a:gd name="T9" fmla="*/ 2317 h 9249"/>
              <a:gd name="T10" fmla="*/ 1888 w 4735"/>
              <a:gd name="T11" fmla="*/ 2438 h 9249"/>
              <a:gd name="T12" fmla="*/ 1932 w 4735"/>
              <a:gd name="T13" fmla="*/ 2657 h 9249"/>
              <a:gd name="T14" fmla="*/ 1865 w 4735"/>
              <a:gd name="T15" fmla="*/ 3047 h 9249"/>
              <a:gd name="T16" fmla="*/ 1769 w 4735"/>
              <a:gd name="T17" fmla="*/ 3677 h 9249"/>
              <a:gd name="T18" fmla="*/ 1558 w 4735"/>
              <a:gd name="T19" fmla="*/ 5985 h 9249"/>
              <a:gd name="T20" fmla="*/ 1548 w 4735"/>
              <a:gd name="T21" fmla="*/ 6327 h 9249"/>
              <a:gd name="T22" fmla="*/ 1591 w 4735"/>
              <a:gd name="T23" fmla="*/ 5974 h 9249"/>
              <a:gd name="T24" fmla="*/ 2059 w 4735"/>
              <a:gd name="T25" fmla="*/ 2762 h 9249"/>
              <a:gd name="T26" fmla="*/ 2105 w 4735"/>
              <a:gd name="T27" fmla="*/ 2512 h 9249"/>
              <a:gd name="T28" fmla="*/ 2185 w 4735"/>
              <a:gd name="T29" fmla="*/ 2519 h 9249"/>
              <a:gd name="T30" fmla="*/ 2265 w 4735"/>
              <a:gd name="T31" fmla="*/ 2525 h 9249"/>
              <a:gd name="T32" fmla="*/ 2263 w 4735"/>
              <a:gd name="T33" fmla="*/ 4150 h 9249"/>
              <a:gd name="T34" fmla="*/ 2258 w 4735"/>
              <a:gd name="T35" fmla="*/ 9249 h 9249"/>
              <a:gd name="T36" fmla="*/ 2651 w 4735"/>
              <a:gd name="T37" fmla="*/ 9249 h 9249"/>
              <a:gd name="T38" fmla="*/ 2623 w 4735"/>
              <a:gd name="T39" fmla="*/ 8637 h 9249"/>
              <a:gd name="T40" fmla="*/ 2542 w 4735"/>
              <a:gd name="T41" fmla="*/ 5598 h 9249"/>
              <a:gd name="T42" fmla="*/ 2484 w 4735"/>
              <a:gd name="T43" fmla="*/ 3337 h 9249"/>
              <a:gd name="T44" fmla="*/ 2471 w 4735"/>
              <a:gd name="T45" fmla="*/ 2513 h 9249"/>
              <a:gd name="T46" fmla="*/ 2659 w 4735"/>
              <a:gd name="T47" fmla="*/ 2516 h 9249"/>
              <a:gd name="T48" fmla="*/ 2869 w 4735"/>
              <a:gd name="T49" fmla="*/ 2505 h 9249"/>
              <a:gd name="T50" fmla="*/ 2922 w 4735"/>
              <a:gd name="T51" fmla="*/ 2244 h 9249"/>
              <a:gd name="T52" fmla="*/ 2788 w 4735"/>
              <a:gd name="T53" fmla="*/ 2207 h 9249"/>
              <a:gd name="T54" fmla="*/ 2663 w 4735"/>
              <a:gd name="T55" fmla="*/ 2179 h 9249"/>
              <a:gd name="T56" fmla="*/ 3692 w 4735"/>
              <a:gd name="T57" fmla="*/ 1304 h 9249"/>
              <a:gd name="T58" fmla="*/ 4329 w 4735"/>
              <a:gd name="T59" fmla="*/ 838 h 9249"/>
              <a:gd name="T60" fmla="*/ 3481 w 4735"/>
              <a:gd name="T61" fmla="*/ 1297 h 9249"/>
              <a:gd name="T62" fmla="*/ 3173 w 4735"/>
              <a:gd name="T63" fmla="*/ 1488 h 9249"/>
              <a:gd name="T64" fmla="*/ 2308 w 4735"/>
              <a:gd name="T65" fmla="*/ 2063 h 9249"/>
              <a:gd name="T66" fmla="*/ 2019 w 4735"/>
              <a:gd name="T67" fmla="*/ 2188 h 9249"/>
              <a:gd name="T68" fmla="*/ 1904 w 4735"/>
              <a:gd name="T69" fmla="*/ 1984 h 9249"/>
              <a:gd name="T70" fmla="*/ 1358 w 4735"/>
              <a:gd name="T71" fmla="*/ 1355 h 9249"/>
              <a:gd name="T72" fmla="*/ 226 w 4735"/>
              <a:gd name="T73" fmla="*/ 227 h 9249"/>
              <a:gd name="T74" fmla="*/ 1 w 4735"/>
              <a:gd name="T75" fmla="*/ 1 h 9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35" h="9249">
                <a:moveTo>
                  <a:pt x="1" y="1"/>
                </a:moveTo>
                <a:cubicBezTo>
                  <a:pt x="0" y="0"/>
                  <a:pt x="0" y="1"/>
                  <a:pt x="0" y="1"/>
                </a:cubicBezTo>
                <a:cubicBezTo>
                  <a:pt x="0" y="18"/>
                  <a:pt x="241" y="338"/>
                  <a:pt x="424" y="565"/>
                </a:cubicBezTo>
                <a:cubicBezTo>
                  <a:pt x="817" y="1052"/>
                  <a:pt x="1637" y="2033"/>
                  <a:pt x="1748" y="2149"/>
                </a:cubicBezTo>
                <a:cubicBezTo>
                  <a:pt x="1833" y="2238"/>
                  <a:pt x="1851" y="2270"/>
                  <a:pt x="1842" y="2317"/>
                </a:cubicBezTo>
                <a:cubicBezTo>
                  <a:pt x="1833" y="2360"/>
                  <a:pt x="1845" y="2392"/>
                  <a:pt x="1888" y="2438"/>
                </a:cubicBezTo>
                <a:cubicBezTo>
                  <a:pt x="1943" y="2497"/>
                  <a:pt x="1946" y="2509"/>
                  <a:pt x="1932" y="2657"/>
                </a:cubicBezTo>
                <a:cubicBezTo>
                  <a:pt x="1925" y="2743"/>
                  <a:pt x="1894" y="2918"/>
                  <a:pt x="1865" y="3047"/>
                </a:cubicBezTo>
                <a:cubicBezTo>
                  <a:pt x="1836" y="3176"/>
                  <a:pt x="1793" y="3459"/>
                  <a:pt x="1769" y="3677"/>
                </a:cubicBezTo>
                <a:cubicBezTo>
                  <a:pt x="1625" y="4987"/>
                  <a:pt x="1570" y="5584"/>
                  <a:pt x="1558" y="5985"/>
                </a:cubicBezTo>
                <a:lnTo>
                  <a:pt x="1548" y="6327"/>
                </a:lnTo>
                <a:lnTo>
                  <a:pt x="1591" y="5974"/>
                </a:lnTo>
                <a:cubicBezTo>
                  <a:pt x="1710" y="4993"/>
                  <a:pt x="1945" y="3377"/>
                  <a:pt x="2059" y="2762"/>
                </a:cubicBezTo>
                <a:lnTo>
                  <a:pt x="2105" y="2512"/>
                </a:lnTo>
                <a:lnTo>
                  <a:pt x="2185" y="2519"/>
                </a:lnTo>
                <a:lnTo>
                  <a:pt x="2265" y="2525"/>
                </a:lnTo>
                <a:lnTo>
                  <a:pt x="2263" y="4150"/>
                </a:lnTo>
                <a:cubicBezTo>
                  <a:pt x="2259" y="6967"/>
                  <a:pt x="2264" y="8794"/>
                  <a:pt x="2258" y="9249"/>
                </a:cubicBezTo>
                <a:lnTo>
                  <a:pt x="2651" y="9249"/>
                </a:lnTo>
                <a:cubicBezTo>
                  <a:pt x="2638" y="9164"/>
                  <a:pt x="2631" y="8991"/>
                  <a:pt x="2623" y="8637"/>
                </a:cubicBezTo>
                <a:cubicBezTo>
                  <a:pt x="2599" y="7597"/>
                  <a:pt x="2565" y="6349"/>
                  <a:pt x="2542" y="5598"/>
                </a:cubicBezTo>
                <a:cubicBezTo>
                  <a:pt x="2503" y="4375"/>
                  <a:pt x="2498" y="4181"/>
                  <a:pt x="2484" y="3337"/>
                </a:cubicBezTo>
                <a:lnTo>
                  <a:pt x="2471" y="2513"/>
                </a:lnTo>
                <a:lnTo>
                  <a:pt x="2659" y="2516"/>
                </a:lnTo>
                <a:cubicBezTo>
                  <a:pt x="2763" y="2518"/>
                  <a:pt x="2857" y="2513"/>
                  <a:pt x="2869" y="2505"/>
                </a:cubicBezTo>
                <a:cubicBezTo>
                  <a:pt x="2901" y="2486"/>
                  <a:pt x="2945" y="2267"/>
                  <a:pt x="2922" y="2244"/>
                </a:cubicBezTo>
                <a:cubicBezTo>
                  <a:pt x="2911" y="2234"/>
                  <a:pt x="2851" y="2217"/>
                  <a:pt x="2788" y="2207"/>
                </a:cubicBezTo>
                <a:cubicBezTo>
                  <a:pt x="2725" y="2197"/>
                  <a:pt x="2668" y="2185"/>
                  <a:pt x="2663" y="2179"/>
                </a:cubicBezTo>
                <a:cubicBezTo>
                  <a:pt x="2644" y="2160"/>
                  <a:pt x="3211" y="1678"/>
                  <a:pt x="3692" y="1304"/>
                </a:cubicBezTo>
                <a:cubicBezTo>
                  <a:pt x="3793" y="1227"/>
                  <a:pt x="4116" y="990"/>
                  <a:pt x="4329" y="838"/>
                </a:cubicBezTo>
                <a:cubicBezTo>
                  <a:pt x="4735" y="550"/>
                  <a:pt x="4205" y="836"/>
                  <a:pt x="3481" y="1297"/>
                </a:cubicBezTo>
                <a:cubicBezTo>
                  <a:pt x="3347" y="1382"/>
                  <a:pt x="3209" y="1468"/>
                  <a:pt x="3173" y="1488"/>
                </a:cubicBezTo>
                <a:cubicBezTo>
                  <a:pt x="3046" y="1560"/>
                  <a:pt x="2462" y="1947"/>
                  <a:pt x="2308" y="2063"/>
                </a:cubicBezTo>
                <a:cubicBezTo>
                  <a:pt x="2148" y="2182"/>
                  <a:pt x="2064" y="2218"/>
                  <a:pt x="2019" y="2188"/>
                </a:cubicBezTo>
                <a:cubicBezTo>
                  <a:pt x="2005" y="2179"/>
                  <a:pt x="1953" y="2087"/>
                  <a:pt x="1904" y="1984"/>
                </a:cubicBezTo>
                <a:cubicBezTo>
                  <a:pt x="1801" y="1768"/>
                  <a:pt x="1799" y="1765"/>
                  <a:pt x="1358" y="1355"/>
                </a:cubicBezTo>
                <a:cubicBezTo>
                  <a:pt x="1007" y="1027"/>
                  <a:pt x="598" y="619"/>
                  <a:pt x="226" y="227"/>
                </a:cubicBezTo>
                <a:cubicBezTo>
                  <a:pt x="109" y="103"/>
                  <a:pt x="13" y="6"/>
                  <a:pt x="1" y="1"/>
                </a:cubicBezTo>
                <a:close/>
              </a:path>
            </a:pathLst>
          </a:custGeom>
          <a:solidFill>
            <a:srgbClr val="FBBA68"/>
          </a:solidFill>
          <a:ln w="0">
            <a:solidFill>
              <a:schemeClr val="bg2"/>
            </a:solidFill>
            <a:prstDash val="solid"/>
            <a:round/>
            <a:headEnd/>
            <a:tailEnd/>
          </a:ln>
        </p:spPr>
        <p:txBody>
          <a:bodyPr vert="horz" wrap="square" lIns="84406" tIns="42203" rIns="84406" bIns="42203" numCol="1" anchor="t" anchorCtr="0" compatLnSpc="1">
            <a:prstTxWarp prst="textNoShape">
              <a:avLst/>
            </a:prstTxWarp>
          </a:bodyPr>
          <a:lstStyle/>
          <a:p>
            <a:endParaRPr lang="en-GB" dirty="0"/>
          </a:p>
        </p:txBody>
      </p:sp>
      <p:sp>
        <p:nvSpPr>
          <p:cNvPr id="521" name="Freeform 5"/>
          <p:cNvSpPr>
            <a:spLocks noChangeAspect="1"/>
          </p:cNvSpPr>
          <p:nvPr/>
        </p:nvSpPr>
        <p:spPr bwMode="auto">
          <a:xfrm flipH="1">
            <a:off x="6596236" y="1813997"/>
            <a:ext cx="186159" cy="402263"/>
          </a:xfrm>
          <a:custGeom>
            <a:avLst/>
            <a:gdLst>
              <a:gd name="T0" fmla="*/ 1 w 4735"/>
              <a:gd name="T1" fmla="*/ 1 h 9249"/>
              <a:gd name="T2" fmla="*/ 0 w 4735"/>
              <a:gd name="T3" fmla="*/ 1 h 9249"/>
              <a:gd name="T4" fmla="*/ 424 w 4735"/>
              <a:gd name="T5" fmla="*/ 565 h 9249"/>
              <a:gd name="T6" fmla="*/ 1748 w 4735"/>
              <a:gd name="T7" fmla="*/ 2149 h 9249"/>
              <a:gd name="T8" fmla="*/ 1842 w 4735"/>
              <a:gd name="T9" fmla="*/ 2317 h 9249"/>
              <a:gd name="T10" fmla="*/ 1888 w 4735"/>
              <a:gd name="T11" fmla="*/ 2438 h 9249"/>
              <a:gd name="T12" fmla="*/ 1932 w 4735"/>
              <a:gd name="T13" fmla="*/ 2657 h 9249"/>
              <a:gd name="T14" fmla="*/ 1865 w 4735"/>
              <a:gd name="T15" fmla="*/ 3047 h 9249"/>
              <a:gd name="T16" fmla="*/ 1769 w 4735"/>
              <a:gd name="T17" fmla="*/ 3677 h 9249"/>
              <a:gd name="T18" fmla="*/ 1558 w 4735"/>
              <a:gd name="T19" fmla="*/ 5985 h 9249"/>
              <a:gd name="T20" fmla="*/ 1548 w 4735"/>
              <a:gd name="T21" fmla="*/ 6327 h 9249"/>
              <a:gd name="T22" fmla="*/ 1591 w 4735"/>
              <a:gd name="T23" fmla="*/ 5974 h 9249"/>
              <a:gd name="T24" fmla="*/ 2059 w 4735"/>
              <a:gd name="T25" fmla="*/ 2762 h 9249"/>
              <a:gd name="T26" fmla="*/ 2105 w 4735"/>
              <a:gd name="T27" fmla="*/ 2512 h 9249"/>
              <a:gd name="T28" fmla="*/ 2185 w 4735"/>
              <a:gd name="T29" fmla="*/ 2519 h 9249"/>
              <a:gd name="T30" fmla="*/ 2265 w 4735"/>
              <a:gd name="T31" fmla="*/ 2525 h 9249"/>
              <a:gd name="T32" fmla="*/ 2263 w 4735"/>
              <a:gd name="T33" fmla="*/ 4150 h 9249"/>
              <a:gd name="T34" fmla="*/ 2258 w 4735"/>
              <a:gd name="T35" fmla="*/ 9249 h 9249"/>
              <a:gd name="T36" fmla="*/ 2651 w 4735"/>
              <a:gd name="T37" fmla="*/ 9249 h 9249"/>
              <a:gd name="T38" fmla="*/ 2623 w 4735"/>
              <a:gd name="T39" fmla="*/ 8637 h 9249"/>
              <a:gd name="T40" fmla="*/ 2542 w 4735"/>
              <a:gd name="T41" fmla="*/ 5598 h 9249"/>
              <a:gd name="T42" fmla="*/ 2484 w 4735"/>
              <a:gd name="T43" fmla="*/ 3337 h 9249"/>
              <a:gd name="T44" fmla="*/ 2471 w 4735"/>
              <a:gd name="T45" fmla="*/ 2513 h 9249"/>
              <a:gd name="T46" fmla="*/ 2659 w 4735"/>
              <a:gd name="T47" fmla="*/ 2516 h 9249"/>
              <a:gd name="T48" fmla="*/ 2869 w 4735"/>
              <a:gd name="T49" fmla="*/ 2505 h 9249"/>
              <a:gd name="T50" fmla="*/ 2922 w 4735"/>
              <a:gd name="T51" fmla="*/ 2244 h 9249"/>
              <a:gd name="T52" fmla="*/ 2788 w 4735"/>
              <a:gd name="T53" fmla="*/ 2207 h 9249"/>
              <a:gd name="T54" fmla="*/ 2663 w 4735"/>
              <a:gd name="T55" fmla="*/ 2179 h 9249"/>
              <a:gd name="T56" fmla="*/ 3692 w 4735"/>
              <a:gd name="T57" fmla="*/ 1304 h 9249"/>
              <a:gd name="T58" fmla="*/ 4329 w 4735"/>
              <a:gd name="T59" fmla="*/ 838 h 9249"/>
              <a:gd name="T60" fmla="*/ 3481 w 4735"/>
              <a:gd name="T61" fmla="*/ 1297 h 9249"/>
              <a:gd name="T62" fmla="*/ 3173 w 4735"/>
              <a:gd name="T63" fmla="*/ 1488 h 9249"/>
              <a:gd name="T64" fmla="*/ 2308 w 4735"/>
              <a:gd name="T65" fmla="*/ 2063 h 9249"/>
              <a:gd name="T66" fmla="*/ 2019 w 4735"/>
              <a:gd name="T67" fmla="*/ 2188 h 9249"/>
              <a:gd name="T68" fmla="*/ 1904 w 4735"/>
              <a:gd name="T69" fmla="*/ 1984 h 9249"/>
              <a:gd name="T70" fmla="*/ 1358 w 4735"/>
              <a:gd name="T71" fmla="*/ 1355 h 9249"/>
              <a:gd name="T72" fmla="*/ 226 w 4735"/>
              <a:gd name="T73" fmla="*/ 227 h 9249"/>
              <a:gd name="T74" fmla="*/ 1 w 4735"/>
              <a:gd name="T75" fmla="*/ 1 h 9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35" h="9249">
                <a:moveTo>
                  <a:pt x="1" y="1"/>
                </a:moveTo>
                <a:cubicBezTo>
                  <a:pt x="0" y="0"/>
                  <a:pt x="0" y="1"/>
                  <a:pt x="0" y="1"/>
                </a:cubicBezTo>
                <a:cubicBezTo>
                  <a:pt x="0" y="18"/>
                  <a:pt x="241" y="338"/>
                  <a:pt x="424" y="565"/>
                </a:cubicBezTo>
                <a:cubicBezTo>
                  <a:pt x="817" y="1052"/>
                  <a:pt x="1637" y="2033"/>
                  <a:pt x="1748" y="2149"/>
                </a:cubicBezTo>
                <a:cubicBezTo>
                  <a:pt x="1833" y="2238"/>
                  <a:pt x="1851" y="2270"/>
                  <a:pt x="1842" y="2317"/>
                </a:cubicBezTo>
                <a:cubicBezTo>
                  <a:pt x="1833" y="2360"/>
                  <a:pt x="1845" y="2392"/>
                  <a:pt x="1888" y="2438"/>
                </a:cubicBezTo>
                <a:cubicBezTo>
                  <a:pt x="1943" y="2497"/>
                  <a:pt x="1946" y="2509"/>
                  <a:pt x="1932" y="2657"/>
                </a:cubicBezTo>
                <a:cubicBezTo>
                  <a:pt x="1925" y="2743"/>
                  <a:pt x="1894" y="2918"/>
                  <a:pt x="1865" y="3047"/>
                </a:cubicBezTo>
                <a:cubicBezTo>
                  <a:pt x="1836" y="3176"/>
                  <a:pt x="1793" y="3459"/>
                  <a:pt x="1769" y="3677"/>
                </a:cubicBezTo>
                <a:cubicBezTo>
                  <a:pt x="1625" y="4987"/>
                  <a:pt x="1570" y="5584"/>
                  <a:pt x="1558" y="5985"/>
                </a:cubicBezTo>
                <a:lnTo>
                  <a:pt x="1548" y="6327"/>
                </a:lnTo>
                <a:lnTo>
                  <a:pt x="1591" y="5974"/>
                </a:lnTo>
                <a:cubicBezTo>
                  <a:pt x="1710" y="4993"/>
                  <a:pt x="1945" y="3377"/>
                  <a:pt x="2059" y="2762"/>
                </a:cubicBezTo>
                <a:lnTo>
                  <a:pt x="2105" y="2512"/>
                </a:lnTo>
                <a:lnTo>
                  <a:pt x="2185" y="2519"/>
                </a:lnTo>
                <a:lnTo>
                  <a:pt x="2265" y="2525"/>
                </a:lnTo>
                <a:lnTo>
                  <a:pt x="2263" y="4150"/>
                </a:lnTo>
                <a:cubicBezTo>
                  <a:pt x="2259" y="6967"/>
                  <a:pt x="2264" y="8794"/>
                  <a:pt x="2258" y="9249"/>
                </a:cubicBezTo>
                <a:lnTo>
                  <a:pt x="2651" y="9249"/>
                </a:lnTo>
                <a:cubicBezTo>
                  <a:pt x="2638" y="9164"/>
                  <a:pt x="2631" y="8991"/>
                  <a:pt x="2623" y="8637"/>
                </a:cubicBezTo>
                <a:cubicBezTo>
                  <a:pt x="2599" y="7597"/>
                  <a:pt x="2565" y="6349"/>
                  <a:pt x="2542" y="5598"/>
                </a:cubicBezTo>
                <a:cubicBezTo>
                  <a:pt x="2503" y="4375"/>
                  <a:pt x="2498" y="4181"/>
                  <a:pt x="2484" y="3337"/>
                </a:cubicBezTo>
                <a:lnTo>
                  <a:pt x="2471" y="2513"/>
                </a:lnTo>
                <a:lnTo>
                  <a:pt x="2659" y="2516"/>
                </a:lnTo>
                <a:cubicBezTo>
                  <a:pt x="2763" y="2518"/>
                  <a:pt x="2857" y="2513"/>
                  <a:pt x="2869" y="2505"/>
                </a:cubicBezTo>
                <a:cubicBezTo>
                  <a:pt x="2901" y="2486"/>
                  <a:pt x="2945" y="2267"/>
                  <a:pt x="2922" y="2244"/>
                </a:cubicBezTo>
                <a:cubicBezTo>
                  <a:pt x="2911" y="2234"/>
                  <a:pt x="2851" y="2217"/>
                  <a:pt x="2788" y="2207"/>
                </a:cubicBezTo>
                <a:cubicBezTo>
                  <a:pt x="2725" y="2197"/>
                  <a:pt x="2668" y="2185"/>
                  <a:pt x="2663" y="2179"/>
                </a:cubicBezTo>
                <a:cubicBezTo>
                  <a:pt x="2644" y="2160"/>
                  <a:pt x="3211" y="1678"/>
                  <a:pt x="3692" y="1304"/>
                </a:cubicBezTo>
                <a:cubicBezTo>
                  <a:pt x="3793" y="1227"/>
                  <a:pt x="4116" y="990"/>
                  <a:pt x="4329" y="838"/>
                </a:cubicBezTo>
                <a:cubicBezTo>
                  <a:pt x="4735" y="550"/>
                  <a:pt x="4205" y="836"/>
                  <a:pt x="3481" y="1297"/>
                </a:cubicBezTo>
                <a:cubicBezTo>
                  <a:pt x="3347" y="1382"/>
                  <a:pt x="3209" y="1468"/>
                  <a:pt x="3173" y="1488"/>
                </a:cubicBezTo>
                <a:cubicBezTo>
                  <a:pt x="3046" y="1560"/>
                  <a:pt x="2462" y="1947"/>
                  <a:pt x="2308" y="2063"/>
                </a:cubicBezTo>
                <a:cubicBezTo>
                  <a:pt x="2148" y="2182"/>
                  <a:pt x="2064" y="2218"/>
                  <a:pt x="2019" y="2188"/>
                </a:cubicBezTo>
                <a:cubicBezTo>
                  <a:pt x="2005" y="2179"/>
                  <a:pt x="1953" y="2087"/>
                  <a:pt x="1904" y="1984"/>
                </a:cubicBezTo>
                <a:cubicBezTo>
                  <a:pt x="1801" y="1768"/>
                  <a:pt x="1799" y="1765"/>
                  <a:pt x="1358" y="1355"/>
                </a:cubicBezTo>
                <a:cubicBezTo>
                  <a:pt x="1007" y="1027"/>
                  <a:pt x="598" y="619"/>
                  <a:pt x="226" y="227"/>
                </a:cubicBezTo>
                <a:cubicBezTo>
                  <a:pt x="109" y="103"/>
                  <a:pt x="13" y="6"/>
                  <a:pt x="1" y="1"/>
                </a:cubicBezTo>
                <a:close/>
              </a:path>
            </a:pathLst>
          </a:custGeom>
          <a:solidFill>
            <a:srgbClr val="FBBA68"/>
          </a:solidFill>
          <a:ln w="0">
            <a:solidFill>
              <a:schemeClr val="bg2"/>
            </a:solidFill>
            <a:prstDash val="solid"/>
            <a:round/>
            <a:headEnd/>
            <a:tailEnd/>
          </a:ln>
        </p:spPr>
        <p:txBody>
          <a:bodyPr vert="horz" wrap="square" lIns="84406" tIns="42203" rIns="84406" bIns="42203" numCol="1" anchor="t" anchorCtr="0" compatLnSpc="1">
            <a:prstTxWarp prst="textNoShape">
              <a:avLst/>
            </a:prstTxWarp>
          </a:bodyPr>
          <a:lstStyle/>
          <a:p>
            <a:endParaRPr lang="en-GB" dirty="0"/>
          </a:p>
        </p:txBody>
      </p:sp>
      <p:sp>
        <p:nvSpPr>
          <p:cNvPr id="522" name="Freeform 5"/>
          <p:cNvSpPr>
            <a:spLocks noChangeAspect="1"/>
          </p:cNvSpPr>
          <p:nvPr/>
        </p:nvSpPr>
        <p:spPr bwMode="auto">
          <a:xfrm flipH="1">
            <a:off x="6928571" y="1821277"/>
            <a:ext cx="186159" cy="402263"/>
          </a:xfrm>
          <a:custGeom>
            <a:avLst/>
            <a:gdLst>
              <a:gd name="T0" fmla="*/ 1 w 4735"/>
              <a:gd name="T1" fmla="*/ 1 h 9249"/>
              <a:gd name="T2" fmla="*/ 0 w 4735"/>
              <a:gd name="T3" fmla="*/ 1 h 9249"/>
              <a:gd name="T4" fmla="*/ 424 w 4735"/>
              <a:gd name="T5" fmla="*/ 565 h 9249"/>
              <a:gd name="T6" fmla="*/ 1748 w 4735"/>
              <a:gd name="T7" fmla="*/ 2149 h 9249"/>
              <a:gd name="T8" fmla="*/ 1842 w 4735"/>
              <a:gd name="T9" fmla="*/ 2317 h 9249"/>
              <a:gd name="T10" fmla="*/ 1888 w 4735"/>
              <a:gd name="T11" fmla="*/ 2438 h 9249"/>
              <a:gd name="T12" fmla="*/ 1932 w 4735"/>
              <a:gd name="T13" fmla="*/ 2657 h 9249"/>
              <a:gd name="T14" fmla="*/ 1865 w 4735"/>
              <a:gd name="T15" fmla="*/ 3047 h 9249"/>
              <a:gd name="T16" fmla="*/ 1769 w 4735"/>
              <a:gd name="T17" fmla="*/ 3677 h 9249"/>
              <a:gd name="T18" fmla="*/ 1558 w 4735"/>
              <a:gd name="T19" fmla="*/ 5985 h 9249"/>
              <a:gd name="T20" fmla="*/ 1548 w 4735"/>
              <a:gd name="T21" fmla="*/ 6327 h 9249"/>
              <a:gd name="T22" fmla="*/ 1591 w 4735"/>
              <a:gd name="T23" fmla="*/ 5974 h 9249"/>
              <a:gd name="T24" fmla="*/ 2059 w 4735"/>
              <a:gd name="T25" fmla="*/ 2762 h 9249"/>
              <a:gd name="T26" fmla="*/ 2105 w 4735"/>
              <a:gd name="T27" fmla="*/ 2512 h 9249"/>
              <a:gd name="T28" fmla="*/ 2185 w 4735"/>
              <a:gd name="T29" fmla="*/ 2519 h 9249"/>
              <a:gd name="T30" fmla="*/ 2265 w 4735"/>
              <a:gd name="T31" fmla="*/ 2525 h 9249"/>
              <a:gd name="T32" fmla="*/ 2263 w 4735"/>
              <a:gd name="T33" fmla="*/ 4150 h 9249"/>
              <a:gd name="T34" fmla="*/ 2258 w 4735"/>
              <a:gd name="T35" fmla="*/ 9249 h 9249"/>
              <a:gd name="T36" fmla="*/ 2651 w 4735"/>
              <a:gd name="T37" fmla="*/ 9249 h 9249"/>
              <a:gd name="T38" fmla="*/ 2623 w 4735"/>
              <a:gd name="T39" fmla="*/ 8637 h 9249"/>
              <a:gd name="T40" fmla="*/ 2542 w 4735"/>
              <a:gd name="T41" fmla="*/ 5598 h 9249"/>
              <a:gd name="T42" fmla="*/ 2484 w 4735"/>
              <a:gd name="T43" fmla="*/ 3337 h 9249"/>
              <a:gd name="T44" fmla="*/ 2471 w 4735"/>
              <a:gd name="T45" fmla="*/ 2513 h 9249"/>
              <a:gd name="T46" fmla="*/ 2659 w 4735"/>
              <a:gd name="T47" fmla="*/ 2516 h 9249"/>
              <a:gd name="T48" fmla="*/ 2869 w 4735"/>
              <a:gd name="T49" fmla="*/ 2505 h 9249"/>
              <a:gd name="T50" fmla="*/ 2922 w 4735"/>
              <a:gd name="T51" fmla="*/ 2244 h 9249"/>
              <a:gd name="T52" fmla="*/ 2788 w 4735"/>
              <a:gd name="T53" fmla="*/ 2207 h 9249"/>
              <a:gd name="T54" fmla="*/ 2663 w 4735"/>
              <a:gd name="T55" fmla="*/ 2179 h 9249"/>
              <a:gd name="T56" fmla="*/ 3692 w 4735"/>
              <a:gd name="T57" fmla="*/ 1304 h 9249"/>
              <a:gd name="T58" fmla="*/ 4329 w 4735"/>
              <a:gd name="T59" fmla="*/ 838 h 9249"/>
              <a:gd name="T60" fmla="*/ 3481 w 4735"/>
              <a:gd name="T61" fmla="*/ 1297 h 9249"/>
              <a:gd name="T62" fmla="*/ 3173 w 4735"/>
              <a:gd name="T63" fmla="*/ 1488 h 9249"/>
              <a:gd name="T64" fmla="*/ 2308 w 4735"/>
              <a:gd name="T65" fmla="*/ 2063 h 9249"/>
              <a:gd name="T66" fmla="*/ 2019 w 4735"/>
              <a:gd name="T67" fmla="*/ 2188 h 9249"/>
              <a:gd name="T68" fmla="*/ 1904 w 4735"/>
              <a:gd name="T69" fmla="*/ 1984 h 9249"/>
              <a:gd name="T70" fmla="*/ 1358 w 4735"/>
              <a:gd name="T71" fmla="*/ 1355 h 9249"/>
              <a:gd name="T72" fmla="*/ 226 w 4735"/>
              <a:gd name="T73" fmla="*/ 227 h 9249"/>
              <a:gd name="T74" fmla="*/ 1 w 4735"/>
              <a:gd name="T75" fmla="*/ 1 h 9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35" h="9249">
                <a:moveTo>
                  <a:pt x="1" y="1"/>
                </a:moveTo>
                <a:cubicBezTo>
                  <a:pt x="0" y="0"/>
                  <a:pt x="0" y="1"/>
                  <a:pt x="0" y="1"/>
                </a:cubicBezTo>
                <a:cubicBezTo>
                  <a:pt x="0" y="18"/>
                  <a:pt x="241" y="338"/>
                  <a:pt x="424" y="565"/>
                </a:cubicBezTo>
                <a:cubicBezTo>
                  <a:pt x="817" y="1052"/>
                  <a:pt x="1637" y="2033"/>
                  <a:pt x="1748" y="2149"/>
                </a:cubicBezTo>
                <a:cubicBezTo>
                  <a:pt x="1833" y="2238"/>
                  <a:pt x="1851" y="2270"/>
                  <a:pt x="1842" y="2317"/>
                </a:cubicBezTo>
                <a:cubicBezTo>
                  <a:pt x="1833" y="2360"/>
                  <a:pt x="1845" y="2392"/>
                  <a:pt x="1888" y="2438"/>
                </a:cubicBezTo>
                <a:cubicBezTo>
                  <a:pt x="1943" y="2497"/>
                  <a:pt x="1946" y="2509"/>
                  <a:pt x="1932" y="2657"/>
                </a:cubicBezTo>
                <a:cubicBezTo>
                  <a:pt x="1925" y="2743"/>
                  <a:pt x="1894" y="2918"/>
                  <a:pt x="1865" y="3047"/>
                </a:cubicBezTo>
                <a:cubicBezTo>
                  <a:pt x="1836" y="3176"/>
                  <a:pt x="1793" y="3459"/>
                  <a:pt x="1769" y="3677"/>
                </a:cubicBezTo>
                <a:cubicBezTo>
                  <a:pt x="1625" y="4987"/>
                  <a:pt x="1570" y="5584"/>
                  <a:pt x="1558" y="5985"/>
                </a:cubicBezTo>
                <a:lnTo>
                  <a:pt x="1548" y="6327"/>
                </a:lnTo>
                <a:lnTo>
                  <a:pt x="1591" y="5974"/>
                </a:lnTo>
                <a:cubicBezTo>
                  <a:pt x="1710" y="4993"/>
                  <a:pt x="1945" y="3377"/>
                  <a:pt x="2059" y="2762"/>
                </a:cubicBezTo>
                <a:lnTo>
                  <a:pt x="2105" y="2512"/>
                </a:lnTo>
                <a:lnTo>
                  <a:pt x="2185" y="2519"/>
                </a:lnTo>
                <a:lnTo>
                  <a:pt x="2265" y="2525"/>
                </a:lnTo>
                <a:lnTo>
                  <a:pt x="2263" y="4150"/>
                </a:lnTo>
                <a:cubicBezTo>
                  <a:pt x="2259" y="6967"/>
                  <a:pt x="2264" y="8794"/>
                  <a:pt x="2258" y="9249"/>
                </a:cubicBezTo>
                <a:lnTo>
                  <a:pt x="2651" y="9249"/>
                </a:lnTo>
                <a:cubicBezTo>
                  <a:pt x="2638" y="9164"/>
                  <a:pt x="2631" y="8991"/>
                  <a:pt x="2623" y="8637"/>
                </a:cubicBezTo>
                <a:cubicBezTo>
                  <a:pt x="2599" y="7597"/>
                  <a:pt x="2565" y="6349"/>
                  <a:pt x="2542" y="5598"/>
                </a:cubicBezTo>
                <a:cubicBezTo>
                  <a:pt x="2503" y="4375"/>
                  <a:pt x="2498" y="4181"/>
                  <a:pt x="2484" y="3337"/>
                </a:cubicBezTo>
                <a:lnTo>
                  <a:pt x="2471" y="2513"/>
                </a:lnTo>
                <a:lnTo>
                  <a:pt x="2659" y="2516"/>
                </a:lnTo>
                <a:cubicBezTo>
                  <a:pt x="2763" y="2518"/>
                  <a:pt x="2857" y="2513"/>
                  <a:pt x="2869" y="2505"/>
                </a:cubicBezTo>
                <a:cubicBezTo>
                  <a:pt x="2901" y="2486"/>
                  <a:pt x="2945" y="2267"/>
                  <a:pt x="2922" y="2244"/>
                </a:cubicBezTo>
                <a:cubicBezTo>
                  <a:pt x="2911" y="2234"/>
                  <a:pt x="2851" y="2217"/>
                  <a:pt x="2788" y="2207"/>
                </a:cubicBezTo>
                <a:cubicBezTo>
                  <a:pt x="2725" y="2197"/>
                  <a:pt x="2668" y="2185"/>
                  <a:pt x="2663" y="2179"/>
                </a:cubicBezTo>
                <a:cubicBezTo>
                  <a:pt x="2644" y="2160"/>
                  <a:pt x="3211" y="1678"/>
                  <a:pt x="3692" y="1304"/>
                </a:cubicBezTo>
                <a:cubicBezTo>
                  <a:pt x="3793" y="1227"/>
                  <a:pt x="4116" y="990"/>
                  <a:pt x="4329" y="838"/>
                </a:cubicBezTo>
                <a:cubicBezTo>
                  <a:pt x="4735" y="550"/>
                  <a:pt x="4205" y="836"/>
                  <a:pt x="3481" y="1297"/>
                </a:cubicBezTo>
                <a:cubicBezTo>
                  <a:pt x="3347" y="1382"/>
                  <a:pt x="3209" y="1468"/>
                  <a:pt x="3173" y="1488"/>
                </a:cubicBezTo>
                <a:cubicBezTo>
                  <a:pt x="3046" y="1560"/>
                  <a:pt x="2462" y="1947"/>
                  <a:pt x="2308" y="2063"/>
                </a:cubicBezTo>
                <a:cubicBezTo>
                  <a:pt x="2148" y="2182"/>
                  <a:pt x="2064" y="2218"/>
                  <a:pt x="2019" y="2188"/>
                </a:cubicBezTo>
                <a:cubicBezTo>
                  <a:pt x="2005" y="2179"/>
                  <a:pt x="1953" y="2087"/>
                  <a:pt x="1904" y="1984"/>
                </a:cubicBezTo>
                <a:cubicBezTo>
                  <a:pt x="1801" y="1768"/>
                  <a:pt x="1799" y="1765"/>
                  <a:pt x="1358" y="1355"/>
                </a:cubicBezTo>
                <a:cubicBezTo>
                  <a:pt x="1007" y="1027"/>
                  <a:pt x="598" y="619"/>
                  <a:pt x="226" y="227"/>
                </a:cubicBezTo>
                <a:cubicBezTo>
                  <a:pt x="109" y="103"/>
                  <a:pt x="13" y="6"/>
                  <a:pt x="1" y="1"/>
                </a:cubicBezTo>
                <a:close/>
              </a:path>
            </a:pathLst>
          </a:custGeom>
          <a:solidFill>
            <a:srgbClr val="FBBA68"/>
          </a:solidFill>
          <a:ln w="0">
            <a:solidFill>
              <a:schemeClr val="bg2"/>
            </a:solidFill>
            <a:prstDash val="solid"/>
            <a:round/>
            <a:headEnd/>
            <a:tailEnd/>
          </a:ln>
        </p:spPr>
        <p:txBody>
          <a:bodyPr vert="horz" wrap="square" lIns="84406" tIns="42203" rIns="84406" bIns="42203" numCol="1" anchor="t" anchorCtr="0" compatLnSpc="1">
            <a:prstTxWarp prst="textNoShape">
              <a:avLst/>
            </a:prstTxWarp>
          </a:bodyPr>
          <a:lstStyle/>
          <a:p>
            <a:endParaRPr lang="en-GB" dirty="0"/>
          </a:p>
        </p:txBody>
      </p:sp>
      <p:sp>
        <p:nvSpPr>
          <p:cNvPr id="523" name="Freeform 5"/>
          <p:cNvSpPr>
            <a:spLocks noChangeAspect="1"/>
          </p:cNvSpPr>
          <p:nvPr/>
        </p:nvSpPr>
        <p:spPr bwMode="auto">
          <a:xfrm flipH="1">
            <a:off x="6849103" y="1911318"/>
            <a:ext cx="186159" cy="402263"/>
          </a:xfrm>
          <a:custGeom>
            <a:avLst/>
            <a:gdLst>
              <a:gd name="T0" fmla="*/ 1 w 4735"/>
              <a:gd name="T1" fmla="*/ 1 h 9249"/>
              <a:gd name="T2" fmla="*/ 0 w 4735"/>
              <a:gd name="T3" fmla="*/ 1 h 9249"/>
              <a:gd name="T4" fmla="*/ 424 w 4735"/>
              <a:gd name="T5" fmla="*/ 565 h 9249"/>
              <a:gd name="T6" fmla="*/ 1748 w 4735"/>
              <a:gd name="T7" fmla="*/ 2149 h 9249"/>
              <a:gd name="T8" fmla="*/ 1842 w 4735"/>
              <a:gd name="T9" fmla="*/ 2317 h 9249"/>
              <a:gd name="T10" fmla="*/ 1888 w 4735"/>
              <a:gd name="T11" fmla="*/ 2438 h 9249"/>
              <a:gd name="T12" fmla="*/ 1932 w 4735"/>
              <a:gd name="T13" fmla="*/ 2657 h 9249"/>
              <a:gd name="T14" fmla="*/ 1865 w 4735"/>
              <a:gd name="T15" fmla="*/ 3047 h 9249"/>
              <a:gd name="T16" fmla="*/ 1769 w 4735"/>
              <a:gd name="T17" fmla="*/ 3677 h 9249"/>
              <a:gd name="T18" fmla="*/ 1558 w 4735"/>
              <a:gd name="T19" fmla="*/ 5985 h 9249"/>
              <a:gd name="T20" fmla="*/ 1548 w 4735"/>
              <a:gd name="T21" fmla="*/ 6327 h 9249"/>
              <a:gd name="T22" fmla="*/ 1591 w 4735"/>
              <a:gd name="T23" fmla="*/ 5974 h 9249"/>
              <a:gd name="T24" fmla="*/ 2059 w 4735"/>
              <a:gd name="T25" fmla="*/ 2762 h 9249"/>
              <a:gd name="T26" fmla="*/ 2105 w 4735"/>
              <a:gd name="T27" fmla="*/ 2512 h 9249"/>
              <a:gd name="T28" fmla="*/ 2185 w 4735"/>
              <a:gd name="T29" fmla="*/ 2519 h 9249"/>
              <a:gd name="T30" fmla="*/ 2265 w 4735"/>
              <a:gd name="T31" fmla="*/ 2525 h 9249"/>
              <a:gd name="T32" fmla="*/ 2263 w 4735"/>
              <a:gd name="T33" fmla="*/ 4150 h 9249"/>
              <a:gd name="T34" fmla="*/ 2258 w 4735"/>
              <a:gd name="T35" fmla="*/ 9249 h 9249"/>
              <a:gd name="T36" fmla="*/ 2651 w 4735"/>
              <a:gd name="T37" fmla="*/ 9249 h 9249"/>
              <a:gd name="T38" fmla="*/ 2623 w 4735"/>
              <a:gd name="T39" fmla="*/ 8637 h 9249"/>
              <a:gd name="T40" fmla="*/ 2542 w 4735"/>
              <a:gd name="T41" fmla="*/ 5598 h 9249"/>
              <a:gd name="T42" fmla="*/ 2484 w 4735"/>
              <a:gd name="T43" fmla="*/ 3337 h 9249"/>
              <a:gd name="T44" fmla="*/ 2471 w 4735"/>
              <a:gd name="T45" fmla="*/ 2513 h 9249"/>
              <a:gd name="T46" fmla="*/ 2659 w 4735"/>
              <a:gd name="T47" fmla="*/ 2516 h 9249"/>
              <a:gd name="T48" fmla="*/ 2869 w 4735"/>
              <a:gd name="T49" fmla="*/ 2505 h 9249"/>
              <a:gd name="T50" fmla="*/ 2922 w 4735"/>
              <a:gd name="T51" fmla="*/ 2244 h 9249"/>
              <a:gd name="T52" fmla="*/ 2788 w 4735"/>
              <a:gd name="T53" fmla="*/ 2207 h 9249"/>
              <a:gd name="T54" fmla="*/ 2663 w 4735"/>
              <a:gd name="T55" fmla="*/ 2179 h 9249"/>
              <a:gd name="T56" fmla="*/ 3692 w 4735"/>
              <a:gd name="T57" fmla="*/ 1304 h 9249"/>
              <a:gd name="T58" fmla="*/ 4329 w 4735"/>
              <a:gd name="T59" fmla="*/ 838 h 9249"/>
              <a:gd name="T60" fmla="*/ 3481 w 4735"/>
              <a:gd name="T61" fmla="*/ 1297 h 9249"/>
              <a:gd name="T62" fmla="*/ 3173 w 4735"/>
              <a:gd name="T63" fmla="*/ 1488 h 9249"/>
              <a:gd name="T64" fmla="*/ 2308 w 4735"/>
              <a:gd name="T65" fmla="*/ 2063 h 9249"/>
              <a:gd name="T66" fmla="*/ 2019 w 4735"/>
              <a:gd name="T67" fmla="*/ 2188 h 9249"/>
              <a:gd name="T68" fmla="*/ 1904 w 4735"/>
              <a:gd name="T69" fmla="*/ 1984 h 9249"/>
              <a:gd name="T70" fmla="*/ 1358 w 4735"/>
              <a:gd name="T71" fmla="*/ 1355 h 9249"/>
              <a:gd name="T72" fmla="*/ 226 w 4735"/>
              <a:gd name="T73" fmla="*/ 227 h 9249"/>
              <a:gd name="T74" fmla="*/ 1 w 4735"/>
              <a:gd name="T75" fmla="*/ 1 h 9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35" h="9249">
                <a:moveTo>
                  <a:pt x="1" y="1"/>
                </a:moveTo>
                <a:cubicBezTo>
                  <a:pt x="0" y="0"/>
                  <a:pt x="0" y="1"/>
                  <a:pt x="0" y="1"/>
                </a:cubicBezTo>
                <a:cubicBezTo>
                  <a:pt x="0" y="18"/>
                  <a:pt x="241" y="338"/>
                  <a:pt x="424" y="565"/>
                </a:cubicBezTo>
                <a:cubicBezTo>
                  <a:pt x="817" y="1052"/>
                  <a:pt x="1637" y="2033"/>
                  <a:pt x="1748" y="2149"/>
                </a:cubicBezTo>
                <a:cubicBezTo>
                  <a:pt x="1833" y="2238"/>
                  <a:pt x="1851" y="2270"/>
                  <a:pt x="1842" y="2317"/>
                </a:cubicBezTo>
                <a:cubicBezTo>
                  <a:pt x="1833" y="2360"/>
                  <a:pt x="1845" y="2392"/>
                  <a:pt x="1888" y="2438"/>
                </a:cubicBezTo>
                <a:cubicBezTo>
                  <a:pt x="1943" y="2497"/>
                  <a:pt x="1946" y="2509"/>
                  <a:pt x="1932" y="2657"/>
                </a:cubicBezTo>
                <a:cubicBezTo>
                  <a:pt x="1925" y="2743"/>
                  <a:pt x="1894" y="2918"/>
                  <a:pt x="1865" y="3047"/>
                </a:cubicBezTo>
                <a:cubicBezTo>
                  <a:pt x="1836" y="3176"/>
                  <a:pt x="1793" y="3459"/>
                  <a:pt x="1769" y="3677"/>
                </a:cubicBezTo>
                <a:cubicBezTo>
                  <a:pt x="1625" y="4987"/>
                  <a:pt x="1570" y="5584"/>
                  <a:pt x="1558" y="5985"/>
                </a:cubicBezTo>
                <a:lnTo>
                  <a:pt x="1548" y="6327"/>
                </a:lnTo>
                <a:lnTo>
                  <a:pt x="1591" y="5974"/>
                </a:lnTo>
                <a:cubicBezTo>
                  <a:pt x="1710" y="4993"/>
                  <a:pt x="1945" y="3377"/>
                  <a:pt x="2059" y="2762"/>
                </a:cubicBezTo>
                <a:lnTo>
                  <a:pt x="2105" y="2512"/>
                </a:lnTo>
                <a:lnTo>
                  <a:pt x="2185" y="2519"/>
                </a:lnTo>
                <a:lnTo>
                  <a:pt x="2265" y="2525"/>
                </a:lnTo>
                <a:lnTo>
                  <a:pt x="2263" y="4150"/>
                </a:lnTo>
                <a:cubicBezTo>
                  <a:pt x="2259" y="6967"/>
                  <a:pt x="2264" y="8794"/>
                  <a:pt x="2258" y="9249"/>
                </a:cubicBezTo>
                <a:lnTo>
                  <a:pt x="2651" y="9249"/>
                </a:lnTo>
                <a:cubicBezTo>
                  <a:pt x="2638" y="9164"/>
                  <a:pt x="2631" y="8991"/>
                  <a:pt x="2623" y="8637"/>
                </a:cubicBezTo>
                <a:cubicBezTo>
                  <a:pt x="2599" y="7597"/>
                  <a:pt x="2565" y="6349"/>
                  <a:pt x="2542" y="5598"/>
                </a:cubicBezTo>
                <a:cubicBezTo>
                  <a:pt x="2503" y="4375"/>
                  <a:pt x="2498" y="4181"/>
                  <a:pt x="2484" y="3337"/>
                </a:cubicBezTo>
                <a:lnTo>
                  <a:pt x="2471" y="2513"/>
                </a:lnTo>
                <a:lnTo>
                  <a:pt x="2659" y="2516"/>
                </a:lnTo>
                <a:cubicBezTo>
                  <a:pt x="2763" y="2518"/>
                  <a:pt x="2857" y="2513"/>
                  <a:pt x="2869" y="2505"/>
                </a:cubicBezTo>
                <a:cubicBezTo>
                  <a:pt x="2901" y="2486"/>
                  <a:pt x="2945" y="2267"/>
                  <a:pt x="2922" y="2244"/>
                </a:cubicBezTo>
                <a:cubicBezTo>
                  <a:pt x="2911" y="2234"/>
                  <a:pt x="2851" y="2217"/>
                  <a:pt x="2788" y="2207"/>
                </a:cubicBezTo>
                <a:cubicBezTo>
                  <a:pt x="2725" y="2197"/>
                  <a:pt x="2668" y="2185"/>
                  <a:pt x="2663" y="2179"/>
                </a:cubicBezTo>
                <a:cubicBezTo>
                  <a:pt x="2644" y="2160"/>
                  <a:pt x="3211" y="1678"/>
                  <a:pt x="3692" y="1304"/>
                </a:cubicBezTo>
                <a:cubicBezTo>
                  <a:pt x="3793" y="1227"/>
                  <a:pt x="4116" y="990"/>
                  <a:pt x="4329" y="838"/>
                </a:cubicBezTo>
                <a:cubicBezTo>
                  <a:pt x="4735" y="550"/>
                  <a:pt x="4205" y="836"/>
                  <a:pt x="3481" y="1297"/>
                </a:cubicBezTo>
                <a:cubicBezTo>
                  <a:pt x="3347" y="1382"/>
                  <a:pt x="3209" y="1468"/>
                  <a:pt x="3173" y="1488"/>
                </a:cubicBezTo>
                <a:cubicBezTo>
                  <a:pt x="3046" y="1560"/>
                  <a:pt x="2462" y="1947"/>
                  <a:pt x="2308" y="2063"/>
                </a:cubicBezTo>
                <a:cubicBezTo>
                  <a:pt x="2148" y="2182"/>
                  <a:pt x="2064" y="2218"/>
                  <a:pt x="2019" y="2188"/>
                </a:cubicBezTo>
                <a:cubicBezTo>
                  <a:pt x="2005" y="2179"/>
                  <a:pt x="1953" y="2087"/>
                  <a:pt x="1904" y="1984"/>
                </a:cubicBezTo>
                <a:cubicBezTo>
                  <a:pt x="1801" y="1768"/>
                  <a:pt x="1799" y="1765"/>
                  <a:pt x="1358" y="1355"/>
                </a:cubicBezTo>
                <a:cubicBezTo>
                  <a:pt x="1007" y="1027"/>
                  <a:pt x="598" y="619"/>
                  <a:pt x="226" y="227"/>
                </a:cubicBezTo>
                <a:cubicBezTo>
                  <a:pt x="109" y="103"/>
                  <a:pt x="13" y="6"/>
                  <a:pt x="1" y="1"/>
                </a:cubicBezTo>
                <a:close/>
              </a:path>
            </a:pathLst>
          </a:custGeom>
          <a:solidFill>
            <a:srgbClr val="FBBA68"/>
          </a:solidFill>
          <a:ln w="0">
            <a:solidFill>
              <a:schemeClr val="bg2"/>
            </a:solidFill>
            <a:prstDash val="solid"/>
            <a:round/>
            <a:headEnd/>
            <a:tailEnd/>
          </a:ln>
        </p:spPr>
        <p:txBody>
          <a:bodyPr vert="horz" wrap="square" lIns="84406" tIns="42203" rIns="84406" bIns="42203" numCol="1" anchor="t" anchorCtr="0" compatLnSpc="1">
            <a:prstTxWarp prst="textNoShape">
              <a:avLst/>
            </a:prstTxWarp>
          </a:bodyPr>
          <a:lstStyle/>
          <a:p>
            <a:endParaRPr lang="en-GB" dirty="0"/>
          </a:p>
        </p:txBody>
      </p:sp>
      <p:sp>
        <p:nvSpPr>
          <p:cNvPr id="524" name="Freeform 5"/>
          <p:cNvSpPr>
            <a:spLocks noChangeAspect="1"/>
          </p:cNvSpPr>
          <p:nvPr/>
        </p:nvSpPr>
        <p:spPr bwMode="auto">
          <a:xfrm flipH="1">
            <a:off x="6582079" y="1988213"/>
            <a:ext cx="186159" cy="402263"/>
          </a:xfrm>
          <a:custGeom>
            <a:avLst/>
            <a:gdLst>
              <a:gd name="T0" fmla="*/ 1 w 4735"/>
              <a:gd name="T1" fmla="*/ 1 h 9249"/>
              <a:gd name="T2" fmla="*/ 0 w 4735"/>
              <a:gd name="T3" fmla="*/ 1 h 9249"/>
              <a:gd name="T4" fmla="*/ 424 w 4735"/>
              <a:gd name="T5" fmla="*/ 565 h 9249"/>
              <a:gd name="T6" fmla="*/ 1748 w 4735"/>
              <a:gd name="T7" fmla="*/ 2149 h 9249"/>
              <a:gd name="T8" fmla="*/ 1842 w 4735"/>
              <a:gd name="T9" fmla="*/ 2317 h 9249"/>
              <a:gd name="T10" fmla="*/ 1888 w 4735"/>
              <a:gd name="T11" fmla="*/ 2438 h 9249"/>
              <a:gd name="T12" fmla="*/ 1932 w 4735"/>
              <a:gd name="T13" fmla="*/ 2657 h 9249"/>
              <a:gd name="T14" fmla="*/ 1865 w 4735"/>
              <a:gd name="T15" fmla="*/ 3047 h 9249"/>
              <a:gd name="T16" fmla="*/ 1769 w 4735"/>
              <a:gd name="T17" fmla="*/ 3677 h 9249"/>
              <a:gd name="T18" fmla="*/ 1558 w 4735"/>
              <a:gd name="T19" fmla="*/ 5985 h 9249"/>
              <a:gd name="T20" fmla="*/ 1548 w 4735"/>
              <a:gd name="T21" fmla="*/ 6327 h 9249"/>
              <a:gd name="T22" fmla="*/ 1591 w 4735"/>
              <a:gd name="T23" fmla="*/ 5974 h 9249"/>
              <a:gd name="T24" fmla="*/ 2059 w 4735"/>
              <a:gd name="T25" fmla="*/ 2762 h 9249"/>
              <a:gd name="T26" fmla="*/ 2105 w 4735"/>
              <a:gd name="T27" fmla="*/ 2512 h 9249"/>
              <a:gd name="T28" fmla="*/ 2185 w 4735"/>
              <a:gd name="T29" fmla="*/ 2519 h 9249"/>
              <a:gd name="T30" fmla="*/ 2265 w 4735"/>
              <a:gd name="T31" fmla="*/ 2525 h 9249"/>
              <a:gd name="T32" fmla="*/ 2263 w 4735"/>
              <a:gd name="T33" fmla="*/ 4150 h 9249"/>
              <a:gd name="T34" fmla="*/ 2258 w 4735"/>
              <a:gd name="T35" fmla="*/ 9249 h 9249"/>
              <a:gd name="T36" fmla="*/ 2651 w 4735"/>
              <a:gd name="T37" fmla="*/ 9249 h 9249"/>
              <a:gd name="T38" fmla="*/ 2623 w 4735"/>
              <a:gd name="T39" fmla="*/ 8637 h 9249"/>
              <a:gd name="T40" fmla="*/ 2542 w 4735"/>
              <a:gd name="T41" fmla="*/ 5598 h 9249"/>
              <a:gd name="T42" fmla="*/ 2484 w 4735"/>
              <a:gd name="T43" fmla="*/ 3337 h 9249"/>
              <a:gd name="T44" fmla="*/ 2471 w 4735"/>
              <a:gd name="T45" fmla="*/ 2513 h 9249"/>
              <a:gd name="T46" fmla="*/ 2659 w 4735"/>
              <a:gd name="T47" fmla="*/ 2516 h 9249"/>
              <a:gd name="T48" fmla="*/ 2869 w 4735"/>
              <a:gd name="T49" fmla="*/ 2505 h 9249"/>
              <a:gd name="T50" fmla="*/ 2922 w 4735"/>
              <a:gd name="T51" fmla="*/ 2244 h 9249"/>
              <a:gd name="T52" fmla="*/ 2788 w 4735"/>
              <a:gd name="T53" fmla="*/ 2207 h 9249"/>
              <a:gd name="T54" fmla="*/ 2663 w 4735"/>
              <a:gd name="T55" fmla="*/ 2179 h 9249"/>
              <a:gd name="T56" fmla="*/ 3692 w 4735"/>
              <a:gd name="T57" fmla="*/ 1304 h 9249"/>
              <a:gd name="T58" fmla="*/ 4329 w 4735"/>
              <a:gd name="T59" fmla="*/ 838 h 9249"/>
              <a:gd name="T60" fmla="*/ 3481 w 4735"/>
              <a:gd name="T61" fmla="*/ 1297 h 9249"/>
              <a:gd name="T62" fmla="*/ 3173 w 4735"/>
              <a:gd name="T63" fmla="*/ 1488 h 9249"/>
              <a:gd name="T64" fmla="*/ 2308 w 4735"/>
              <a:gd name="T65" fmla="*/ 2063 h 9249"/>
              <a:gd name="T66" fmla="*/ 2019 w 4735"/>
              <a:gd name="T67" fmla="*/ 2188 h 9249"/>
              <a:gd name="T68" fmla="*/ 1904 w 4735"/>
              <a:gd name="T69" fmla="*/ 1984 h 9249"/>
              <a:gd name="T70" fmla="*/ 1358 w 4735"/>
              <a:gd name="T71" fmla="*/ 1355 h 9249"/>
              <a:gd name="T72" fmla="*/ 226 w 4735"/>
              <a:gd name="T73" fmla="*/ 227 h 9249"/>
              <a:gd name="T74" fmla="*/ 1 w 4735"/>
              <a:gd name="T75" fmla="*/ 1 h 9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35" h="9249">
                <a:moveTo>
                  <a:pt x="1" y="1"/>
                </a:moveTo>
                <a:cubicBezTo>
                  <a:pt x="0" y="0"/>
                  <a:pt x="0" y="1"/>
                  <a:pt x="0" y="1"/>
                </a:cubicBezTo>
                <a:cubicBezTo>
                  <a:pt x="0" y="18"/>
                  <a:pt x="241" y="338"/>
                  <a:pt x="424" y="565"/>
                </a:cubicBezTo>
                <a:cubicBezTo>
                  <a:pt x="817" y="1052"/>
                  <a:pt x="1637" y="2033"/>
                  <a:pt x="1748" y="2149"/>
                </a:cubicBezTo>
                <a:cubicBezTo>
                  <a:pt x="1833" y="2238"/>
                  <a:pt x="1851" y="2270"/>
                  <a:pt x="1842" y="2317"/>
                </a:cubicBezTo>
                <a:cubicBezTo>
                  <a:pt x="1833" y="2360"/>
                  <a:pt x="1845" y="2392"/>
                  <a:pt x="1888" y="2438"/>
                </a:cubicBezTo>
                <a:cubicBezTo>
                  <a:pt x="1943" y="2497"/>
                  <a:pt x="1946" y="2509"/>
                  <a:pt x="1932" y="2657"/>
                </a:cubicBezTo>
                <a:cubicBezTo>
                  <a:pt x="1925" y="2743"/>
                  <a:pt x="1894" y="2918"/>
                  <a:pt x="1865" y="3047"/>
                </a:cubicBezTo>
                <a:cubicBezTo>
                  <a:pt x="1836" y="3176"/>
                  <a:pt x="1793" y="3459"/>
                  <a:pt x="1769" y="3677"/>
                </a:cubicBezTo>
                <a:cubicBezTo>
                  <a:pt x="1625" y="4987"/>
                  <a:pt x="1570" y="5584"/>
                  <a:pt x="1558" y="5985"/>
                </a:cubicBezTo>
                <a:lnTo>
                  <a:pt x="1548" y="6327"/>
                </a:lnTo>
                <a:lnTo>
                  <a:pt x="1591" y="5974"/>
                </a:lnTo>
                <a:cubicBezTo>
                  <a:pt x="1710" y="4993"/>
                  <a:pt x="1945" y="3377"/>
                  <a:pt x="2059" y="2762"/>
                </a:cubicBezTo>
                <a:lnTo>
                  <a:pt x="2105" y="2512"/>
                </a:lnTo>
                <a:lnTo>
                  <a:pt x="2185" y="2519"/>
                </a:lnTo>
                <a:lnTo>
                  <a:pt x="2265" y="2525"/>
                </a:lnTo>
                <a:lnTo>
                  <a:pt x="2263" y="4150"/>
                </a:lnTo>
                <a:cubicBezTo>
                  <a:pt x="2259" y="6967"/>
                  <a:pt x="2264" y="8794"/>
                  <a:pt x="2258" y="9249"/>
                </a:cubicBezTo>
                <a:lnTo>
                  <a:pt x="2651" y="9249"/>
                </a:lnTo>
                <a:cubicBezTo>
                  <a:pt x="2638" y="9164"/>
                  <a:pt x="2631" y="8991"/>
                  <a:pt x="2623" y="8637"/>
                </a:cubicBezTo>
                <a:cubicBezTo>
                  <a:pt x="2599" y="7597"/>
                  <a:pt x="2565" y="6349"/>
                  <a:pt x="2542" y="5598"/>
                </a:cubicBezTo>
                <a:cubicBezTo>
                  <a:pt x="2503" y="4375"/>
                  <a:pt x="2498" y="4181"/>
                  <a:pt x="2484" y="3337"/>
                </a:cubicBezTo>
                <a:lnTo>
                  <a:pt x="2471" y="2513"/>
                </a:lnTo>
                <a:lnTo>
                  <a:pt x="2659" y="2516"/>
                </a:lnTo>
                <a:cubicBezTo>
                  <a:pt x="2763" y="2518"/>
                  <a:pt x="2857" y="2513"/>
                  <a:pt x="2869" y="2505"/>
                </a:cubicBezTo>
                <a:cubicBezTo>
                  <a:pt x="2901" y="2486"/>
                  <a:pt x="2945" y="2267"/>
                  <a:pt x="2922" y="2244"/>
                </a:cubicBezTo>
                <a:cubicBezTo>
                  <a:pt x="2911" y="2234"/>
                  <a:pt x="2851" y="2217"/>
                  <a:pt x="2788" y="2207"/>
                </a:cubicBezTo>
                <a:cubicBezTo>
                  <a:pt x="2725" y="2197"/>
                  <a:pt x="2668" y="2185"/>
                  <a:pt x="2663" y="2179"/>
                </a:cubicBezTo>
                <a:cubicBezTo>
                  <a:pt x="2644" y="2160"/>
                  <a:pt x="3211" y="1678"/>
                  <a:pt x="3692" y="1304"/>
                </a:cubicBezTo>
                <a:cubicBezTo>
                  <a:pt x="3793" y="1227"/>
                  <a:pt x="4116" y="990"/>
                  <a:pt x="4329" y="838"/>
                </a:cubicBezTo>
                <a:cubicBezTo>
                  <a:pt x="4735" y="550"/>
                  <a:pt x="4205" y="836"/>
                  <a:pt x="3481" y="1297"/>
                </a:cubicBezTo>
                <a:cubicBezTo>
                  <a:pt x="3347" y="1382"/>
                  <a:pt x="3209" y="1468"/>
                  <a:pt x="3173" y="1488"/>
                </a:cubicBezTo>
                <a:cubicBezTo>
                  <a:pt x="3046" y="1560"/>
                  <a:pt x="2462" y="1947"/>
                  <a:pt x="2308" y="2063"/>
                </a:cubicBezTo>
                <a:cubicBezTo>
                  <a:pt x="2148" y="2182"/>
                  <a:pt x="2064" y="2218"/>
                  <a:pt x="2019" y="2188"/>
                </a:cubicBezTo>
                <a:cubicBezTo>
                  <a:pt x="2005" y="2179"/>
                  <a:pt x="1953" y="2087"/>
                  <a:pt x="1904" y="1984"/>
                </a:cubicBezTo>
                <a:cubicBezTo>
                  <a:pt x="1801" y="1768"/>
                  <a:pt x="1799" y="1765"/>
                  <a:pt x="1358" y="1355"/>
                </a:cubicBezTo>
                <a:cubicBezTo>
                  <a:pt x="1007" y="1027"/>
                  <a:pt x="598" y="619"/>
                  <a:pt x="226" y="227"/>
                </a:cubicBezTo>
                <a:cubicBezTo>
                  <a:pt x="109" y="103"/>
                  <a:pt x="13" y="6"/>
                  <a:pt x="1" y="1"/>
                </a:cubicBezTo>
                <a:close/>
              </a:path>
            </a:pathLst>
          </a:custGeom>
          <a:solidFill>
            <a:srgbClr val="FBBA68"/>
          </a:solidFill>
          <a:ln w="0">
            <a:solidFill>
              <a:schemeClr val="bg2"/>
            </a:solidFill>
            <a:prstDash val="solid"/>
            <a:round/>
            <a:headEnd/>
            <a:tailEnd/>
          </a:ln>
        </p:spPr>
        <p:txBody>
          <a:bodyPr vert="horz" wrap="square" lIns="84406" tIns="42203" rIns="84406" bIns="42203" numCol="1" anchor="t" anchorCtr="0" compatLnSpc="1">
            <a:prstTxWarp prst="textNoShape">
              <a:avLst/>
            </a:prstTxWarp>
          </a:bodyPr>
          <a:lstStyle/>
          <a:p>
            <a:endParaRPr lang="en-GB" dirty="0"/>
          </a:p>
        </p:txBody>
      </p:sp>
      <p:sp>
        <p:nvSpPr>
          <p:cNvPr id="525" name="Freeform 5"/>
          <p:cNvSpPr>
            <a:spLocks noChangeAspect="1"/>
          </p:cNvSpPr>
          <p:nvPr/>
        </p:nvSpPr>
        <p:spPr bwMode="auto">
          <a:xfrm flipH="1">
            <a:off x="6712075" y="2003426"/>
            <a:ext cx="186159" cy="402263"/>
          </a:xfrm>
          <a:custGeom>
            <a:avLst/>
            <a:gdLst>
              <a:gd name="T0" fmla="*/ 1 w 4735"/>
              <a:gd name="T1" fmla="*/ 1 h 9249"/>
              <a:gd name="T2" fmla="*/ 0 w 4735"/>
              <a:gd name="T3" fmla="*/ 1 h 9249"/>
              <a:gd name="T4" fmla="*/ 424 w 4735"/>
              <a:gd name="T5" fmla="*/ 565 h 9249"/>
              <a:gd name="T6" fmla="*/ 1748 w 4735"/>
              <a:gd name="T7" fmla="*/ 2149 h 9249"/>
              <a:gd name="T8" fmla="*/ 1842 w 4735"/>
              <a:gd name="T9" fmla="*/ 2317 h 9249"/>
              <a:gd name="T10" fmla="*/ 1888 w 4735"/>
              <a:gd name="T11" fmla="*/ 2438 h 9249"/>
              <a:gd name="T12" fmla="*/ 1932 w 4735"/>
              <a:gd name="T13" fmla="*/ 2657 h 9249"/>
              <a:gd name="T14" fmla="*/ 1865 w 4735"/>
              <a:gd name="T15" fmla="*/ 3047 h 9249"/>
              <a:gd name="T16" fmla="*/ 1769 w 4735"/>
              <a:gd name="T17" fmla="*/ 3677 h 9249"/>
              <a:gd name="T18" fmla="*/ 1558 w 4735"/>
              <a:gd name="T19" fmla="*/ 5985 h 9249"/>
              <a:gd name="T20" fmla="*/ 1548 w 4735"/>
              <a:gd name="T21" fmla="*/ 6327 h 9249"/>
              <a:gd name="T22" fmla="*/ 1591 w 4735"/>
              <a:gd name="T23" fmla="*/ 5974 h 9249"/>
              <a:gd name="T24" fmla="*/ 2059 w 4735"/>
              <a:gd name="T25" fmla="*/ 2762 h 9249"/>
              <a:gd name="T26" fmla="*/ 2105 w 4735"/>
              <a:gd name="T27" fmla="*/ 2512 h 9249"/>
              <a:gd name="T28" fmla="*/ 2185 w 4735"/>
              <a:gd name="T29" fmla="*/ 2519 h 9249"/>
              <a:gd name="T30" fmla="*/ 2265 w 4735"/>
              <a:gd name="T31" fmla="*/ 2525 h 9249"/>
              <a:gd name="T32" fmla="*/ 2263 w 4735"/>
              <a:gd name="T33" fmla="*/ 4150 h 9249"/>
              <a:gd name="T34" fmla="*/ 2258 w 4735"/>
              <a:gd name="T35" fmla="*/ 9249 h 9249"/>
              <a:gd name="T36" fmla="*/ 2651 w 4735"/>
              <a:gd name="T37" fmla="*/ 9249 h 9249"/>
              <a:gd name="T38" fmla="*/ 2623 w 4735"/>
              <a:gd name="T39" fmla="*/ 8637 h 9249"/>
              <a:gd name="T40" fmla="*/ 2542 w 4735"/>
              <a:gd name="T41" fmla="*/ 5598 h 9249"/>
              <a:gd name="T42" fmla="*/ 2484 w 4735"/>
              <a:gd name="T43" fmla="*/ 3337 h 9249"/>
              <a:gd name="T44" fmla="*/ 2471 w 4735"/>
              <a:gd name="T45" fmla="*/ 2513 h 9249"/>
              <a:gd name="T46" fmla="*/ 2659 w 4735"/>
              <a:gd name="T47" fmla="*/ 2516 h 9249"/>
              <a:gd name="T48" fmla="*/ 2869 w 4735"/>
              <a:gd name="T49" fmla="*/ 2505 h 9249"/>
              <a:gd name="T50" fmla="*/ 2922 w 4735"/>
              <a:gd name="T51" fmla="*/ 2244 h 9249"/>
              <a:gd name="T52" fmla="*/ 2788 w 4735"/>
              <a:gd name="T53" fmla="*/ 2207 h 9249"/>
              <a:gd name="T54" fmla="*/ 2663 w 4735"/>
              <a:gd name="T55" fmla="*/ 2179 h 9249"/>
              <a:gd name="T56" fmla="*/ 3692 w 4735"/>
              <a:gd name="T57" fmla="*/ 1304 h 9249"/>
              <a:gd name="T58" fmla="*/ 4329 w 4735"/>
              <a:gd name="T59" fmla="*/ 838 h 9249"/>
              <a:gd name="T60" fmla="*/ 3481 w 4735"/>
              <a:gd name="T61" fmla="*/ 1297 h 9249"/>
              <a:gd name="T62" fmla="*/ 3173 w 4735"/>
              <a:gd name="T63" fmla="*/ 1488 h 9249"/>
              <a:gd name="T64" fmla="*/ 2308 w 4735"/>
              <a:gd name="T65" fmla="*/ 2063 h 9249"/>
              <a:gd name="T66" fmla="*/ 2019 w 4735"/>
              <a:gd name="T67" fmla="*/ 2188 h 9249"/>
              <a:gd name="T68" fmla="*/ 1904 w 4735"/>
              <a:gd name="T69" fmla="*/ 1984 h 9249"/>
              <a:gd name="T70" fmla="*/ 1358 w 4735"/>
              <a:gd name="T71" fmla="*/ 1355 h 9249"/>
              <a:gd name="T72" fmla="*/ 226 w 4735"/>
              <a:gd name="T73" fmla="*/ 227 h 9249"/>
              <a:gd name="T74" fmla="*/ 1 w 4735"/>
              <a:gd name="T75" fmla="*/ 1 h 9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35" h="9249">
                <a:moveTo>
                  <a:pt x="1" y="1"/>
                </a:moveTo>
                <a:cubicBezTo>
                  <a:pt x="0" y="0"/>
                  <a:pt x="0" y="1"/>
                  <a:pt x="0" y="1"/>
                </a:cubicBezTo>
                <a:cubicBezTo>
                  <a:pt x="0" y="18"/>
                  <a:pt x="241" y="338"/>
                  <a:pt x="424" y="565"/>
                </a:cubicBezTo>
                <a:cubicBezTo>
                  <a:pt x="817" y="1052"/>
                  <a:pt x="1637" y="2033"/>
                  <a:pt x="1748" y="2149"/>
                </a:cubicBezTo>
                <a:cubicBezTo>
                  <a:pt x="1833" y="2238"/>
                  <a:pt x="1851" y="2270"/>
                  <a:pt x="1842" y="2317"/>
                </a:cubicBezTo>
                <a:cubicBezTo>
                  <a:pt x="1833" y="2360"/>
                  <a:pt x="1845" y="2392"/>
                  <a:pt x="1888" y="2438"/>
                </a:cubicBezTo>
                <a:cubicBezTo>
                  <a:pt x="1943" y="2497"/>
                  <a:pt x="1946" y="2509"/>
                  <a:pt x="1932" y="2657"/>
                </a:cubicBezTo>
                <a:cubicBezTo>
                  <a:pt x="1925" y="2743"/>
                  <a:pt x="1894" y="2918"/>
                  <a:pt x="1865" y="3047"/>
                </a:cubicBezTo>
                <a:cubicBezTo>
                  <a:pt x="1836" y="3176"/>
                  <a:pt x="1793" y="3459"/>
                  <a:pt x="1769" y="3677"/>
                </a:cubicBezTo>
                <a:cubicBezTo>
                  <a:pt x="1625" y="4987"/>
                  <a:pt x="1570" y="5584"/>
                  <a:pt x="1558" y="5985"/>
                </a:cubicBezTo>
                <a:lnTo>
                  <a:pt x="1548" y="6327"/>
                </a:lnTo>
                <a:lnTo>
                  <a:pt x="1591" y="5974"/>
                </a:lnTo>
                <a:cubicBezTo>
                  <a:pt x="1710" y="4993"/>
                  <a:pt x="1945" y="3377"/>
                  <a:pt x="2059" y="2762"/>
                </a:cubicBezTo>
                <a:lnTo>
                  <a:pt x="2105" y="2512"/>
                </a:lnTo>
                <a:lnTo>
                  <a:pt x="2185" y="2519"/>
                </a:lnTo>
                <a:lnTo>
                  <a:pt x="2265" y="2525"/>
                </a:lnTo>
                <a:lnTo>
                  <a:pt x="2263" y="4150"/>
                </a:lnTo>
                <a:cubicBezTo>
                  <a:pt x="2259" y="6967"/>
                  <a:pt x="2264" y="8794"/>
                  <a:pt x="2258" y="9249"/>
                </a:cubicBezTo>
                <a:lnTo>
                  <a:pt x="2651" y="9249"/>
                </a:lnTo>
                <a:cubicBezTo>
                  <a:pt x="2638" y="9164"/>
                  <a:pt x="2631" y="8991"/>
                  <a:pt x="2623" y="8637"/>
                </a:cubicBezTo>
                <a:cubicBezTo>
                  <a:pt x="2599" y="7597"/>
                  <a:pt x="2565" y="6349"/>
                  <a:pt x="2542" y="5598"/>
                </a:cubicBezTo>
                <a:cubicBezTo>
                  <a:pt x="2503" y="4375"/>
                  <a:pt x="2498" y="4181"/>
                  <a:pt x="2484" y="3337"/>
                </a:cubicBezTo>
                <a:lnTo>
                  <a:pt x="2471" y="2513"/>
                </a:lnTo>
                <a:lnTo>
                  <a:pt x="2659" y="2516"/>
                </a:lnTo>
                <a:cubicBezTo>
                  <a:pt x="2763" y="2518"/>
                  <a:pt x="2857" y="2513"/>
                  <a:pt x="2869" y="2505"/>
                </a:cubicBezTo>
                <a:cubicBezTo>
                  <a:pt x="2901" y="2486"/>
                  <a:pt x="2945" y="2267"/>
                  <a:pt x="2922" y="2244"/>
                </a:cubicBezTo>
                <a:cubicBezTo>
                  <a:pt x="2911" y="2234"/>
                  <a:pt x="2851" y="2217"/>
                  <a:pt x="2788" y="2207"/>
                </a:cubicBezTo>
                <a:cubicBezTo>
                  <a:pt x="2725" y="2197"/>
                  <a:pt x="2668" y="2185"/>
                  <a:pt x="2663" y="2179"/>
                </a:cubicBezTo>
                <a:cubicBezTo>
                  <a:pt x="2644" y="2160"/>
                  <a:pt x="3211" y="1678"/>
                  <a:pt x="3692" y="1304"/>
                </a:cubicBezTo>
                <a:cubicBezTo>
                  <a:pt x="3793" y="1227"/>
                  <a:pt x="4116" y="990"/>
                  <a:pt x="4329" y="838"/>
                </a:cubicBezTo>
                <a:cubicBezTo>
                  <a:pt x="4735" y="550"/>
                  <a:pt x="4205" y="836"/>
                  <a:pt x="3481" y="1297"/>
                </a:cubicBezTo>
                <a:cubicBezTo>
                  <a:pt x="3347" y="1382"/>
                  <a:pt x="3209" y="1468"/>
                  <a:pt x="3173" y="1488"/>
                </a:cubicBezTo>
                <a:cubicBezTo>
                  <a:pt x="3046" y="1560"/>
                  <a:pt x="2462" y="1947"/>
                  <a:pt x="2308" y="2063"/>
                </a:cubicBezTo>
                <a:cubicBezTo>
                  <a:pt x="2148" y="2182"/>
                  <a:pt x="2064" y="2218"/>
                  <a:pt x="2019" y="2188"/>
                </a:cubicBezTo>
                <a:cubicBezTo>
                  <a:pt x="2005" y="2179"/>
                  <a:pt x="1953" y="2087"/>
                  <a:pt x="1904" y="1984"/>
                </a:cubicBezTo>
                <a:cubicBezTo>
                  <a:pt x="1801" y="1768"/>
                  <a:pt x="1799" y="1765"/>
                  <a:pt x="1358" y="1355"/>
                </a:cubicBezTo>
                <a:cubicBezTo>
                  <a:pt x="1007" y="1027"/>
                  <a:pt x="598" y="619"/>
                  <a:pt x="226" y="227"/>
                </a:cubicBezTo>
                <a:cubicBezTo>
                  <a:pt x="109" y="103"/>
                  <a:pt x="13" y="6"/>
                  <a:pt x="1" y="1"/>
                </a:cubicBezTo>
                <a:close/>
              </a:path>
            </a:pathLst>
          </a:custGeom>
          <a:solidFill>
            <a:srgbClr val="FBBA68"/>
          </a:solidFill>
          <a:ln w="0">
            <a:solidFill>
              <a:schemeClr val="bg2"/>
            </a:solidFill>
            <a:prstDash val="solid"/>
            <a:round/>
            <a:headEnd/>
            <a:tailEnd/>
          </a:ln>
        </p:spPr>
        <p:txBody>
          <a:bodyPr vert="horz" wrap="square" lIns="84406" tIns="42203" rIns="84406" bIns="42203" numCol="1" anchor="t" anchorCtr="0" compatLnSpc="1">
            <a:prstTxWarp prst="textNoShape">
              <a:avLst/>
            </a:prstTxWarp>
          </a:bodyPr>
          <a:lstStyle/>
          <a:p>
            <a:endParaRPr lang="en-GB" dirty="0"/>
          </a:p>
        </p:txBody>
      </p:sp>
      <p:sp>
        <p:nvSpPr>
          <p:cNvPr id="555" name="Oval 554"/>
          <p:cNvSpPr>
            <a:spLocks/>
          </p:cNvSpPr>
          <p:nvPr/>
        </p:nvSpPr>
        <p:spPr>
          <a:xfrm>
            <a:off x="5673580" y="4887099"/>
            <a:ext cx="61994" cy="56355"/>
          </a:xfrm>
          <a:prstGeom prst="ellipse">
            <a:avLst/>
          </a:prstGeom>
          <a:ln/>
        </p:spPr>
        <p:style>
          <a:lnRef idx="0">
            <a:schemeClr val="accent2"/>
          </a:lnRef>
          <a:fillRef idx="3">
            <a:schemeClr val="accent2"/>
          </a:fillRef>
          <a:effectRef idx="3">
            <a:schemeClr val="accent2"/>
          </a:effectRef>
          <a:fontRef idx="minor">
            <a:schemeClr val="lt1"/>
          </a:fontRef>
        </p:style>
        <p:txBody>
          <a:bodyPr lIns="66462" tIns="33231" rIns="66462" bIns="33231" rtlCol="0" anchor="ctr"/>
          <a:lstStyle/>
          <a:p>
            <a:pPr algn="ctr"/>
            <a:endParaRPr lang="en-GB" sz="831" dirty="0"/>
          </a:p>
        </p:txBody>
      </p:sp>
      <p:sp>
        <p:nvSpPr>
          <p:cNvPr id="676" name="Oval 675"/>
          <p:cNvSpPr>
            <a:spLocks/>
          </p:cNvSpPr>
          <p:nvPr/>
        </p:nvSpPr>
        <p:spPr>
          <a:xfrm>
            <a:off x="6125799" y="2529838"/>
            <a:ext cx="61994" cy="56355"/>
          </a:xfrm>
          <a:prstGeom prst="ellipse">
            <a:avLst/>
          </a:prstGeom>
          <a:ln/>
        </p:spPr>
        <p:style>
          <a:lnRef idx="0">
            <a:schemeClr val="accent2"/>
          </a:lnRef>
          <a:fillRef idx="3">
            <a:schemeClr val="accent2"/>
          </a:fillRef>
          <a:effectRef idx="3">
            <a:schemeClr val="accent2"/>
          </a:effectRef>
          <a:fontRef idx="minor">
            <a:schemeClr val="lt1"/>
          </a:fontRef>
        </p:style>
        <p:txBody>
          <a:bodyPr lIns="66462" tIns="33231" rIns="66462" bIns="33231" rtlCol="0" anchor="ctr"/>
          <a:lstStyle/>
          <a:p>
            <a:pPr algn="ctr"/>
            <a:endParaRPr lang="en-GB" sz="831" dirty="0"/>
          </a:p>
        </p:txBody>
      </p:sp>
      <p:sp>
        <p:nvSpPr>
          <p:cNvPr id="736" name="Freeform 5" title="Westermeerwind"/>
          <p:cNvSpPr>
            <a:spLocks noChangeAspect="1"/>
          </p:cNvSpPr>
          <p:nvPr/>
        </p:nvSpPr>
        <p:spPr bwMode="auto">
          <a:xfrm flipH="1">
            <a:off x="6079471" y="3557468"/>
            <a:ext cx="186724" cy="403484"/>
          </a:xfrm>
          <a:custGeom>
            <a:avLst/>
            <a:gdLst>
              <a:gd name="T0" fmla="*/ 1 w 4735"/>
              <a:gd name="T1" fmla="*/ 1 h 9249"/>
              <a:gd name="T2" fmla="*/ 0 w 4735"/>
              <a:gd name="T3" fmla="*/ 1 h 9249"/>
              <a:gd name="T4" fmla="*/ 424 w 4735"/>
              <a:gd name="T5" fmla="*/ 565 h 9249"/>
              <a:gd name="T6" fmla="*/ 1748 w 4735"/>
              <a:gd name="T7" fmla="*/ 2149 h 9249"/>
              <a:gd name="T8" fmla="*/ 1842 w 4735"/>
              <a:gd name="T9" fmla="*/ 2317 h 9249"/>
              <a:gd name="T10" fmla="*/ 1888 w 4735"/>
              <a:gd name="T11" fmla="*/ 2438 h 9249"/>
              <a:gd name="T12" fmla="*/ 1932 w 4735"/>
              <a:gd name="T13" fmla="*/ 2657 h 9249"/>
              <a:gd name="T14" fmla="*/ 1865 w 4735"/>
              <a:gd name="T15" fmla="*/ 3047 h 9249"/>
              <a:gd name="T16" fmla="*/ 1769 w 4735"/>
              <a:gd name="T17" fmla="*/ 3677 h 9249"/>
              <a:gd name="T18" fmla="*/ 1558 w 4735"/>
              <a:gd name="T19" fmla="*/ 5985 h 9249"/>
              <a:gd name="T20" fmla="*/ 1548 w 4735"/>
              <a:gd name="T21" fmla="*/ 6327 h 9249"/>
              <a:gd name="T22" fmla="*/ 1591 w 4735"/>
              <a:gd name="T23" fmla="*/ 5974 h 9249"/>
              <a:gd name="T24" fmla="*/ 2059 w 4735"/>
              <a:gd name="T25" fmla="*/ 2762 h 9249"/>
              <a:gd name="T26" fmla="*/ 2105 w 4735"/>
              <a:gd name="T27" fmla="*/ 2512 h 9249"/>
              <a:gd name="T28" fmla="*/ 2185 w 4735"/>
              <a:gd name="T29" fmla="*/ 2519 h 9249"/>
              <a:gd name="T30" fmla="*/ 2265 w 4735"/>
              <a:gd name="T31" fmla="*/ 2525 h 9249"/>
              <a:gd name="T32" fmla="*/ 2263 w 4735"/>
              <a:gd name="T33" fmla="*/ 4150 h 9249"/>
              <a:gd name="T34" fmla="*/ 2258 w 4735"/>
              <a:gd name="T35" fmla="*/ 9249 h 9249"/>
              <a:gd name="T36" fmla="*/ 2651 w 4735"/>
              <a:gd name="T37" fmla="*/ 9249 h 9249"/>
              <a:gd name="T38" fmla="*/ 2623 w 4735"/>
              <a:gd name="T39" fmla="*/ 8637 h 9249"/>
              <a:gd name="T40" fmla="*/ 2542 w 4735"/>
              <a:gd name="T41" fmla="*/ 5598 h 9249"/>
              <a:gd name="T42" fmla="*/ 2484 w 4735"/>
              <a:gd name="T43" fmla="*/ 3337 h 9249"/>
              <a:gd name="T44" fmla="*/ 2471 w 4735"/>
              <a:gd name="T45" fmla="*/ 2513 h 9249"/>
              <a:gd name="T46" fmla="*/ 2659 w 4735"/>
              <a:gd name="T47" fmla="*/ 2516 h 9249"/>
              <a:gd name="T48" fmla="*/ 2869 w 4735"/>
              <a:gd name="T49" fmla="*/ 2505 h 9249"/>
              <a:gd name="T50" fmla="*/ 2922 w 4735"/>
              <a:gd name="T51" fmla="*/ 2244 h 9249"/>
              <a:gd name="T52" fmla="*/ 2788 w 4735"/>
              <a:gd name="T53" fmla="*/ 2207 h 9249"/>
              <a:gd name="T54" fmla="*/ 2663 w 4735"/>
              <a:gd name="T55" fmla="*/ 2179 h 9249"/>
              <a:gd name="T56" fmla="*/ 3692 w 4735"/>
              <a:gd name="T57" fmla="*/ 1304 h 9249"/>
              <a:gd name="T58" fmla="*/ 4329 w 4735"/>
              <a:gd name="T59" fmla="*/ 838 h 9249"/>
              <a:gd name="T60" fmla="*/ 3481 w 4735"/>
              <a:gd name="T61" fmla="*/ 1297 h 9249"/>
              <a:gd name="T62" fmla="*/ 3173 w 4735"/>
              <a:gd name="T63" fmla="*/ 1488 h 9249"/>
              <a:gd name="T64" fmla="*/ 2308 w 4735"/>
              <a:gd name="T65" fmla="*/ 2063 h 9249"/>
              <a:gd name="T66" fmla="*/ 2019 w 4735"/>
              <a:gd name="T67" fmla="*/ 2188 h 9249"/>
              <a:gd name="T68" fmla="*/ 1904 w 4735"/>
              <a:gd name="T69" fmla="*/ 1984 h 9249"/>
              <a:gd name="T70" fmla="*/ 1358 w 4735"/>
              <a:gd name="T71" fmla="*/ 1355 h 9249"/>
              <a:gd name="T72" fmla="*/ 226 w 4735"/>
              <a:gd name="T73" fmla="*/ 227 h 9249"/>
              <a:gd name="T74" fmla="*/ 1 w 4735"/>
              <a:gd name="T75" fmla="*/ 1 h 9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35" h="9249">
                <a:moveTo>
                  <a:pt x="1" y="1"/>
                </a:moveTo>
                <a:cubicBezTo>
                  <a:pt x="0" y="0"/>
                  <a:pt x="0" y="1"/>
                  <a:pt x="0" y="1"/>
                </a:cubicBezTo>
                <a:cubicBezTo>
                  <a:pt x="0" y="18"/>
                  <a:pt x="241" y="338"/>
                  <a:pt x="424" y="565"/>
                </a:cubicBezTo>
                <a:cubicBezTo>
                  <a:pt x="817" y="1052"/>
                  <a:pt x="1637" y="2033"/>
                  <a:pt x="1748" y="2149"/>
                </a:cubicBezTo>
                <a:cubicBezTo>
                  <a:pt x="1833" y="2238"/>
                  <a:pt x="1851" y="2270"/>
                  <a:pt x="1842" y="2317"/>
                </a:cubicBezTo>
                <a:cubicBezTo>
                  <a:pt x="1833" y="2360"/>
                  <a:pt x="1845" y="2392"/>
                  <a:pt x="1888" y="2438"/>
                </a:cubicBezTo>
                <a:cubicBezTo>
                  <a:pt x="1943" y="2497"/>
                  <a:pt x="1946" y="2509"/>
                  <a:pt x="1932" y="2657"/>
                </a:cubicBezTo>
                <a:cubicBezTo>
                  <a:pt x="1925" y="2743"/>
                  <a:pt x="1894" y="2918"/>
                  <a:pt x="1865" y="3047"/>
                </a:cubicBezTo>
                <a:cubicBezTo>
                  <a:pt x="1836" y="3176"/>
                  <a:pt x="1793" y="3459"/>
                  <a:pt x="1769" y="3677"/>
                </a:cubicBezTo>
                <a:cubicBezTo>
                  <a:pt x="1625" y="4987"/>
                  <a:pt x="1570" y="5584"/>
                  <a:pt x="1558" y="5985"/>
                </a:cubicBezTo>
                <a:lnTo>
                  <a:pt x="1548" y="6327"/>
                </a:lnTo>
                <a:lnTo>
                  <a:pt x="1591" y="5974"/>
                </a:lnTo>
                <a:cubicBezTo>
                  <a:pt x="1710" y="4993"/>
                  <a:pt x="1945" y="3377"/>
                  <a:pt x="2059" y="2762"/>
                </a:cubicBezTo>
                <a:lnTo>
                  <a:pt x="2105" y="2512"/>
                </a:lnTo>
                <a:lnTo>
                  <a:pt x="2185" y="2519"/>
                </a:lnTo>
                <a:lnTo>
                  <a:pt x="2265" y="2525"/>
                </a:lnTo>
                <a:lnTo>
                  <a:pt x="2263" y="4150"/>
                </a:lnTo>
                <a:cubicBezTo>
                  <a:pt x="2259" y="6967"/>
                  <a:pt x="2264" y="8794"/>
                  <a:pt x="2258" y="9249"/>
                </a:cubicBezTo>
                <a:lnTo>
                  <a:pt x="2651" y="9249"/>
                </a:lnTo>
                <a:cubicBezTo>
                  <a:pt x="2638" y="9164"/>
                  <a:pt x="2631" y="8991"/>
                  <a:pt x="2623" y="8637"/>
                </a:cubicBezTo>
                <a:cubicBezTo>
                  <a:pt x="2599" y="7597"/>
                  <a:pt x="2565" y="6349"/>
                  <a:pt x="2542" y="5598"/>
                </a:cubicBezTo>
                <a:cubicBezTo>
                  <a:pt x="2503" y="4375"/>
                  <a:pt x="2498" y="4181"/>
                  <a:pt x="2484" y="3337"/>
                </a:cubicBezTo>
                <a:lnTo>
                  <a:pt x="2471" y="2513"/>
                </a:lnTo>
                <a:lnTo>
                  <a:pt x="2659" y="2516"/>
                </a:lnTo>
                <a:cubicBezTo>
                  <a:pt x="2763" y="2518"/>
                  <a:pt x="2857" y="2513"/>
                  <a:pt x="2869" y="2505"/>
                </a:cubicBezTo>
                <a:cubicBezTo>
                  <a:pt x="2901" y="2486"/>
                  <a:pt x="2945" y="2267"/>
                  <a:pt x="2922" y="2244"/>
                </a:cubicBezTo>
                <a:cubicBezTo>
                  <a:pt x="2911" y="2234"/>
                  <a:pt x="2851" y="2217"/>
                  <a:pt x="2788" y="2207"/>
                </a:cubicBezTo>
                <a:cubicBezTo>
                  <a:pt x="2725" y="2197"/>
                  <a:pt x="2668" y="2185"/>
                  <a:pt x="2663" y="2179"/>
                </a:cubicBezTo>
                <a:cubicBezTo>
                  <a:pt x="2644" y="2160"/>
                  <a:pt x="3211" y="1678"/>
                  <a:pt x="3692" y="1304"/>
                </a:cubicBezTo>
                <a:cubicBezTo>
                  <a:pt x="3793" y="1227"/>
                  <a:pt x="4116" y="990"/>
                  <a:pt x="4329" y="838"/>
                </a:cubicBezTo>
                <a:cubicBezTo>
                  <a:pt x="4735" y="550"/>
                  <a:pt x="4205" y="836"/>
                  <a:pt x="3481" y="1297"/>
                </a:cubicBezTo>
                <a:cubicBezTo>
                  <a:pt x="3347" y="1382"/>
                  <a:pt x="3209" y="1468"/>
                  <a:pt x="3173" y="1488"/>
                </a:cubicBezTo>
                <a:cubicBezTo>
                  <a:pt x="3046" y="1560"/>
                  <a:pt x="2462" y="1947"/>
                  <a:pt x="2308" y="2063"/>
                </a:cubicBezTo>
                <a:cubicBezTo>
                  <a:pt x="2148" y="2182"/>
                  <a:pt x="2064" y="2218"/>
                  <a:pt x="2019" y="2188"/>
                </a:cubicBezTo>
                <a:cubicBezTo>
                  <a:pt x="2005" y="2179"/>
                  <a:pt x="1953" y="2087"/>
                  <a:pt x="1904" y="1984"/>
                </a:cubicBezTo>
                <a:cubicBezTo>
                  <a:pt x="1801" y="1768"/>
                  <a:pt x="1799" y="1765"/>
                  <a:pt x="1358" y="1355"/>
                </a:cubicBezTo>
                <a:cubicBezTo>
                  <a:pt x="1007" y="1027"/>
                  <a:pt x="598" y="619"/>
                  <a:pt x="226" y="227"/>
                </a:cubicBezTo>
                <a:cubicBezTo>
                  <a:pt x="109" y="103"/>
                  <a:pt x="13" y="6"/>
                  <a:pt x="1" y="1"/>
                </a:cubicBezTo>
                <a:close/>
              </a:path>
            </a:pathLst>
          </a:custGeom>
          <a:solidFill>
            <a:srgbClr val="FBBA68"/>
          </a:solidFill>
          <a:ln w="0">
            <a:solidFill>
              <a:schemeClr val="bg2"/>
            </a:solidFill>
            <a:prstDash val="solid"/>
            <a:round/>
            <a:headEnd/>
            <a:tailEnd/>
          </a:ln>
        </p:spPr>
        <p:txBody>
          <a:bodyPr vert="horz" wrap="square" lIns="84406" tIns="42203" rIns="84406" bIns="42203" numCol="1" anchor="t" anchorCtr="0" compatLnSpc="1">
            <a:prstTxWarp prst="textNoShape">
              <a:avLst/>
            </a:prstTxWarp>
          </a:bodyPr>
          <a:lstStyle/>
          <a:p>
            <a:endParaRPr lang="en-GB" dirty="0"/>
          </a:p>
        </p:txBody>
      </p:sp>
      <p:sp>
        <p:nvSpPr>
          <p:cNvPr id="683" name="TextBox 682"/>
          <p:cNvSpPr txBox="1"/>
          <p:nvPr/>
        </p:nvSpPr>
        <p:spPr>
          <a:xfrm>
            <a:off x="3006706" y="1818874"/>
            <a:ext cx="1105001" cy="121508"/>
          </a:xfrm>
          <a:prstGeom prst="rect">
            <a:avLst/>
          </a:prstGeom>
          <a:noFill/>
          <a:ln>
            <a:noFill/>
          </a:ln>
          <a:extLst/>
        </p:spPr>
        <p:txBody>
          <a:bodyPr wrap="square" lIns="0" tIns="0" rIns="0" bIns="0">
            <a:spAutoFit/>
          </a:bodyPr>
          <a:lstStyle>
            <a:defPPr>
              <a:defRPr lang="en-GB"/>
            </a:defPPr>
            <a:lvl1pPr algn="r" defTabSz="912813">
              <a:lnSpc>
                <a:spcPct val="120000"/>
              </a:lnSpc>
              <a:buFontTx/>
              <a:buNone/>
              <a:defRPr sz="600" b="1" i="0">
                <a:latin typeface="+mn-lt"/>
              </a:defRPr>
            </a:lvl1pPr>
            <a:lvl2pPr marL="742950" indent="-285750" defTabSz="912813">
              <a:lnSpc>
                <a:spcPct val="110000"/>
              </a:lnSpc>
              <a:spcBef>
                <a:spcPts val="600"/>
              </a:spcBef>
              <a:buClr>
                <a:srgbClr val="DF6822"/>
              </a:buClr>
              <a:buFont typeface="Arial" panose="020B0604020202020204" pitchFamily="34" charset="0"/>
              <a:buChar char="•"/>
              <a:defRPr sz="800">
                <a:latin typeface="Verdana" panose="020B0604030504040204" pitchFamily="34" charset="0"/>
              </a:defRPr>
            </a:lvl2pPr>
            <a:lvl3pPr marL="1143000" indent="-228600" defTabSz="912813">
              <a:lnSpc>
                <a:spcPct val="110000"/>
              </a:lnSpc>
              <a:spcBef>
                <a:spcPts val="300"/>
              </a:spcBef>
              <a:buClr>
                <a:schemeClr val="tx2"/>
              </a:buClr>
              <a:buFont typeface="Verdana" panose="020B0604030504040204" pitchFamily="34" charset="0"/>
              <a:buChar char="–"/>
              <a:defRPr sz="800">
                <a:latin typeface="Verdana" panose="020B0604030504040204" pitchFamily="34" charset="0"/>
              </a:defRPr>
            </a:lvl3pPr>
            <a:lvl4pPr marL="1600200" indent="-228600" defTabSz="912813">
              <a:lnSpc>
                <a:spcPct val="110000"/>
              </a:lnSpc>
              <a:spcBef>
                <a:spcPts val="300"/>
              </a:spcBef>
              <a:buClr>
                <a:schemeClr val="tx2"/>
              </a:buClr>
              <a:buFont typeface="Arial" panose="020B0604020202020204" pitchFamily="34" charset="0"/>
              <a:buChar char="•"/>
              <a:defRPr sz="800">
                <a:latin typeface="Verdana" panose="020B0604030504040204" pitchFamily="34" charset="0"/>
              </a:defRPr>
            </a:lvl4pPr>
            <a:lvl5pPr marL="2057400" indent="-228600" defTabSz="912813">
              <a:lnSpc>
                <a:spcPct val="110000"/>
              </a:lnSpc>
              <a:spcBef>
                <a:spcPts val="300"/>
              </a:spcBef>
              <a:buClr>
                <a:schemeClr val="tx2"/>
              </a:buClr>
              <a:buFont typeface="Verdana" panose="020B0604030504040204" pitchFamily="34" charset="0"/>
              <a:buChar char="–"/>
              <a:defRPr sz="800">
                <a:latin typeface="Verdana" panose="020B0604030504040204" pitchFamily="34" charset="0"/>
              </a:defRPr>
            </a:lvl5pPr>
            <a:lvl6pPr marL="2514600" indent="-228600" defTabSz="912813" eaLnBrk="0" fontAlgn="base" hangingPunct="0">
              <a:lnSpc>
                <a:spcPct val="110000"/>
              </a:lnSpc>
              <a:spcBef>
                <a:spcPts val="300"/>
              </a:spcBef>
              <a:spcAft>
                <a:spcPct val="0"/>
              </a:spcAft>
              <a:buClr>
                <a:schemeClr val="tx2"/>
              </a:buClr>
              <a:buFont typeface="Verdana" panose="020B0604030504040204" pitchFamily="34" charset="0"/>
              <a:buChar char="–"/>
              <a:defRPr sz="800">
                <a:latin typeface="Verdana" panose="020B0604030504040204" pitchFamily="34" charset="0"/>
              </a:defRPr>
            </a:lvl6pPr>
            <a:lvl7pPr marL="2971800" indent="-228600" defTabSz="912813" eaLnBrk="0" fontAlgn="base" hangingPunct="0">
              <a:lnSpc>
                <a:spcPct val="110000"/>
              </a:lnSpc>
              <a:spcBef>
                <a:spcPts val="300"/>
              </a:spcBef>
              <a:spcAft>
                <a:spcPct val="0"/>
              </a:spcAft>
              <a:buClr>
                <a:schemeClr val="tx2"/>
              </a:buClr>
              <a:buFont typeface="Verdana" panose="020B0604030504040204" pitchFamily="34" charset="0"/>
              <a:buChar char="–"/>
              <a:defRPr sz="800">
                <a:latin typeface="Verdana" panose="020B0604030504040204" pitchFamily="34" charset="0"/>
              </a:defRPr>
            </a:lvl7pPr>
            <a:lvl8pPr marL="3429000" indent="-228600" defTabSz="912813" eaLnBrk="0" fontAlgn="base" hangingPunct="0">
              <a:lnSpc>
                <a:spcPct val="110000"/>
              </a:lnSpc>
              <a:spcBef>
                <a:spcPts val="300"/>
              </a:spcBef>
              <a:spcAft>
                <a:spcPct val="0"/>
              </a:spcAft>
              <a:buClr>
                <a:schemeClr val="tx2"/>
              </a:buClr>
              <a:buFont typeface="Verdana" panose="020B0604030504040204" pitchFamily="34" charset="0"/>
              <a:buChar char="–"/>
              <a:defRPr sz="800">
                <a:latin typeface="Verdana" panose="020B0604030504040204" pitchFamily="34" charset="0"/>
              </a:defRPr>
            </a:lvl8pPr>
            <a:lvl9pPr marL="3886200" indent="-228600" defTabSz="912813" eaLnBrk="0" fontAlgn="base" hangingPunct="0">
              <a:lnSpc>
                <a:spcPct val="110000"/>
              </a:lnSpc>
              <a:spcBef>
                <a:spcPts val="300"/>
              </a:spcBef>
              <a:spcAft>
                <a:spcPct val="0"/>
              </a:spcAft>
              <a:buClr>
                <a:schemeClr val="tx2"/>
              </a:buClr>
              <a:buFont typeface="Verdana" panose="020B0604030504040204" pitchFamily="34" charset="0"/>
              <a:buChar char="–"/>
              <a:defRPr sz="800">
                <a:latin typeface="Verdana" panose="020B0604030504040204" pitchFamily="34" charset="0"/>
              </a:defRPr>
            </a:lvl9pPr>
          </a:lstStyle>
          <a:p>
            <a:pPr algn="l"/>
            <a:r>
              <a:rPr lang="en-GB" sz="700" dirty="0" err="1"/>
              <a:t>Zonnepark</a:t>
            </a:r>
            <a:r>
              <a:rPr lang="en-GB" sz="700" dirty="0"/>
              <a:t> </a:t>
            </a:r>
            <a:r>
              <a:rPr lang="en-GB" sz="700" dirty="0" err="1" smtClean="0"/>
              <a:t>Ameland</a:t>
            </a:r>
            <a:r>
              <a:rPr lang="en-GB" sz="700" dirty="0" smtClean="0"/>
              <a:t> </a:t>
            </a:r>
            <a:r>
              <a:rPr lang="en-GB" sz="700" b="0" dirty="0" smtClean="0"/>
              <a:t>Solar</a:t>
            </a:r>
            <a:endParaRPr lang="en-GB" sz="700" b="0" dirty="0"/>
          </a:p>
        </p:txBody>
      </p:sp>
      <p:cxnSp>
        <p:nvCxnSpPr>
          <p:cNvPr id="735" name="Elbow Connector 734"/>
          <p:cNvCxnSpPr>
            <a:endCxn id="676" idx="2"/>
          </p:cNvCxnSpPr>
          <p:nvPr/>
        </p:nvCxnSpPr>
        <p:spPr>
          <a:xfrm>
            <a:off x="4324309" y="1871390"/>
            <a:ext cx="1801490" cy="686626"/>
          </a:xfrm>
          <a:prstGeom prst="bentConnector3">
            <a:avLst>
              <a:gd name="adj1" fmla="val 56768"/>
            </a:avLst>
          </a:prstGeom>
          <a:ln>
            <a:solidFill>
              <a:schemeClr val="bg1">
                <a:lumMod val="50000"/>
              </a:schemeClr>
            </a:solidFill>
            <a:prstDash val="sysDash"/>
            <a:tailEnd type="none"/>
          </a:ln>
        </p:spPr>
        <p:style>
          <a:lnRef idx="1">
            <a:schemeClr val="accent1"/>
          </a:lnRef>
          <a:fillRef idx="0">
            <a:schemeClr val="accent1"/>
          </a:fillRef>
          <a:effectRef idx="0">
            <a:schemeClr val="accent1"/>
          </a:effectRef>
          <a:fontRef idx="minor">
            <a:schemeClr val="tx1"/>
          </a:fontRef>
        </p:style>
      </p:cxnSp>
      <p:sp>
        <p:nvSpPr>
          <p:cNvPr id="740" name="TextBox 25"/>
          <p:cNvSpPr txBox="1">
            <a:spLocks noChangeArrowheads="1"/>
          </p:cNvSpPr>
          <p:nvPr/>
        </p:nvSpPr>
        <p:spPr bwMode="auto">
          <a:xfrm>
            <a:off x="3014674" y="5365275"/>
            <a:ext cx="958232" cy="121508"/>
          </a:xfrm>
          <a:prstGeom prst="rect">
            <a:avLst/>
          </a:prstGeom>
          <a:noFill/>
          <a:ln w="9525">
            <a:noFill/>
            <a:miter lim="800000"/>
            <a:headEnd/>
            <a:tailEnd/>
          </a:ln>
        </p:spPr>
        <p:txBody>
          <a:bodyPr wrap="square" lIns="0" tIns="0" rIns="0" bIns="0">
            <a:spAutoFit/>
          </a:bodyPr>
          <a:lstStyle/>
          <a:p>
            <a:pPr defTabSz="843752">
              <a:lnSpc>
                <a:spcPct val="120000"/>
              </a:lnSpc>
              <a:defRPr/>
            </a:pPr>
            <a:r>
              <a:rPr lang="en-US" sz="700" b="1" dirty="0">
                <a:latin typeface="+mn-lt"/>
              </a:rPr>
              <a:t>C-Power </a:t>
            </a:r>
            <a:r>
              <a:rPr lang="en-US" sz="700" b="1" dirty="0" smtClean="0">
                <a:latin typeface="+mn-lt"/>
              </a:rPr>
              <a:t>I-III</a:t>
            </a:r>
            <a:r>
              <a:rPr lang="en-US" sz="700" dirty="0">
                <a:latin typeface="+mn-lt"/>
              </a:rPr>
              <a:t> </a:t>
            </a:r>
            <a:r>
              <a:rPr lang="en-US" sz="700" dirty="0" smtClean="0">
                <a:latin typeface="+mn-lt"/>
              </a:rPr>
              <a:t>Offshore </a:t>
            </a:r>
            <a:r>
              <a:rPr lang="en-US" sz="700" dirty="0">
                <a:latin typeface="+mn-lt"/>
              </a:rPr>
              <a:t>wind</a:t>
            </a:r>
          </a:p>
        </p:txBody>
      </p:sp>
      <p:sp>
        <p:nvSpPr>
          <p:cNvPr id="741" name="TextBox 25"/>
          <p:cNvSpPr txBox="1">
            <a:spLocks noChangeArrowheads="1"/>
          </p:cNvSpPr>
          <p:nvPr/>
        </p:nvSpPr>
        <p:spPr bwMode="auto">
          <a:xfrm>
            <a:off x="3014674" y="5115113"/>
            <a:ext cx="892183" cy="121508"/>
          </a:xfrm>
          <a:prstGeom prst="rect">
            <a:avLst/>
          </a:prstGeom>
          <a:noFill/>
          <a:ln w="9525">
            <a:noFill/>
            <a:miter lim="800000"/>
            <a:headEnd/>
            <a:tailEnd/>
          </a:ln>
        </p:spPr>
        <p:txBody>
          <a:bodyPr wrap="square" lIns="0" tIns="0" rIns="0" bIns="0">
            <a:spAutoFit/>
          </a:bodyPr>
          <a:lstStyle/>
          <a:p>
            <a:pPr defTabSz="843752">
              <a:lnSpc>
                <a:spcPct val="120000"/>
              </a:lnSpc>
              <a:defRPr/>
            </a:pPr>
            <a:r>
              <a:rPr lang="en-US" sz="700" b="1" dirty="0" err="1" smtClean="0">
                <a:latin typeface="+mn-lt"/>
              </a:rPr>
              <a:t>Belwind</a:t>
            </a:r>
            <a:r>
              <a:rPr lang="en-US" sz="700" dirty="0">
                <a:latin typeface="+mn-lt"/>
              </a:rPr>
              <a:t> </a:t>
            </a:r>
            <a:r>
              <a:rPr lang="en-US" sz="700" dirty="0" smtClean="0">
                <a:latin typeface="+mn-lt"/>
              </a:rPr>
              <a:t>Offshore </a:t>
            </a:r>
            <a:r>
              <a:rPr lang="en-US" sz="700" dirty="0">
                <a:latin typeface="+mn-lt"/>
              </a:rPr>
              <a:t>wind</a:t>
            </a:r>
          </a:p>
        </p:txBody>
      </p:sp>
      <p:sp>
        <p:nvSpPr>
          <p:cNvPr id="742" name="TextBox 25"/>
          <p:cNvSpPr txBox="1">
            <a:spLocks noChangeArrowheads="1"/>
          </p:cNvSpPr>
          <p:nvPr/>
        </p:nvSpPr>
        <p:spPr bwMode="auto">
          <a:xfrm>
            <a:off x="3014674" y="4878973"/>
            <a:ext cx="929026" cy="121508"/>
          </a:xfrm>
          <a:prstGeom prst="rect">
            <a:avLst/>
          </a:prstGeom>
          <a:noFill/>
          <a:ln w="9525">
            <a:noFill/>
            <a:miter lim="800000"/>
            <a:headEnd/>
            <a:tailEnd/>
          </a:ln>
        </p:spPr>
        <p:txBody>
          <a:bodyPr wrap="square" lIns="0" tIns="0" rIns="0" bIns="0">
            <a:spAutoFit/>
          </a:bodyPr>
          <a:lstStyle/>
          <a:p>
            <a:pPr defTabSz="843752">
              <a:lnSpc>
                <a:spcPct val="120000"/>
              </a:lnSpc>
              <a:defRPr/>
            </a:pPr>
            <a:r>
              <a:rPr lang="en-US" sz="700" b="1" dirty="0" err="1" smtClean="0">
                <a:latin typeface="+mn-lt"/>
              </a:rPr>
              <a:t>Northwind</a:t>
            </a:r>
            <a:r>
              <a:rPr lang="en-US" sz="700" dirty="0">
                <a:latin typeface="+mn-lt"/>
              </a:rPr>
              <a:t> </a:t>
            </a:r>
            <a:r>
              <a:rPr lang="en-US" sz="700" dirty="0" smtClean="0">
                <a:latin typeface="+mn-lt"/>
              </a:rPr>
              <a:t>Offshore </a:t>
            </a:r>
            <a:r>
              <a:rPr lang="en-US" sz="700" dirty="0">
                <a:latin typeface="+mn-lt"/>
              </a:rPr>
              <a:t>wind</a:t>
            </a:r>
          </a:p>
        </p:txBody>
      </p:sp>
      <p:sp>
        <p:nvSpPr>
          <p:cNvPr id="743" name="AutoShape 22"/>
          <p:cNvSpPr>
            <a:spLocks/>
          </p:cNvSpPr>
          <p:nvPr/>
        </p:nvSpPr>
        <p:spPr bwMode="auto">
          <a:xfrm flipH="1">
            <a:off x="3975415" y="4868167"/>
            <a:ext cx="127346" cy="1124228"/>
          </a:xfrm>
          <a:prstGeom prst="leftBrace">
            <a:avLst>
              <a:gd name="adj1" fmla="val 76667"/>
              <a:gd name="adj2" fmla="val 50000"/>
            </a:avLst>
          </a:prstGeom>
          <a:noFill/>
          <a:ln w="12700">
            <a:solidFill>
              <a:schemeClr val="bg1">
                <a:lumMod val="75000"/>
              </a:schemeClr>
            </a:solidFill>
            <a:prstDash val="solid"/>
            <a:round/>
            <a:headEnd type="none" w="sm" len="sm"/>
            <a:tailEnd type="none" w="sm" len="sm"/>
          </a:ln>
          <a:effectLst/>
        </p:spPr>
        <p:txBody>
          <a:bodyPr wrap="none" lIns="77510" tIns="38755" rIns="77510" bIns="38755" anchor="ctr"/>
          <a:lstStyle/>
          <a:p>
            <a:pPr eaLnBrk="1" hangingPunct="1">
              <a:defRPr/>
            </a:pPr>
            <a:endParaRPr lang="en-GB" sz="554" dirty="0">
              <a:latin typeface="+mn-lt"/>
            </a:endParaRPr>
          </a:p>
        </p:txBody>
      </p:sp>
      <p:sp>
        <p:nvSpPr>
          <p:cNvPr id="744" name="TextBox 25"/>
          <p:cNvSpPr txBox="1">
            <a:spLocks noChangeArrowheads="1"/>
          </p:cNvSpPr>
          <p:nvPr/>
        </p:nvSpPr>
        <p:spPr bwMode="auto">
          <a:xfrm>
            <a:off x="3014674" y="5608427"/>
            <a:ext cx="1010928" cy="121508"/>
          </a:xfrm>
          <a:prstGeom prst="rect">
            <a:avLst/>
          </a:prstGeom>
          <a:noFill/>
          <a:ln w="9525">
            <a:noFill/>
            <a:miter lim="800000"/>
            <a:headEnd/>
            <a:tailEnd/>
          </a:ln>
        </p:spPr>
        <p:txBody>
          <a:bodyPr wrap="square" lIns="0" tIns="0" rIns="0" bIns="0">
            <a:spAutoFit/>
          </a:bodyPr>
          <a:lstStyle/>
          <a:p>
            <a:pPr defTabSz="843752">
              <a:lnSpc>
                <a:spcPct val="120000"/>
              </a:lnSpc>
              <a:defRPr/>
            </a:pPr>
            <a:r>
              <a:rPr lang="en-US" sz="700" b="1" dirty="0" err="1" smtClean="0">
                <a:latin typeface="+mn-lt"/>
              </a:rPr>
              <a:t>Nobelwind</a:t>
            </a:r>
            <a:r>
              <a:rPr lang="en-US" sz="700" b="1" dirty="0" smtClean="0">
                <a:latin typeface="+mn-lt"/>
              </a:rPr>
              <a:t> </a:t>
            </a:r>
            <a:r>
              <a:rPr lang="en-US" sz="700" dirty="0" smtClean="0">
                <a:latin typeface="+mn-lt"/>
              </a:rPr>
              <a:t>Offshore </a:t>
            </a:r>
            <a:r>
              <a:rPr lang="en-US" sz="700" dirty="0">
                <a:latin typeface="+mn-lt"/>
              </a:rPr>
              <a:t>wind</a:t>
            </a:r>
          </a:p>
        </p:txBody>
      </p:sp>
      <p:sp>
        <p:nvSpPr>
          <p:cNvPr id="745" name="TextBox 25"/>
          <p:cNvSpPr txBox="1">
            <a:spLocks noChangeArrowheads="1"/>
          </p:cNvSpPr>
          <p:nvPr/>
        </p:nvSpPr>
        <p:spPr bwMode="auto">
          <a:xfrm>
            <a:off x="3014674" y="5857688"/>
            <a:ext cx="923961" cy="121508"/>
          </a:xfrm>
          <a:prstGeom prst="rect">
            <a:avLst/>
          </a:prstGeom>
          <a:noFill/>
          <a:ln w="9525">
            <a:noFill/>
            <a:miter lim="800000"/>
            <a:headEnd/>
            <a:tailEnd/>
          </a:ln>
        </p:spPr>
        <p:txBody>
          <a:bodyPr wrap="square" lIns="0" tIns="0" rIns="0" bIns="0">
            <a:spAutoFit/>
          </a:bodyPr>
          <a:lstStyle/>
          <a:p>
            <a:pPr defTabSz="843752">
              <a:lnSpc>
                <a:spcPct val="120000"/>
              </a:lnSpc>
              <a:defRPr/>
            </a:pPr>
            <a:r>
              <a:rPr lang="en-US" sz="700" b="1" dirty="0" err="1" smtClean="0">
                <a:latin typeface="+mn-lt"/>
              </a:rPr>
              <a:t>Rentel</a:t>
            </a:r>
            <a:r>
              <a:rPr lang="en-US" sz="700" b="1" dirty="0" smtClean="0">
                <a:latin typeface="+mn-lt"/>
              </a:rPr>
              <a:t> </a:t>
            </a:r>
            <a:r>
              <a:rPr lang="en-US" sz="700" dirty="0" smtClean="0">
                <a:latin typeface="+mn-lt"/>
              </a:rPr>
              <a:t>Offshore </a:t>
            </a:r>
            <a:r>
              <a:rPr lang="en-US" sz="700" dirty="0">
                <a:latin typeface="+mn-lt"/>
              </a:rPr>
              <a:t>wind</a:t>
            </a:r>
          </a:p>
        </p:txBody>
      </p:sp>
      <p:sp>
        <p:nvSpPr>
          <p:cNvPr id="746" name="TextBox 25"/>
          <p:cNvSpPr txBox="1">
            <a:spLocks noChangeArrowheads="1"/>
          </p:cNvSpPr>
          <p:nvPr/>
        </p:nvSpPr>
        <p:spPr bwMode="auto">
          <a:xfrm>
            <a:off x="3006706" y="2317389"/>
            <a:ext cx="1181414" cy="129266"/>
          </a:xfrm>
          <a:prstGeom prst="rect">
            <a:avLst/>
          </a:prstGeom>
          <a:noFill/>
          <a:ln>
            <a:noFill/>
          </a:ln>
          <a:extLst/>
        </p:spPr>
        <p:txBody>
          <a:bodyPr wrap="none" lIns="0" tIns="0" rIns="0" bIns="0">
            <a:spAutoFit/>
          </a:bodyPr>
          <a:lstStyle>
            <a:lvl1pPr defTabSz="912813">
              <a:lnSpc>
                <a:spcPct val="110000"/>
              </a:lnSpc>
              <a:spcBef>
                <a:spcPts val="600"/>
              </a:spcBef>
              <a:buFont typeface="Arial" panose="020B0604020202020204" pitchFamily="34" charset="0"/>
              <a:defRPr sz="1000" i="1">
                <a:solidFill>
                  <a:schemeClr val="tx2"/>
                </a:solidFill>
                <a:latin typeface="Verdana" panose="020B0604030504040204" pitchFamily="34" charset="0"/>
              </a:defRPr>
            </a:lvl1pPr>
            <a:lvl2pPr marL="742950" indent="-285750" defTabSz="912813">
              <a:lnSpc>
                <a:spcPct val="110000"/>
              </a:lnSpc>
              <a:spcBef>
                <a:spcPts val="600"/>
              </a:spcBef>
              <a:buClr>
                <a:srgbClr val="DF6822"/>
              </a:buClr>
              <a:buFont typeface="Arial" panose="020B0604020202020204" pitchFamily="34" charset="0"/>
              <a:buChar char="•"/>
              <a:defRPr sz="800">
                <a:solidFill>
                  <a:schemeClr val="tx1"/>
                </a:solidFill>
                <a:latin typeface="Verdana" panose="020B0604030504040204" pitchFamily="34" charset="0"/>
              </a:defRPr>
            </a:lvl2pPr>
            <a:lvl3pPr marL="1143000" indent="-228600" defTabSz="912813">
              <a:lnSpc>
                <a:spcPct val="110000"/>
              </a:lnSpc>
              <a:spcBef>
                <a:spcPts val="300"/>
              </a:spcBef>
              <a:buClr>
                <a:schemeClr val="tx2"/>
              </a:buClr>
              <a:buFont typeface="Verdana" panose="020B0604030504040204" pitchFamily="34" charset="0"/>
              <a:buChar char="–"/>
              <a:defRPr sz="800">
                <a:solidFill>
                  <a:schemeClr val="tx1"/>
                </a:solidFill>
                <a:latin typeface="Verdana" panose="020B0604030504040204" pitchFamily="34" charset="0"/>
              </a:defRPr>
            </a:lvl3pPr>
            <a:lvl4pPr marL="1600200" indent="-228600" defTabSz="912813">
              <a:lnSpc>
                <a:spcPct val="110000"/>
              </a:lnSpc>
              <a:spcBef>
                <a:spcPts val="300"/>
              </a:spcBef>
              <a:buClr>
                <a:schemeClr val="tx2"/>
              </a:buClr>
              <a:buFont typeface="Arial" panose="020B0604020202020204" pitchFamily="34" charset="0"/>
              <a:buChar char="•"/>
              <a:defRPr sz="800">
                <a:solidFill>
                  <a:schemeClr val="tx1"/>
                </a:solidFill>
                <a:latin typeface="Verdana" panose="020B0604030504040204" pitchFamily="34" charset="0"/>
              </a:defRPr>
            </a:lvl4pPr>
            <a:lvl5pPr marL="2057400" indent="-228600" defTabSz="912813">
              <a:lnSpc>
                <a:spcPct val="110000"/>
              </a:lnSpc>
              <a:spcBef>
                <a:spcPts val="300"/>
              </a:spcBef>
              <a:buClr>
                <a:schemeClr val="tx2"/>
              </a:buClr>
              <a:buFont typeface="Verdana" panose="020B0604030504040204" pitchFamily="34" charset="0"/>
              <a:buChar char="–"/>
              <a:defRPr sz="800">
                <a:solidFill>
                  <a:schemeClr val="tx1"/>
                </a:solidFill>
                <a:latin typeface="Verdana" panose="020B0604030504040204" pitchFamily="34" charset="0"/>
              </a:defRPr>
            </a:lvl5pPr>
            <a:lvl6pPr marL="2514600" indent="-228600" defTabSz="912813" eaLnBrk="0" fontAlgn="base" hangingPunct="0">
              <a:lnSpc>
                <a:spcPct val="110000"/>
              </a:lnSpc>
              <a:spcBef>
                <a:spcPts val="300"/>
              </a:spcBef>
              <a:spcAft>
                <a:spcPct val="0"/>
              </a:spcAft>
              <a:buClr>
                <a:schemeClr val="tx2"/>
              </a:buClr>
              <a:buFont typeface="Verdana" panose="020B0604030504040204" pitchFamily="34" charset="0"/>
              <a:buChar char="–"/>
              <a:defRPr sz="800">
                <a:solidFill>
                  <a:schemeClr val="tx1"/>
                </a:solidFill>
                <a:latin typeface="Verdana" panose="020B0604030504040204" pitchFamily="34" charset="0"/>
              </a:defRPr>
            </a:lvl6pPr>
            <a:lvl7pPr marL="2971800" indent="-228600" defTabSz="912813" eaLnBrk="0" fontAlgn="base" hangingPunct="0">
              <a:lnSpc>
                <a:spcPct val="110000"/>
              </a:lnSpc>
              <a:spcBef>
                <a:spcPts val="300"/>
              </a:spcBef>
              <a:spcAft>
                <a:spcPct val="0"/>
              </a:spcAft>
              <a:buClr>
                <a:schemeClr val="tx2"/>
              </a:buClr>
              <a:buFont typeface="Verdana" panose="020B0604030504040204" pitchFamily="34" charset="0"/>
              <a:buChar char="–"/>
              <a:defRPr sz="800">
                <a:solidFill>
                  <a:schemeClr val="tx1"/>
                </a:solidFill>
                <a:latin typeface="Verdana" panose="020B0604030504040204" pitchFamily="34" charset="0"/>
              </a:defRPr>
            </a:lvl7pPr>
            <a:lvl8pPr marL="3429000" indent="-228600" defTabSz="912813" eaLnBrk="0" fontAlgn="base" hangingPunct="0">
              <a:lnSpc>
                <a:spcPct val="110000"/>
              </a:lnSpc>
              <a:spcBef>
                <a:spcPts val="300"/>
              </a:spcBef>
              <a:spcAft>
                <a:spcPct val="0"/>
              </a:spcAft>
              <a:buClr>
                <a:schemeClr val="tx2"/>
              </a:buClr>
              <a:buFont typeface="Verdana" panose="020B0604030504040204" pitchFamily="34" charset="0"/>
              <a:buChar char="–"/>
              <a:defRPr sz="800">
                <a:solidFill>
                  <a:schemeClr val="tx1"/>
                </a:solidFill>
                <a:latin typeface="Verdana" panose="020B0604030504040204" pitchFamily="34" charset="0"/>
              </a:defRPr>
            </a:lvl8pPr>
            <a:lvl9pPr marL="3886200" indent="-228600" defTabSz="912813" eaLnBrk="0" fontAlgn="base" hangingPunct="0">
              <a:lnSpc>
                <a:spcPct val="110000"/>
              </a:lnSpc>
              <a:spcBef>
                <a:spcPts val="300"/>
              </a:spcBef>
              <a:spcAft>
                <a:spcPct val="0"/>
              </a:spcAft>
              <a:buClr>
                <a:schemeClr val="tx2"/>
              </a:buClr>
              <a:buFont typeface="Verdana" panose="020B0604030504040204" pitchFamily="34" charset="0"/>
              <a:buChar char="–"/>
              <a:defRPr sz="800">
                <a:solidFill>
                  <a:schemeClr val="tx1"/>
                </a:solidFill>
                <a:latin typeface="Verdana" panose="020B0604030504040204" pitchFamily="34" charset="0"/>
              </a:defRPr>
            </a:lvl9pPr>
          </a:lstStyle>
          <a:p>
            <a:pPr>
              <a:lnSpc>
                <a:spcPct val="120000"/>
              </a:lnSpc>
              <a:spcBef>
                <a:spcPct val="0"/>
              </a:spcBef>
              <a:buFontTx/>
              <a:buNone/>
            </a:pPr>
            <a:r>
              <a:rPr lang="en-US" altLang="en-US" sz="700" b="1" i="0" dirty="0">
                <a:solidFill>
                  <a:schemeClr val="tx1"/>
                </a:solidFill>
                <a:latin typeface="+mn-lt"/>
              </a:rPr>
              <a:t>Q7, </a:t>
            </a:r>
            <a:r>
              <a:rPr lang="en-US" altLang="en-US" sz="700" b="1" i="0" dirty="0" err="1">
                <a:solidFill>
                  <a:schemeClr val="tx1"/>
                </a:solidFill>
                <a:latin typeface="+mn-lt"/>
              </a:rPr>
              <a:t>Prinses</a:t>
            </a:r>
            <a:r>
              <a:rPr lang="en-US" altLang="en-US" sz="700" b="1" i="0" dirty="0">
                <a:solidFill>
                  <a:schemeClr val="tx1"/>
                </a:solidFill>
                <a:latin typeface="+mn-lt"/>
              </a:rPr>
              <a:t> </a:t>
            </a:r>
            <a:r>
              <a:rPr lang="en-US" altLang="en-US" sz="700" b="1" i="0" dirty="0" err="1" smtClean="0">
                <a:solidFill>
                  <a:schemeClr val="tx1"/>
                </a:solidFill>
                <a:latin typeface="+mn-lt"/>
              </a:rPr>
              <a:t>Amalia</a:t>
            </a:r>
            <a:r>
              <a:rPr lang="en-US" altLang="en-US" sz="700" b="1" i="0" dirty="0" smtClean="0">
                <a:solidFill>
                  <a:schemeClr val="tx1"/>
                </a:solidFill>
                <a:latin typeface="+mn-lt"/>
              </a:rPr>
              <a:t> </a:t>
            </a:r>
            <a:r>
              <a:rPr lang="en-US" altLang="en-US" sz="700" i="0" dirty="0" smtClean="0">
                <a:solidFill>
                  <a:schemeClr val="tx1"/>
                </a:solidFill>
                <a:latin typeface="+mn-lt"/>
              </a:rPr>
              <a:t>Offshore </a:t>
            </a:r>
            <a:r>
              <a:rPr lang="en-US" altLang="en-US" sz="700" i="0" dirty="0">
                <a:solidFill>
                  <a:schemeClr val="tx1"/>
                </a:solidFill>
                <a:latin typeface="+mn-lt"/>
              </a:rPr>
              <a:t>wind</a:t>
            </a:r>
          </a:p>
        </p:txBody>
      </p:sp>
      <p:sp>
        <p:nvSpPr>
          <p:cNvPr id="747" name="TextBox 25"/>
          <p:cNvSpPr txBox="1">
            <a:spLocks noChangeArrowheads="1"/>
          </p:cNvSpPr>
          <p:nvPr/>
        </p:nvSpPr>
        <p:spPr bwMode="auto">
          <a:xfrm>
            <a:off x="3006706" y="2566647"/>
            <a:ext cx="1142942" cy="129266"/>
          </a:xfrm>
          <a:prstGeom prst="rect">
            <a:avLst/>
          </a:prstGeom>
          <a:noFill/>
          <a:ln>
            <a:noFill/>
          </a:ln>
          <a:extLst/>
        </p:spPr>
        <p:txBody>
          <a:bodyPr wrap="none" lIns="0" tIns="0" rIns="0" bIns="0">
            <a:spAutoFit/>
          </a:bodyPr>
          <a:lstStyle>
            <a:lvl1pPr defTabSz="912813">
              <a:lnSpc>
                <a:spcPct val="110000"/>
              </a:lnSpc>
              <a:spcBef>
                <a:spcPts val="600"/>
              </a:spcBef>
              <a:buFont typeface="Arial" panose="020B0604020202020204" pitchFamily="34" charset="0"/>
              <a:defRPr sz="1000" i="1">
                <a:solidFill>
                  <a:schemeClr val="tx2"/>
                </a:solidFill>
                <a:latin typeface="Verdana" panose="020B0604030504040204" pitchFamily="34" charset="0"/>
              </a:defRPr>
            </a:lvl1pPr>
            <a:lvl2pPr marL="742950" indent="-285750" defTabSz="912813">
              <a:lnSpc>
                <a:spcPct val="110000"/>
              </a:lnSpc>
              <a:spcBef>
                <a:spcPts val="600"/>
              </a:spcBef>
              <a:buClr>
                <a:srgbClr val="DF6822"/>
              </a:buClr>
              <a:buFont typeface="Arial" panose="020B0604020202020204" pitchFamily="34" charset="0"/>
              <a:buChar char="•"/>
              <a:defRPr sz="800">
                <a:solidFill>
                  <a:schemeClr val="tx1"/>
                </a:solidFill>
                <a:latin typeface="Verdana" panose="020B0604030504040204" pitchFamily="34" charset="0"/>
              </a:defRPr>
            </a:lvl2pPr>
            <a:lvl3pPr marL="1143000" indent="-228600" defTabSz="912813">
              <a:lnSpc>
                <a:spcPct val="110000"/>
              </a:lnSpc>
              <a:spcBef>
                <a:spcPts val="300"/>
              </a:spcBef>
              <a:buClr>
                <a:schemeClr val="tx2"/>
              </a:buClr>
              <a:buFont typeface="Verdana" panose="020B0604030504040204" pitchFamily="34" charset="0"/>
              <a:buChar char="–"/>
              <a:defRPr sz="800">
                <a:solidFill>
                  <a:schemeClr val="tx1"/>
                </a:solidFill>
                <a:latin typeface="Verdana" panose="020B0604030504040204" pitchFamily="34" charset="0"/>
              </a:defRPr>
            </a:lvl3pPr>
            <a:lvl4pPr marL="1600200" indent="-228600" defTabSz="912813">
              <a:lnSpc>
                <a:spcPct val="110000"/>
              </a:lnSpc>
              <a:spcBef>
                <a:spcPts val="300"/>
              </a:spcBef>
              <a:buClr>
                <a:schemeClr val="tx2"/>
              </a:buClr>
              <a:buFont typeface="Arial" panose="020B0604020202020204" pitchFamily="34" charset="0"/>
              <a:buChar char="•"/>
              <a:defRPr sz="800">
                <a:solidFill>
                  <a:schemeClr val="tx1"/>
                </a:solidFill>
                <a:latin typeface="Verdana" panose="020B0604030504040204" pitchFamily="34" charset="0"/>
              </a:defRPr>
            </a:lvl4pPr>
            <a:lvl5pPr marL="2057400" indent="-228600" defTabSz="912813">
              <a:lnSpc>
                <a:spcPct val="110000"/>
              </a:lnSpc>
              <a:spcBef>
                <a:spcPts val="300"/>
              </a:spcBef>
              <a:buClr>
                <a:schemeClr val="tx2"/>
              </a:buClr>
              <a:buFont typeface="Verdana" panose="020B0604030504040204" pitchFamily="34" charset="0"/>
              <a:buChar char="–"/>
              <a:defRPr sz="800">
                <a:solidFill>
                  <a:schemeClr val="tx1"/>
                </a:solidFill>
                <a:latin typeface="Verdana" panose="020B0604030504040204" pitchFamily="34" charset="0"/>
              </a:defRPr>
            </a:lvl5pPr>
            <a:lvl6pPr marL="2514600" indent="-228600" defTabSz="912813" eaLnBrk="0" fontAlgn="base" hangingPunct="0">
              <a:lnSpc>
                <a:spcPct val="110000"/>
              </a:lnSpc>
              <a:spcBef>
                <a:spcPts val="300"/>
              </a:spcBef>
              <a:spcAft>
                <a:spcPct val="0"/>
              </a:spcAft>
              <a:buClr>
                <a:schemeClr val="tx2"/>
              </a:buClr>
              <a:buFont typeface="Verdana" panose="020B0604030504040204" pitchFamily="34" charset="0"/>
              <a:buChar char="–"/>
              <a:defRPr sz="800">
                <a:solidFill>
                  <a:schemeClr val="tx1"/>
                </a:solidFill>
                <a:latin typeface="Verdana" panose="020B0604030504040204" pitchFamily="34" charset="0"/>
              </a:defRPr>
            </a:lvl6pPr>
            <a:lvl7pPr marL="2971800" indent="-228600" defTabSz="912813" eaLnBrk="0" fontAlgn="base" hangingPunct="0">
              <a:lnSpc>
                <a:spcPct val="110000"/>
              </a:lnSpc>
              <a:spcBef>
                <a:spcPts val="300"/>
              </a:spcBef>
              <a:spcAft>
                <a:spcPct val="0"/>
              </a:spcAft>
              <a:buClr>
                <a:schemeClr val="tx2"/>
              </a:buClr>
              <a:buFont typeface="Verdana" panose="020B0604030504040204" pitchFamily="34" charset="0"/>
              <a:buChar char="–"/>
              <a:defRPr sz="800">
                <a:solidFill>
                  <a:schemeClr val="tx1"/>
                </a:solidFill>
                <a:latin typeface="Verdana" panose="020B0604030504040204" pitchFamily="34" charset="0"/>
              </a:defRPr>
            </a:lvl7pPr>
            <a:lvl8pPr marL="3429000" indent="-228600" defTabSz="912813" eaLnBrk="0" fontAlgn="base" hangingPunct="0">
              <a:lnSpc>
                <a:spcPct val="110000"/>
              </a:lnSpc>
              <a:spcBef>
                <a:spcPts val="300"/>
              </a:spcBef>
              <a:spcAft>
                <a:spcPct val="0"/>
              </a:spcAft>
              <a:buClr>
                <a:schemeClr val="tx2"/>
              </a:buClr>
              <a:buFont typeface="Verdana" panose="020B0604030504040204" pitchFamily="34" charset="0"/>
              <a:buChar char="–"/>
              <a:defRPr sz="800">
                <a:solidFill>
                  <a:schemeClr val="tx1"/>
                </a:solidFill>
                <a:latin typeface="Verdana" panose="020B0604030504040204" pitchFamily="34" charset="0"/>
              </a:defRPr>
            </a:lvl8pPr>
            <a:lvl9pPr marL="3886200" indent="-228600" defTabSz="912813" eaLnBrk="0" fontAlgn="base" hangingPunct="0">
              <a:lnSpc>
                <a:spcPct val="110000"/>
              </a:lnSpc>
              <a:spcBef>
                <a:spcPts val="300"/>
              </a:spcBef>
              <a:spcAft>
                <a:spcPct val="0"/>
              </a:spcAft>
              <a:buClr>
                <a:schemeClr val="tx2"/>
              </a:buClr>
              <a:buFont typeface="Verdana" panose="020B0604030504040204" pitchFamily="34" charset="0"/>
              <a:buChar char="–"/>
              <a:defRPr sz="800">
                <a:solidFill>
                  <a:schemeClr val="tx1"/>
                </a:solidFill>
                <a:latin typeface="Verdana" panose="020B0604030504040204" pitchFamily="34" charset="0"/>
              </a:defRPr>
            </a:lvl9pPr>
          </a:lstStyle>
          <a:p>
            <a:pPr>
              <a:lnSpc>
                <a:spcPct val="120000"/>
              </a:lnSpc>
              <a:spcBef>
                <a:spcPct val="0"/>
              </a:spcBef>
              <a:buFontTx/>
              <a:buNone/>
            </a:pPr>
            <a:r>
              <a:rPr lang="en-US" altLang="en-US" sz="700" b="1" i="0" dirty="0" err="1" smtClean="0">
                <a:solidFill>
                  <a:schemeClr val="tx1"/>
                </a:solidFill>
                <a:latin typeface="+mn-lt"/>
              </a:rPr>
              <a:t>Westermeerwind</a:t>
            </a:r>
            <a:r>
              <a:rPr lang="en-US" altLang="en-US" sz="700" b="1" i="0" dirty="0" smtClean="0">
                <a:solidFill>
                  <a:schemeClr val="tx1"/>
                </a:solidFill>
                <a:latin typeface="+mn-lt"/>
              </a:rPr>
              <a:t> </a:t>
            </a:r>
            <a:r>
              <a:rPr lang="en-US" altLang="en-US" sz="700" i="0" dirty="0" smtClean="0">
                <a:solidFill>
                  <a:schemeClr val="tx1"/>
                </a:solidFill>
                <a:latin typeface="+mn-lt"/>
              </a:rPr>
              <a:t>Offshore </a:t>
            </a:r>
            <a:r>
              <a:rPr lang="en-US" altLang="en-US" sz="700" i="0" dirty="0">
                <a:solidFill>
                  <a:schemeClr val="tx1"/>
                </a:solidFill>
                <a:latin typeface="+mn-lt"/>
              </a:rPr>
              <a:t>wind</a:t>
            </a:r>
          </a:p>
        </p:txBody>
      </p:sp>
      <p:cxnSp>
        <p:nvCxnSpPr>
          <p:cNvPr id="749" name="Elbow Connector 748"/>
          <p:cNvCxnSpPr>
            <a:endCxn id="519" idx="29"/>
          </p:cNvCxnSpPr>
          <p:nvPr/>
        </p:nvCxnSpPr>
        <p:spPr>
          <a:xfrm>
            <a:off x="4331494" y="2358240"/>
            <a:ext cx="973265" cy="621678"/>
          </a:xfrm>
          <a:prstGeom prst="bentConnector3">
            <a:avLst>
              <a:gd name="adj1" fmla="val 86846"/>
            </a:avLst>
          </a:prstGeom>
          <a:ln>
            <a:solidFill>
              <a:schemeClr val="bg1">
                <a:lumMod val="50000"/>
              </a:schemeClr>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755" name="Elbow Connector 754"/>
          <p:cNvCxnSpPr/>
          <p:nvPr/>
        </p:nvCxnSpPr>
        <p:spPr>
          <a:xfrm>
            <a:off x="4324310" y="2610111"/>
            <a:ext cx="1622888" cy="934894"/>
          </a:xfrm>
          <a:prstGeom prst="bentConnector3">
            <a:avLst>
              <a:gd name="adj1" fmla="val 46528"/>
            </a:avLst>
          </a:prstGeom>
          <a:ln>
            <a:solidFill>
              <a:schemeClr val="bg1">
                <a:lumMod val="50000"/>
              </a:schemeClr>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759" name="Elbow Connector 758"/>
          <p:cNvCxnSpPr/>
          <p:nvPr/>
        </p:nvCxnSpPr>
        <p:spPr>
          <a:xfrm rot="10800000" flipV="1">
            <a:off x="6225154" y="3435417"/>
            <a:ext cx="1090040" cy="373709"/>
          </a:xfrm>
          <a:prstGeom prst="bentConnector3">
            <a:avLst>
              <a:gd name="adj1" fmla="val 50000"/>
            </a:avLst>
          </a:prstGeom>
          <a:ln>
            <a:solidFill>
              <a:schemeClr val="bg1">
                <a:lumMod val="50000"/>
              </a:schemeClr>
            </a:solidFill>
            <a:prstDash val="sysDash"/>
            <a:tailEnd type="none"/>
          </a:ln>
        </p:spPr>
        <p:style>
          <a:lnRef idx="1">
            <a:schemeClr val="accent1"/>
          </a:lnRef>
          <a:fillRef idx="0">
            <a:schemeClr val="accent1"/>
          </a:fillRef>
          <a:effectRef idx="0">
            <a:schemeClr val="accent1"/>
          </a:effectRef>
          <a:fontRef idx="minor">
            <a:schemeClr val="tx1"/>
          </a:fontRef>
        </p:style>
      </p:cxnSp>
      <p:sp>
        <p:nvSpPr>
          <p:cNvPr id="762" name="TextBox 25"/>
          <p:cNvSpPr txBox="1">
            <a:spLocks noChangeArrowheads="1"/>
          </p:cNvSpPr>
          <p:nvPr/>
        </p:nvSpPr>
        <p:spPr bwMode="auto">
          <a:xfrm>
            <a:off x="7413693" y="3376241"/>
            <a:ext cx="1499262" cy="129266"/>
          </a:xfrm>
          <a:prstGeom prst="rect">
            <a:avLst/>
          </a:prstGeom>
          <a:noFill/>
          <a:ln>
            <a:noFill/>
          </a:ln>
          <a:extLst/>
        </p:spPr>
        <p:txBody>
          <a:bodyPr wrap="square" lIns="0" tIns="0" rIns="0" bIns="0">
            <a:spAutoFit/>
          </a:bodyPr>
          <a:lstStyle>
            <a:lvl1pPr defTabSz="912813">
              <a:lnSpc>
                <a:spcPct val="110000"/>
              </a:lnSpc>
              <a:spcBef>
                <a:spcPts val="600"/>
              </a:spcBef>
              <a:buFont typeface="Arial" panose="020B0604020202020204" pitchFamily="34" charset="0"/>
              <a:defRPr sz="1000" i="1">
                <a:solidFill>
                  <a:schemeClr val="tx2"/>
                </a:solidFill>
                <a:latin typeface="Verdana" panose="020B0604030504040204" pitchFamily="34" charset="0"/>
              </a:defRPr>
            </a:lvl1pPr>
            <a:lvl2pPr marL="742950" indent="-285750" defTabSz="912813">
              <a:lnSpc>
                <a:spcPct val="110000"/>
              </a:lnSpc>
              <a:spcBef>
                <a:spcPts val="600"/>
              </a:spcBef>
              <a:buClr>
                <a:srgbClr val="DF6822"/>
              </a:buClr>
              <a:buFont typeface="Arial" panose="020B0604020202020204" pitchFamily="34" charset="0"/>
              <a:buChar char="•"/>
              <a:defRPr sz="800">
                <a:solidFill>
                  <a:schemeClr val="tx1"/>
                </a:solidFill>
                <a:latin typeface="Verdana" panose="020B0604030504040204" pitchFamily="34" charset="0"/>
              </a:defRPr>
            </a:lvl2pPr>
            <a:lvl3pPr marL="1143000" indent="-228600" defTabSz="912813">
              <a:lnSpc>
                <a:spcPct val="110000"/>
              </a:lnSpc>
              <a:spcBef>
                <a:spcPts val="300"/>
              </a:spcBef>
              <a:buClr>
                <a:schemeClr val="tx2"/>
              </a:buClr>
              <a:buFont typeface="Verdana" panose="020B0604030504040204" pitchFamily="34" charset="0"/>
              <a:buChar char="–"/>
              <a:defRPr sz="800">
                <a:solidFill>
                  <a:schemeClr val="tx1"/>
                </a:solidFill>
                <a:latin typeface="Verdana" panose="020B0604030504040204" pitchFamily="34" charset="0"/>
              </a:defRPr>
            </a:lvl3pPr>
            <a:lvl4pPr marL="1600200" indent="-228600" defTabSz="912813">
              <a:lnSpc>
                <a:spcPct val="110000"/>
              </a:lnSpc>
              <a:spcBef>
                <a:spcPts val="300"/>
              </a:spcBef>
              <a:buClr>
                <a:schemeClr val="tx2"/>
              </a:buClr>
              <a:buFont typeface="Arial" panose="020B0604020202020204" pitchFamily="34" charset="0"/>
              <a:buChar char="•"/>
              <a:defRPr sz="800">
                <a:solidFill>
                  <a:schemeClr val="tx1"/>
                </a:solidFill>
                <a:latin typeface="Verdana" panose="020B0604030504040204" pitchFamily="34" charset="0"/>
              </a:defRPr>
            </a:lvl4pPr>
            <a:lvl5pPr marL="2057400" indent="-228600" defTabSz="912813">
              <a:lnSpc>
                <a:spcPct val="110000"/>
              </a:lnSpc>
              <a:spcBef>
                <a:spcPts val="300"/>
              </a:spcBef>
              <a:buClr>
                <a:schemeClr val="tx2"/>
              </a:buClr>
              <a:buFont typeface="Verdana" panose="020B0604030504040204" pitchFamily="34" charset="0"/>
              <a:buChar char="–"/>
              <a:defRPr sz="800">
                <a:solidFill>
                  <a:schemeClr val="tx1"/>
                </a:solidFill>
                <a:latin typeface="Verdana" panose="020B0604030504040204" pitchFamily="34" charset="0"/>
              </a:defRPr>
            </a:lvl5pPr>
            <a:lvl6pPr marL="2514600" indent="-228600" defTabSz="912813" eaLnBrk="0" fontAlgn="base" hangingPunct="0">
              <a:lnSpc>
                <a:spcPct val="110000"/>
              </a:lnSpc>
              <a:spcBef>
                <a:spcPts val="300"/>
              </a:spcBef>
              <a:spcAft>
                <a:spcPct val="0"/>
              </a:spcAft>
              <a:buClr>
                <a:schemeClr val="tx2"/>
              </a:buClr>
              <a:buFont typeface="Verdana" panose="020B0604030504040204" pitchFamily="34" charset="0"/>
              <a:buChar char="–"/>
              <a:defRPr sz="800">
                <a:solidFill>
                  <a:schemeClr val="tx1"/>
                </a:solidFill>
                <a:latin typeface="Verdana" panose="020B0604030504040204" pitchFamily="34" charset="0"/>
              </a:defRPr>
            </a:lvl6pPr>
            <a:lvl7pPr marL="2971800" indent="-228600" defTabSz="912813" eaLnBrk="0" fontAlgn="base" hangingPunct="0">
              <a:lnSpc>
                <a:spcPct val="110000"/>
              </a:lnSpc>
              <a:spcBef>
                <a:spcPts val="300"/>
              </a:spcBef>
              <a:spcAft>
                <a:spcPct val="0"/>
              </a:spcAft>
              <a:buClr>
                <a:schemeClr val="tx2"/>
              </a:buClr>
              <a:buFont typeface="Verdana" panose="020B0604030504040204" pitchFamily="34" charset="0"/>
              <a:buChar char="–"/>
              <a:defRPr sz="800">
                <a:solidFill>
                  <a:schemeClr val="tx1"/>
                </a:solidFill>
                <a:latin typeface="Verdana" panose="020B0604030504040204" pitchFamily="34" charset="0"/>
              </a:defRPr>
            </a:lvl7pPr>
            <a:lvl8pPr marL="3429000" indent="-228600" defTabSz="912813" eaLnBrk="0" fontAlgn="base" hangingPunct="0">
              <a:lnSpc>
                <a:spcPct val="110000"/>
              </a:lnSpc>
              <a:spcBef>
                <a:spcPts val="300"/>
              </a:spcBef>
              <a:spcAft>
                <a:spcPct val="0"/>
              </a:spcAft>
              <a:buClr>
                <a:schemeClr val="tx2"/>
              </a:buClr>
              <a:buFont typeface="Verdana" panose="020B0604030504040204" pitchFamily="34" charset="0"/>
              <a:buChar char="–"/>
              <a:defRPr sz="800">
                <a:solidFill>
                  <a:schemeClr val="tx1"/>
                </a:solidFill>
                <a:latin typeface="Verdana" panose="020B0604030504040204" pitchFamily="34" charset="0"/>
              </a:defRPr>
            </a:lvl8pPr>
            <a:lvl9pPr marL="3886200" indent="-228600" defTabSz="912813" eaLnBrk="0" fontAlgn="base" hangingPunct="0">
              <a:lnSpc>
                <a:spcPct val="110000"/>
              </a:lnSpc>
              <a:spcBef>
                <a:spcPts val="300"/>
              </a:spcBef>
              <a:spcAft>
                <a:spcPct val="0"/>
              </a:spcAft>
              <a:buClr>
                <a:schemeClr val="tx2"/>
              </a:buClr>
              <a:buFont typeface="Verdana" panose="020B0604030504040204" pitchFamily="34" charset="0"/>
              <a:buChar char="–"/>
              <a:defRPr sz="800">
                <a:solidFill>
                  <a:schemeClr val="tx1"/>
                </a:solidFill>
                <a:latin typeface="Verdana" panose="020B0604030504040204" pitchFamily="34" charset="0"/>
              </a:defRPr>
            </a:lvl9pPr>
          </a:lstStyle>
          <a:p>
            <a:pPr>
              <a:lnSpc>
                <a:spcPct val="120000"/>
              </a:lnSpc>
              <a:spcBef>
                <a:spcPct val="0"/>
              </a:spcBef>
              <a:buFontTx/>
              <a:buNone/>
            </a:pPr>
            <a:r>
              <a:rPr lang="en-US" altLang="en-US" sz="700" b="1" i="0" dirty="0">
                <a:solidFill>
                  <a:schemeClr val="tx1"/>
                </a:solidFill>
                <a:latin typeface="+mn-lt"/>
              </a:rPr>
              <a:t>NOP </a:t>
            </a:r>
            <a:r>
              <a:rPr lang="en-US" altLang="en-US" sz="700" b="1" i="0" dirty="0" err="1" smtClean="0">
                <a:solidFill>
                  <a:schemeClr val="tx1"/>
                </a:solidFill>
                <a:latin typeface="+mn-lt"/>
              </a:rPr>
              <a:t>Agrowind</a:t>
            </a:r>
            <a:r>
              <a:rPr lang="en-US" altLang="en-US" sz="700" b="1" i="0" dirty="0" smtClean="0">
                <a:solidFill>
                  <a:schemeClr val="tx1"/>
                </a:solidFill>
                <a:latin typeface="+mn-lt"/>
              </a:rPr>
              <a:t> </a:t>
            </a:r>
            <a:r>
              <a:rPr lang="en-US" altLang="en-US" sz="700" i="0" dirty="0" smtClean="0">
                <a:solidFill>
                  <a:schemeClr val="tx1"/>
                </a:solidFill>
                <a:latin typeface="+mn-lt"/>
              </a:rPr>
              <a:t>Onshore </a:t>
            </a:r>
            <a:r>
              <a:rPr lang="en-US" altLang="en-US" sz="700" i="0" dirty="0">
                <a:solidFill>
                  <a:schemeClr val="tx1"/>
                </a:solidFill>
                <a:latin typeface="+mn-lt"/>
              </a:rPr>
              <a:t>wind</a:t>
            </a:r>
          </a:p>
        </p:txBody>
      </p:sp>
      <p:sp>
        <p:nvSpPr>
          <p:cNvPr id="764" name="TextBox 25"/>
          <p:cNvSpPr txBox="1">
            <a:spLocks noChangeArrowheads="1"/>
          </p:cNvSpPr>
          <p:nvPr/>
        </p:nvSpPr>
        <p:spPr bwMode="auto">
          <a:xfrm>
            <a:off x="3006706" y="2815904"/>
            <a:ext cx="880049" cy="129266"/>
          </a:xfrm>
          <a:prstGeom prst="rect">
            <a:avLst/>
          </a:prstGeom>
          <a:noFill/>
          <a:ln>
            <a:noFill/>
          </a:ln>
          <a:extLst/>
        </p:spPr>
        <p:txBody>
          <a:bodyPr wrap="none" lIns="0" tIns="0" rIns="0" bIns="0">
            <a:spAutoFit/>
          </a:bodyPr>
          <a:lstStyle>
            <a:lvl1pPr defTabSz="912813">
              <a:lnSpc>
                <a:spcPct val="110000"/>
              </a:lnSpc>
              <a:spcBef>
                <a:spcPts val="600"/>
              </a:spcBef>
              <a:buFont typeface="Arial" panose="020B0604020202020204" pitchFamily="34" charset="0"/>
              <a:defRPr sz="1000" i="1">
                <a:solidFill>
                  <a:schemeClr val="tx2"/>
                </a:solidFill>
                <a:latin typeface="Verdana" panose="020B0604030504040204" pitchFamily="34" charset="0"/>
              </a:defRPr>
            </a:lvl1pPr>
            <a:lvl2pPr marL="742950" indent="-285750" defTabSz="912813">
              <a:lnSpc>
                <a:spcPct val="110000"/>
              </a:lnSpc>
              <a:spcBef>
                <a:spcPts val="600"/>
              </a:spcBef>
              <a:buClr>
                <a:srgbClr val="DF6822"/>
              </a:buClr>
              <a:buFont typeface="Arial" panose="020B0604020202020204" pitchFamily="34" charset="0"/>
              <a:buChar char="•"/>
              <a:defRPr sz="800">
                <a:solidFill>
                  <a:schemeClr val="tx1"/>
                </a:solidFill>
                <a:latin typeface="Verdana" panose="020B0604030504040204" pitchFamily="34" charset="0"/>
              </a:defRPr>
            </a:lvl2pPr>
            <a:lvl3pPr marL="1143000" indent="-228600" defTabSz="912813">
              <a:lnSpc>
                <a:spcPct val="110000"/>
              </a:lnSpc>
              <a:spcBef>
                <a:spcPts val="300"/>
              </a:spcBef>
              <a:buClr>
                <a:schemeClr val="tx2"/>
              </a:buClr>
              <a:buFont typeface="Verdana" panose="020B0604030504040204" pitchFamily="34" charset="0"/>
              <a:buChar char="–"/>
              <a:defRPr sz="800">
                <a:solidFill>
                  <a:schemeClr val="tx1"/>
                </a:solidFill>
                <a:latin typeface="Verdana" panose="020B0604030504040204" pitchFamily="34" charset="0"/>
              </a:defRPr>
            </a:lvl3pPr>
            <a:lvl4pPr marL="1600200" indent="-228600" defTabSz="912813">
              <a:lnSpc>
                <a:spcPct val="110000"/>
              </a:lnSpc>
              <a:spcBef>
                <a:spcPts val="300"/>
              </a:spcBef>
              <a:buClr>
                <a:schemeClr val="tx2"/>
              </a:buClr>
              <a:buFont typeface="Arial" panose="020B0604020202020204" pitchFamily="34" charset="0"/>
              <a:buChar char="•"/>
              <a:defRPr sz="800">
                <a:solidFill>
                  <a:schemeClr val="tx1"/>
                </a:solidFill>
                <a:latin typeface="Verdana" panose="020B0604030504040204" pitchFamily="34" charset="0"/>
              </a:defRPr>
            </a:lvl4pPr>
            <a:lvl5pPr marL="2057400" indent="-228600" defTabSz="912813">
              <a:lnSpc>
                <a:spcPct val="110000"/>
              </a:lnSpc>
              <a:spcBef>
                <a:spcPts val="300"/>
              </a:spcBef>
              <a:buClr>
                <a:schemeClr val="tx2"/>
              </a:buClr>
              <a:buFont typeface="Verdana" panose="020B0604030504040204" pitchFamily="34" charset="0"/>
              <a:buChar char="–"/>
              <a:defRPr sz="800">
                <a:solidFill>
                  <a:schemeClr val="tx1"/>
                </a:solidFill>
                <a:latin typeface="Verdana" panose="020B0604030504040204" pitchFamily="34" charset="0"/>
              </a:defRPr>
            </a:lvl5pPr>
            <a:lvl6pPr marL="2514600" indent="-228600" defTabSz="912813" eaLnBrk="0" fontAlgn="base" hangingPunct="0">
              <a:lnSpc>
                <a:spcPct val="110000"/>
              </a:lnSpc>
              <a:spcBef>
                <a:spcPts val="300"/>
              </a:spcBef>
              <a:spcAft>
                <a:spcPct val="0"/>
              </a:spcAft>
              <a:buClr>
                <a:schemeClr val="tx2"/>
              </a:buClr>
              <a:buFont typeface="Verdana" panose="020B0604030504040204" pitchFamily="34" charset="0"/>
              <a:buChar char="–"/>
              <a:defRPr sz="800">
                <a:solidFill>
                  <a:schemeClr val="tx1"/>
                </a:solidFill>
                <a:latin typeface="Verdana" panose="020B0604030504040204" pitchFamily="34" charset="0"/>
              </a:defRPr>
            </a:lvl6pPr>
            <a:lvl7pPr marL="2971800" indent="-228600" defTabSz="912813" eaLnBrk="0" fontAlgn="base" hangingPunct="0">
              <a:lnSpc>
                <a:spcPct val="110000"/>
              </a:lnSpc>
              <a:spcBef>
                <a:spcPts val="300"/>
              </a:spcBef>
              <a:spcAft>
                <a:spcPct val="0"/>
              </a:spcAft>
              <a:buClr>
                <a:schemeClr val="tx2"/>
              </a:buClr>
              <a:buFont typeface="Verdana" panose="020B0604030504040204" pitchFamily="34" charset="0"/>
              <a:buChar char="–"/>
              <a:defRPr sz="800">
                <a:solidFill>
                  <a:schemeClr val="tx1"/>
                </a:solidFill>
                <a:latin typeface="Verdana" panose="020B0604030504040204" pitchFamily="34" charset="0"/>
              </a:defRPr>
            </a:lvl7pPr>
            <a:lvl8pPr marL="3429000" indent="-228600" defTabSz="912813" eaLnBrk="0" fontAlgn="base" hangingPunct="0">
              <a:lnSpc>
                <a:spcPct val="110000"/>
              </a:lnSpc>
              <a:spcBef>
                <a:spcPts val="300"/>
              </a:spcBef>
              <a:spcAft>
                <a:spcPct val="0"/>
              </a:spcAft>
              <a:buClr>
                <a:schemeClr val="tx2"/>
              </a:buClr>
              <a:buFont typeface="Verdana" panose="020B0604030504040204" pitchFamily="34" charset="0"/>
              <a:buChar char="–"/>
              <a:defRPr sz="800">
                <a:solidFill>
                  <a:schemeClr val="tx1"/>
                </a:solidFill>
                <a:latin typeface="Verdana" panose="020B0604030504040204" pitchFamily="34" charset="0"/>
              </a:defRPr>
            </a:lvl8pPr>
            <a:lvl9pPr marL="3886200" indent="-228600" defTabSz="912813" eaLnBrk="0" fontAlgn="base" hangingPunct="0">
              <a:lnSpc>
                <a:spcPct val="110000"/>
              </a:lnSpc>
              <a:spcBef>
                <a:spcPts val="300"/>
              </a:spcBef>
              <a:spcAft>
                <a:spcPct val="0"/>
              </a:spcAft>
              <a:buClr>
                <a:schemeClr val="tx2"/>
              </a:buClr>
              <a:buFont typeface="Verdana" panose="020B0604030504040204" pitchFamily="34" charset="0"/>
              <a:buChar char="–"/>
              <a:defRPr sz="800">
                <a:solidFill>
                  <a:schemeClr val="tx1"/>
                </a:solidFill>
                <a:latin typeface="Verdana" panose="020B0604030504040204" pitchFamily="34" charset="0"/>
              </a:defRPr>
            </a:lvl9pPr>
          </a:lstStyle>
          <a:p>
            <a:pPr>
              <a:lnSpc>
                <a:spcPct val="120000"/>
              </a:lnSpc>
              <a:spcBef>
                <a:spcPct val="0"/>
              </a:spcBef>
              <a:buFontTx/>
              <a:buNone/>
            </a:pPr>
            <a:r>
              <a:rPr lang="en-US" altLang="en-US" sz="700" b="1" i="0" dirty="0" err="1" smtClean="0">
                <a:solidFill>
                  <a:schemeClr val="tx1"/>
                </a:solidFill>
                <a:latin typeface="+mn-lt"/>
              </a:rPr>
              <a:t>OpenIJ</a:t>
            </a:r>
            <a:r>
              <a:rPr lang="en-US" altLang="en-US" sz="700" b="1" i="0" dirty="0" smtClean="0">
                <a:solidFill>
                  <a:schemeClr val="tx1"/>
                </a:solidFill>
                <a:latin typeface="+mn-lt"/>
              </a:rPr>
              <a:t> </a:t>
            </a:r>
            <a:r>
              <a:rPr lang="en-US" altLang="en-US" sz="700" i="0" dirty="0" err="1" smtClean="0">
                <a:solidFill>
                  <a:schemeClr val="tx1"/>
                </a:solidFill>
                <a:latin typeface="+mn-lt"/>
              </a:rPr>
              <a:t>Sealock</a:t>
            </a:r>
            <a:r>
              <a:rPr lang="en-US" altLang="en-US" sz="700" i="0" dirty="0" smtClean="0">
                <a:solidFill>
                  <a:schemeClr val="tx1"/>
                </a:solidFill>
                <a:latin typeface="+mn-lt"/>
              </a:rPr>
              <a:t> </a:t>
            </a:r>
            <a:r>
              <a:rPr lang="en-US" altLang="en-US" sz="700" i="0" dirty="0">
                <a:solidFill>
                  <a:schemeClr val="tx1"/>
                </a:solidFill>
                <a:latin typeface="+mn-lt"/>
              </a:rPr>
              <a:t>Ijmuiden</a:t>
            </a:r>
            <a:endParaRPr lang="en-US" altLang="en-US" sz="700" b="1" i="0" dirty="0">
              <a:solidFill>
                <a:schemeClr val="tx1"/>
              </a:solidFill>
              <a:latin typeface="+mn-lt"/>
            </a:endParaRPr>
          </a:p>
        </p:txBody>
      </p:sp>
      <p:cxnSp>
        <p:nvCxnSpPr>
          <p:cNvPr id="765" name="Elbow Connector 764"/>
          <p:cNvCxnSpPr/>
          <p:nvPr/>
        </p:nvCxnSpPr>
        <p:spPr>
          <a:xfrm>
            <a:off x="4327148" y="2930226"/>
            <a:ext cx="1022466" cy="1086447"/>
          </a:xfrm>
          <a:prstGeom prst="bentConnector3">
            <a:avLst>
              <a:gd name="adj1" fmla="val 63751"/>
            </a:avLst>
          </a:prstGeom>
          <a:ln>
            <a:solidFill>
              <a:schemeClr val="bg1">
                <a:lumMod val="50000"/>
              </a:schemeClr>
            </a:solidFill>
            <a:prstDash val="sysDash"/>
            <a:tailEnd type="none"/>
          </a:ln>
        </p:spPr>
        <p:style>
          <a:lnRef idx="1">
            <a:schemeClr val="accent1"/>
          </a:lnRef>
          <a:fillRef idx="0">
            <a:schemeClr val="accent1"/>
          </a:fillRef>
          <a:effectRef idx="0">
            <a:schemeClr val="accent1"/>
          </a:effectRef>
          <a:fontRef idx="minor">
            <a:schemeClr val="tx1"/>
          </a:fontRef>
        </p:style>
      </p:cxnSp>
      <p:sp>
        <p:nvSpPr>
          <p:cNvPr id="767" name="TextBox 25"/>
          <p:cNvSpPr txBox="1">
            <a:spLocks noChangeArrowheads="1"/>
          </p:cNvSpPr>
          <p:nvPr/>
        </p:nvSpPr>
        <p:spPr bwMode="auto">
          <a:xfrm>
            <a:off x="3006706" y="3563677"/>
            <a:ext cx="1074012" cy="129266"/>
          </a:xfrm>
          <a:prstGeom prst="rect">
            <a:avLst/>
          </a:prstGeom>
          <a:noFill/>
          <a:ln>
            <a:noFill/>
          </a:ln>
          <a:extLst/>
        </p:spPr>
        <p:txBody>
          <a:bodyPr wrap="none" lIns="0" tIns="0" rIns="0" bIns="0">
            <a:spAutoFit/>
          </a:bodyPr>
          <a:lstStyle>
            <a:lvl1pPr defTabSz="912813">
              <a:lnSpc>
                <a:spcPct val="110000"/>
              </a:lnSpc>
              <a:spcBef>
                <a:spcPts val="600"/>
              </a:spcBef>
              <a:buFont typeface="Arial" panose="020B0604020202020204" pitchFamily="34" charset="0"/>
              <a:defRPr sz="1000" i="1">
                <a:solidFill>
                  <a:schemeClr val="tx2"/>
                </a:solidFill>
                <a:latin typeface="Verdana" panose="020B0604030504040204" pitchFamily="34" charset="0"/>
              </a:defRPr>
            </a:lvl1pPr>
            <a:lvl2pPr marL="742950" indent="-285750" defTabSz="912813">
              <a:lnSpc>
                <a:spcPct val="110000"/>
              </a:lnSpc>
              <a:spcBef>
                <a:spcPts val="600"/>
              </a:spcBef>
              <a:buClr>
                <a:srgbClr val="DF6822"/>
              </a:buClr>
              <a:buFont typeface="Arial" panose="020B0604020202020204" pitchFamily="34" charset="0"/>
              <a:buChar char="•"/>
              <a:defRPr sz="800">
                <a:solidFill>
                  <a:schemeClr val="tx1"/>
                </a:solidFill>
                <a:latin typeface="Verdana" panose="020B0604030504040204" pitchFamily="34" charset="0"/>
              </a:defRPr>
            </a:lvl2pPr>
            <a:lvl3pPr marL="1143000" indent="-228600" defTabSz="912813">
              <a:lnSpc>
                <a:spcPct val="110000"/>
              </a:lnSpc>
              <a:spcBef>
                <a:spcPts val="300"/>
              </a:spcBef>
              <a:buClr>
                <a:schemeClr val="tx2"/>
              </a:buClr>
              <a:buFont typeface="Verdana" panose="020B0604030504040204" pitchFamily="34" charset="0"/>
              <a:buChar char="–"/>
              <a:defRPr sz="800">
                <a:solidFill>
                  <a:schemeClr val="tx1"/>
                </a:solidFill>
                <a:latin typeface="Verdana" panose="020B0604030504040204" pitchFamily="34" charset="0"/>
              </a:defRPr>
            </a:lvl3pPr>
            <a:lvl4pPr marL="1600200" indent="-228600" defTabSz="912813">
              <a:lnSpc>
                <a:spcPct val="110000"/>
              </a:lnSpc>
              <a:spcBef>
                <a:spcPts val="300"/>
              </a:spcBef>
              <a:buClr>
                <a:schemeClr val="tx2"/>
              </a:buClr>
              <a:buFont typeface="Arial" panose="020B0604020202020204" pitchFamily="34" charset="0"/>
              <a:buChar char="•"/>
              <a:defRPr sz="800">
                <a:solidFill>
                  <a:schemeClr val="tx1"/>
                </a:solidFill>
                <a:latin typeface="Verdana" panose="020B0604030504040204" pitchFamily="34" charset="0"/>
              </a:defRPr>
            </a:lvl4pPr>
            <a:lvl5pPr marL="2057400" indent="-228600" defTabSz="912813">
              <a:lnSpc>
                <a:spcPct val="110000"/>
              </a:lnSpc>
              <a:spcBef>
                <a:spcPts val="300"/>
              </a:spcBef>
              <a:buClr>
                <a:schemeClr val="tx2"/>
              </a:buClr>
              <a:buFont typeface="Verdana" panose="020B0604030504040204" pitchFamily="34" charset="0"/>
              <a:buChar char="–"/>
              <a:defRPr sz="800">
                <a:solidFill>
                  <a:schemeClr val="tx1"/>
                </a:solidFill>
                <a:latin typeface="Verdana" panose="020B0604030504040204" pitchFamily="34" charset="0"/>
              </a:defRPr>
            </a:lvl5pPr>
            <a:lvl6pPr marL="2514600" indent="-228600" defTabSz="912813" eaLnBrk="0" fontAlgn="base" hangingPunct="0">
              <a:lnSpc>
                <a:spcPct val="110000"/>
              </a:lnSpc>
              <a:spcBef>
                <a:spcPts val="300"/>
              </a:spcBef>
              <a:spcAft>
                <a:spcPct val="0"/>
              </a:spcAft>
              <a:buClr>
                <a:schemeClr val="tx2"/>
              </a:buClr>
              <a:buFont typeface="Verdana" panose="020B0604030504040204" pitchFamily="34" charset="0"/>
              <a:buChar char="–"/>
              <a:defRPr sz="800">
                <a:solidFill>
                  <a:schemeClr val="tx1"/>
                </a:solidFill>
                <a:latin typeface="Verdana" panose="020B0604030504040204" pitchFamily="34" charset="0"/>
              </a:defRPr>
            </a:lvl6pPr>
            <a:lvl7pPr marL="2971800" indent="-228600" defTabSz="912813" eaLnBrk="0" fontAlgn="base" hangingPunct="0">
              <a:lnSpc>
                <a:spcPct val="110000"/>
              </a:lnSpc>
              <a:spcBef>
                <a:spcPts val="300"/>
              </a:spcBef>
              <a:spcAft>
                <a:spcPct val="0"/>
              </a:spcAft>
              <a:buClr>
                <a:schemeClr val="tx2"/>
              </a:buClr>
              <a:buFont typeface="Verdana" panose="020B0604030504040204" pitchFamily="34" charset="0"/>
              <a:buChar char="–"/>
              <a:defRPr sz="800">
                <a:solidFill>
                  <a:schemeClr val="tx1"/>
                </a:solidFill>
                <a:latin typeface="Verdana" panose="020B0604030504040204" pitchFamily="34" charset="0"/>
              </a:defRPr>
            </a:lvl7pPr>
            <a:lvl8pPr marL="3429000" indent="-228600" defTabSz="912813" eaLnBrk="0" fontAlgn="base" hangingPunct="0">
              <a:lnSpc>
                <a:spcPct val="110000"/>
              </a:lnSpc>
              <a:spcBef>
                <a:spcPts val="300"/>
              </a:spcBef>
              <a:spcAft>
                <a:spcPct val="0"/>
              </a:spcAft>
              <a:buClr>
                <a:schemeClr val="tx2"/>
              </a:buClr>
              <a:buFont typeface="Verdana" panose="020B0604030504040204" pitchFamily="34" charset="0"/>
              <a:buChar char="–"/>
              <a:defRPr sz="800">
                <a:solidFill>
                  <a:schemeClr val="tx1"/>
                </a:solidFill>
                <a:latin typeface="Verdana" panose="020B0604030504040204" pitchFamily="34" charset="0"/>
              </a:defRPr>
            </a:lvl8pPr>
            <a:lvl9pPr marL="3886200" indent="-228600" defTabSz="912813" eaLnBrk="0" fontAlgn="base" hangingPunct="0">
              <a:lnSpc>
                <a:spcPct val="110000"/>
              </a:lnSpc>
              <a:spcBef>
                <a:spcPts val="300"/>
              </a:spcBef>
              <a:spcAft>
                <a:spcPct val="0"/>
              </a:spcAft>
              <a:buClr>
                <a:schemeClr val="tx2"/>
              </a:buClr>
              <a:buFont typeface="Verdana" panose="020B0604030504040204" pitchFamily="34" charset="0"/>
              <a:buChar char="–"/>
              <a:defRPr sz="800">
                <a:solidFill>
                  <a:schemeClr val="tx1"/>
                </a:solidFill>
                <a:latin typeface="Verdana" panose="020B0604030504040204" pitchFamily="34" charset="0"/>
              </a:defRPr>
            </a:lvl9pPr>
          </a:lstStyle>
          <a:p>
            <a:pPr>
              <a:lnSpc>
                <a:spcPct val="120000"/>
              </a:lnSpc>
              <a:spcBef>
                <a:spcPct val="0"/>
              </a:spcBef>
              <a:buFontTx/>
              <a:buNone/>
            </a:pPr>
            <a:r>
              <a:rPr lang="en-US" altLang="en-US" sz="700" b="1" i="0" dirty="0" err="1">
                <a:solidFill>
                  <a:schemeClr val="tx1"/>
                </a:solidFill>
                <a:latin typeface="+mn-lt"/>
              </a:rPr>
              <a:t>Poort</a:t>
            </a:r>
            <a:r>
              <a:rPr lang="en-US" altLang="en-US" sz="700" b="1" i="0" dirty="0">
                <a:solidFill>
                  <a:schemeClr val="tx1"/>
                </a:solidFill>
                <a:latin typeface="+mn-lt"/>
              </a:rPr>
              <a:t> </a:t>
            </a:r>
            <a:r>
              <a:rPr lang="en-US" altLang="en-US" sz="700" b="1" i="0" dirty="0" err="1" smtClean="0">
                <a:solidFill>
                  <a:schemeClr val="tx1"/>
                </a:solidFill>
                <a:latin typeface="+mn-lt"/>
              </a:rPr>
              <a:t>Centraal</a:t>
            </a:r>
            <a:r>
              <a:rPr lang="en-US" altLang="en-US" sz="700" b="1" i="0" dirty="0" smtClean="0">
                <a:solidFill>
                  <a:schemeClr val="tx1"/>
                </a:solidFill>
                <a:latin typeface="+mn-lt"/>
              </a:rPr>
              <a:t> </a:t>
            </a:r>
            <a:r>
              <a:rPr lang="en-US" altLang="en-US" sz="700" i="0" dirty="0" err="1" smtClean="0">
                <a:solidFill>
                  <a:schemeClr val="tx1"/>
                </a:solidFill>
                <a:latin typeface="+mn-lt"/>
              </a:rPr>
              <a:t>Rijnstraat</a:t>
            </a:r>
            <a:r>
              <a:rPr lang="en-US" altLang="en-US" sz="700" i="0" dirty="0" smtClean="0">
                <a:solidFill>
                  <a:schemeClr val="tx1"/>
                </a:solidFill>
                <a:latin typeface="+mn-lt"/>
              </a:rPr>
              <a:t> </a:t>
            </a:r>
            <a:r>
              <a:rPr lang="en-US" altLang="en-US" sz="700" i="0" dirty="0">
                <a:solidFill>
                  <a:schemeClr val="tx1"/>
                </a:solidFill>
                <a:latin typeface="+mn-lt"/>
              </a:rPr>
              <a:t>8 PPP</a:t>
            </a:r>
            <a:endParaRPr lang="en-US" altLang="en-US" sz="700" b="1" i="0" dirty="0">
              <a:solidFill>
                <a:schemeClr val="tx1"/>
              </a:solidFill>
              <a:latin typeface="+mn-lt"/>
            </a:endParaRPr>
          </a:p>
        </p:txBody>
      </p:sp>
      <p:cxnSp>
        <p:nvCxnSpPr>
          <p:cNvPr id="768" name="Elbow Connector 767"/>
          <p:cNvCxnSpPr/>
          <p:nvPr/>
        </p:nvCxnSpPr>
        <p:spPr>
          <a:xfrm>
            <a:off x="4346875" y="3589710"/>
            <a:ext cx="818358" cy="760933"/>
          </a:xfrm>
          <a:prstGeom prst="bentConnector3">
            <a:avLst>
              <a:gd name="adj1" fmla="val 50573"/>
            </a:avLst>
          </a:prstGeom>
          <a:ln>
            <a:solidFill>
              <a:schemeClr val="bg1">
                <a:lumMod val="50000"/>
              </a:schemeClr>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772" name="Elbow Connector 771"/>
          <p:cNvCxnSpPr/>
          <p:nvPr/>
        </p:nvCxnSpPr>
        <p:spPr>
          <a:xfrm rot="10800000">
            <a:off x="4331495" y="2128061"/>
            <a:ext cx="2298119" cy="671344"/>
          </a:xfrm>
          <a:prstGeom prst="bentConnector3">
            <a:avLst>
              <a:gd name="adj1" fmla="val 59083"/>
            </a:avLst>
          </a:prstGeom>
          <a:ln>
            <a:solidFill>
              <a:schemeClr val="bg1">
                <a:lumMod val="50000"/>
              </a:schemeClr>
            </a:solidFill>
            <a:prstDash val="sysDash"/>
            <a:tailEnd type="none"/>
          </a:ln>
        </p:spPr>
        <p:style>
          <a:lnRef idx="1">
            <a:schemeClr val="accent1"/>
          </a:lnRef>
          <a:fillRef idx="0">
            <a:schemeClr val="accent1"/>
          </a:fillRef>
          <a:effectRef idx="0">
            <a:schemeClr val="accent1"/>
          </a:effectRef>
          <a:fontRef idx="minor">
            <a:schemeClr val="tx1"/>
          </a:fontRef>
        </p:style>
      </p:cxnSp>
      <p:sp>
        <p:nvSpPr>
          <p:cNvPr id="774" name="TextBox 25"/>
          <p:cNvSpPr txBox="1">
            <a:spLocks noChangeArrowheads="1"/>
          </p:cNvSpPr>
          <p:nvPr/>
        </p:nvSpPr>
        <p:spPr bwMode="auto">
          <a:xfrm>
            <a:off x="3006706" y="2068132"/>
            <a:ext cx="1314034" cy="129266"/>
          </a:xfrm>
          <a:prstGeom prst="rect">
            <a:avLst/>
          </a:prstGeom>
          <a:noFill/>
          <a:ln>
            <a:noFill/>
          </a:ln>
          <a:extLst/>
        </p:spPr>
        <p:txBody>
          <a:bodyPr wrap="square" lIns="0" tIns="0" rIns="0" bIns="0">
            <a:spAutoFit/>
          </a:bodyPr>
          <a:lstStyle>
            <a:lvl1pPr defTabSz="912813">
              <a:lnSpc>
                <a:spcPct val="110000"/>
              </a:lnSpc>
              <a:spcBef>
                <a:spcPts val="600"/>
              </a:spcBef>
              <a:buFont typeface="Arial" panose="020B0604020202020204" pitchFamily="34" charset="0"/>
              <a:defRPr sz="1000" i="1">
                <a:solidFill>
                  <a:schemeClr val="tx2"/>
                </a:solidFill>
                <a:latin typeface="Verdana" panose="020B0604030504040204" pitchFamily="34" charset="0"/>
              </a:defRPr>
            </a:lvl1pPr>
            <a:lvl2pPr marL="742950" indent="-285750" defTabSz="912813">
              <a:lnSpc>
                <a:spcPct val="110000"/>
              </a:lnSpc>
              <a:spcBef>
                <a:spcPts val="600"/>
              </a:spcBef>
              <a:buClr>
                <a:srgbClr val="DF6822"/>
              </a:buClr>
              <a:buFont typeface="Arial" panose="020B0604020202020204" pitchFamily="34" charset="0"/>
              <a:buChar char="•"/>
              <a:defRPr sz="800">
                <a:solidFill>
                  <a:schemeClr val="tx1"/>
                </a:solidFill>
                <a:latin typeface="Verdana" panose="020B0604030504040204" pitchFamily="34" charset="0"/>
              </a:defRPr>
            </a:lvl2pPr>
            <a:lvl3pPr marL="1143000" indent="-228600" defTabSz="912813">
              <a:lnSpc>
                <a:spcPct val="110000"/>
              </a:lnSpc>
              <a:spcBef>
                <a:spcPts val="300"/>
              </a:spcBef>
              <a:buClr>
                <a:schemeClr val="tx2"/>
              </a:buClr>
              <a:buFont typeface="Verdana" panose="020B0604030504040204" pitchFamily="34" charset="0"/>
              <a:buChar char="–"/>
              <a:defRPr sz="800">
                <a:solidFill>
                  <a:schemeClr val="tx1"/>
                </a:solidFill>
                <a:latin typeface="Verdana" panose="020B0604030504040204" pitchFamily="34" charset="0"/>
              </a:defRPr>
            </a:lvl3pPr>
            <a:lvl4pPr marL="1600200" indent="-228600" defTabSz="912813">
              <a:lnSpc>
                <a:spcPct val="110000"/>
              </a:lnSpc>
              <a:spcBef>
                <a:spcPts val="300"/>
              </a:spcBef>
              <a:buClr>
                <a:schemeClr val="tx2"/>
              </a:buClr>
              <a:buFont typeface="Arial" panose="020B0604020202020204" pitchFamily="34" charset="0"/>
              <a:buChar char="•"/>
              <a:defRPr sz="800">
                <a:solidFill>
                  <a:schemeClr val="tx1"/>
                </a:solidFill>
                <a:latin typeface="Verdana" panose="020B0604030504040204" pitchFamily="34" charset="0"/>
              </a:defRPr>
            </a:lvl4pPr>
            <a:lvl5pPr marL="2057400" indent="-228600" defTabSz="912813">
              <a:lnSpc>
                <a:spcPct val="110000"/>
              </a:lnSpc>
              <a:spcBef>
                <a:spcPts val="300"/>
              </a:spcBef>
              <a:buClr>
                <a:schemeClr val="tx2"/>
              </a:buClr>
              <a:buFont typeface="Verdana" panose="020B0604030504040204" pitchFamily="34" charset="0"/>
              <a:buChar char="–"/>
              <a:defRPr sz="800">
                <a:solidFill>
                  <a:schemeClr val="tx1"/>
                </a:solidFill>
                <a:latin typeface="Verdana" panose="020B0604030504040204" pitchFamily="34" charset="0"/>
              </a:defRPr>
            </a:lvl5pPr>
            <a:lvl6pPr marL="2514600" indent="-228600" defTabSz="912813" eaLnBrk="0" fontAlgn="base" hangingPunct="0">
              <a:lnSpc>
                <a:spcPct val="110000"/>
              </a:lnSpc>
              <a:spcBef>
                <a:spcPts val="300"/>
              </a:spcBef>
              <a:spcAft>
                <a:spcPct val="0"/>
              </a:spcAft>
              <a:buClr>
                <a:schemeClr val="tx2"/>
              </a:buClr>
              <a:buFont typeface="Verdana" panose="020B0604030504040204" pitchFamily="34" charset="0"/>
              <a:buChar char="–"/>
              <a:defRPr sz="800">
                <a:solidFill>
                  <a:schemeClr val="tx1"/>
                </a:solidFill>
                <a:latin typeface="Verdana" panose="020B0604030504040204" pitchFamily="34" charset="0"/>
              </a:defRPr>
            </a:lvl6pPr>
            <a:lvl7pPr marL="2971800" indent="-228600" defTabSz="912813" eaLnBrk="0" fontAlgn="base" hangingPunct="0">
              <a:lnSpc>
                <a:spcPct val="110000"/>
              </a:lnSpc>
              <a:spcBef>
                <a:spcPts val="300"/>
              </a:spcBef>
              <a:spcAft>
                <a:spcPct val="0"/>
              </a:spcAft>
              <a:buClr>
                <a:schemeClr val="tx2"/>
              </a:buClr>
              <a:buFont typeface="Verdana" panose="020B0604030504040204" pitchFamily="34" charset="0"/>
              <a:buChar char="–"/>
              <a:defRPr sz="800">
                <a:solidFill>
                  <a:schemeClr val="tx1"/>
                </a:solidFill>
                <a:latin typeface="Verdana" panose="020B0604030504040204" pitchFamily="34" charset="0"/>
              </a:defRPr>
            </a:lvl7pPr>
            <a:lvl8pPr marL="3429000" indent="-228600" defTabSz="912813" eaLnBrk="0" fontAlgn="base" hangingPunct="0">
              <a:lnSpc>
                <a:spcPct val="110000"/>
              </a:lnSpc>
              <a:spcBef>
                <a:spcPts val="300"/>
              </a:spcBef>
              <a:spcAft>
                <a:spcPct val="0"/>
              </a:spcAft>
              <a:buClr>
                <a:schemeClr val="tx2"/>
              </a:buClr>
              <a:buFont typeface="Verdana" panose="020B0604030504040204" pitchFamily="34" charset="0"/>
              <a:buChar char="–"/>
              <a:defRPr sz="800">
                <a:solidFill>
                  <a:schemeClr val="tx1"/>
                </a:solidFill>
                <a:latin typeface="Verdana" panose="020B0604030504040204" pitchFamily="34" charset="0"/>
              </a:defRPr>
            </a:lvl8pPr>
            <a:lvl9pPr marL="3886200" indent="-228600" defTabSz="912813" eaLnBrk="0" fontAlgn="base" hangingPunct="0">
              <a:lnSpc>
                <a:spcPct val="110000"/>
              </a:lnSpc>
              <a:spcBef>
                <a:spcPts val="300"/>
              </a:spcBef>
              <a:spcAft>
                <a:spcPct val="0"/>
              </a:spcAft>
              <a:buClr>
                <a:schemeClr val="tx2"/>
              </a:buClr>
              <a:buFont typeface="Verdana" panose="020B0604030504040204" pitchFamily="34" charset="0"/>
              <a:buChar char="–"/>
              <a:defRPr sz="800">
                <a:solidFill>
                  <a:schemeClr val="tx1"/>
                </a:solidFill>
                <a:latin typeface="Verdana" panose="020B0604030504040204" pitchFamily="34" charset="0"/>
              </a:defRPr>
            </a:lvl9pPr>
          </a:lstStyle>
          <a:p>
            <a:pPr>
              <a:lnSpc>
                <a:spcPct val="120000"/>
              </a:lnSpc>
              <a:spcBef>
                <a:spcPct val="0"/>
              </a:spcBef>
              <a:buFontTx/>
              <a:buNone/>
            </a:pPr>
            <a:r>
              <a:rPr lang="en-US" altLang="en-US" sz="700" b="1" i="0" dirty="0">
                <a:solidFill>
                  <a:schemeClr val="tx1"/>
                </a:solidFill>
                <a:latin typeface="+mn-lt"/>
              </a:rPr>
              <a:t>Poort van </a:t>
            </a:r>
            <a:r>
              <a:rPr lang="en-US" altLang="en-US" sz="700" b="1" i="0" dirty="0" smtClean="0">
                <a:solidFill>
                  <a:schemeClr val="tx1"/>
                </a:solidFill>
                <a:latin typeface="+mn-lt"/>
              </a:rPr>
              <a:t>Noord </a:t>
            </a:r>
            <a:r>
              <a:rPr lang="en-US" altLang="en-US" sz="700" i="0" dirty="0" smtClean="0">
                <a:solidFill>
                  <a:schemeClr val="tx1"/>
                </a:solidFill>
                <a:latin typeface="+mn-lt"/>
              </a:rPr>
              <a:t>N33 </a:t>
            </a:r>
            <a:r>
              <a:rPr lang="en-US" altLang="en-US" sz="700" i="0" dirty="0">
                <a:solidFill>
                  <a:schemeClr val="tx1"/>
                </a:solidFill>
                <a:latin typeface="+mn-lt"/>
              </a:rPr>
              <a:t>Motorway PPP</a:t>
            </a:r>
          </a:p>
        </p:txBody>
      </p:sp>
      <p:sp>
        <p:nvSpPr>
          <p:cNvPr id="784" name="TextBox 25"/>
          <p:cNvSpPr txBox="1">
            <a:spLocks noChangeArrowheads="1"/>
          </p:cNvSpPr>
          <p:nvPr/>
        </p:nvSpPr>
        <p:spPr bwMode="auto">
          <a:xfrm>
            <a:off x="3006707" y="4035971"/>
            <a:ext cx="1502970" cy="258532"/>
          </a:xfrm>
          <a:prstGeom prst="rect">
            <a:avLst/>
          </a:prstGeom>
          <a:noFill/>
          <a:ln>
            <a:noFill/>
          </a:ln>
          <a:extLst/>
        </p:spPr>
        <p:txBody>
          <a:bodyPr wrap="square" lIns="0" tIns="0" rIns="0" bIns="0">
            <a:spAutoFit/>
          </a:bodyPr>
          <a:lstStyle>
            <a:lvl1pPr defTabSz="912813">
              <a:lnSpc>
                <a:spcPct val="110000"/>
              </a:lnSpc>
              <a:spcBef>
                <a:spcPts val="600"/>
              </a:spcBef>
              <a:buFont typeface="Arial" panose="020B0604020202020204" pitchFamily="34" charset="0"/>
              <a:defRPr sz="1000" i="1">
                <a:solidFill>
                  <a:schemeClr val="tx2"/>
                </a:solidFill>
                <a:latin typeface="Verdana" panose="020B0604030504040204" pitchFamily="34" charset="0"/>
              </a:defRPr>
            </a:lvl1pPr>
            <a:lvl2pPr marL="742950" indent="-285750" defTabSz="912813">
              <a:lnSpc>
                <a:spcPct val="110000"/>
              </a:lnSpc>
              <a:spcBef>
                <a:spcPts val="600"/>
              </a:spcBef>
              <a:buClr>
                <a:srgbClr val="DF6822"/>
              </a:buClr>
              <a:buFont typeface="Arial" panose="020B0604020202020204" pitchFamily="34" charset="0"/>
              <a:buChar char="•"/>
              <a:defRPr sz="800">
                <a:solidFill>
                  <a:schemeClr val="tx1"/>
                </a:solidFill>
                <a:latin typeface="Verdana" panose="020B0604030504040204" pitchFamily="34" charset="0"/>
              </a:defRPr>
            </a:lvl2pPr>
            <a:lvl3pPr marL="1143000" indent="-228600" defTabSz="912813">
              <a:lnSpc>
                <a:spcPct val="110000"/>
              </a:lnSpc>
              <a:spcBef>
                <a:spcPts val="300"/>
              </a:spcBef>
              <a:buClr>
                <a:schemeClr val="tx2"/>
              </a:buClr>
              <a:buFont typeface="Verdana" panose="020B0604030504040204" pitchFamily="34" charset="0"/>
              <a:buChar char="–"/>
              <a:defRPr sz="800">
                <a:solidFill>
                  <a:schemeClr val="tx1"/>
                </a:solidFill>
                <a:latin typeface="Verdana" panose="020B0604030504040204" pitchFamily="34" charset="0"/>
              </a:defRPr>
            </a:lvl3pPr>
            <a:lvl4pPr marL="1600200" indent="-228600" defTabSz="912813">
              <a:lnSpc>
                <a:spcPct val="110000"/>
              </a:lnSpc>
              <a:spcBef>
                <a:spcPts val="300"/>
              </a:spcBef>
              <a:buClr>
                <a:schemeClr val="tx2"/>
              </a:buClr>
              <a:buFont typeface="Arial" panose="020B0604020202020204" pitchFamily="34" charset="0"/>
              <a:buChar char="•"/>
              <a:defRPr sz="800">
                <a:solidFill>
                  <a:schemeClr val="tx1"/>
                </a:solidFill>
                <a:latin typeface="Verdana" panose="020B0604030504040204" pitchFamily="34" charset="0"/>
              </a:defRPr>
            </a:lvl4pPr>
            <a:lvl5pPr marL="2057400" indent="-228600" defTabSz="912813">
              <a:lnSpc>
                <a:spcPct val="110000"/>
              </a:lnSpc>
              <a:spcBef>
                <a:spcPts val="300"/>
              </a:spcBef>
              <a:buClr>
                <a:schemeClr val="tx2"/>
              </a:buClr>
              <a:buFont typeface="Verdana" panose="020B0604030504040204" pitchFamily="34" charset="0"/>
              <a:buChar char="–"/>
              <a:defRPr sz="800">
                <a:solidFill>
                  <a:schemeClr val="tx1"/>
                </a:solidFill>
                <a:latin typeface="Verdana" panose="020B0604030504040204" pitchFamily="34" charset="0"/>
              </a:defRPr>
            </a:lvl5pPr>
            <a:lvl6pPr marL="2514600" indent="-228600" defTabSz="912813" eaLnBrk="0" fontAlgn="base" hangingPunct="0">
              <a:lnSpc>
                <a:spcPct val="110000"/>
              </a:lnSpc>
              <a:spcBef>
                <a:spcPts val="300"/>
              </a:spcBef>
              <a:spcAft>
                <a:spcPct val="0"/>
              </a:spcAft>
              <a:buClr>
                <a:schemeClr val="tx2"/>
              </a:buClr>
              <a:buFont typeface="Verdana" panose="020B0604030504040204" pitchFamily="34" charset="0"/>
              <a:buChar char="–"/>
              <a:defRPr sz="800">
                <a:solidFill>
                  <a:schemeClr val="tx1"/>
                </a:solidFill>
                <a:latin typeface="Verdana" panose="020B0604030504040204" pitchFamily="34" charset="0"/>
              </a:defRPr>
            </a:lvl6pPr>
            <a:lvl7pPr marL="2971800" indent="-228600" defTabSz="912813" eaLnBrk="0" fontAlgn="base" hangingPunct="0">
              <a:lnSpc>
                <a:spcPct val="110000"/>
              </a:lnSpc>
              <a:spcBef>
                <a:spcPts val="300"/>
              </a:spcBef>
              <a:spcAft>
                <a:spcPct val="0"/>
              </a:spcAft>
              <a:buClr>
                <a:schemeClr val="tx2"/>
              </a:buClr>
              <a:buFont typeface="Verdana" panose="020B0604030504040204" pitchFamily="34" charset="0"/>
              <a:buChar char="–"/>
              <a:defRPr sz="800">
                <a:solidFill>
                  <a:schemeClr val="tx1"/>
                </a:solidFill>
                <a:latin typeface="Verdana" panose="020B0604030504040204" pitchFamily="34" charset="0"/>
              </a:defRPr>
            </a:lvl7pPr>
            <a:lvl8pPr marL="3429000" indent="-228600" defTabSz="912813" eaLnBrk="0" fontAlgn="base" hangingPunct="0">
              <a:lnSpc>
                <a:spcPct val="110000"/>
              </a:lnSpc>
              <a:spcBef>
                <a:spcPts val="300"/>
              </a:spcBef>
              <a:spcAft>
                <a:spcPct val="0"/>
              </a:spcAft>
              <a:buClr>
                <a:schemeClr val="tx2"/>
              </a:buClr>
              <a:buFont typeface="Verdana" panose="020B0604030504040204" pitchFamily="34" charset="0"/>
              <a:buChar char="–"/>
              <a:defRPr sz="800">
                <a:solidFill>
                  <a:schemeClr val="tx1"/>
                </a:solidFill>
                <a:latin typeface="Verdana" panose="020B0604030504040204" pitchFamily="34" charset="0"/>
              </a:defRPr>
            </a:lvl8pPr>
            <a:lvl9pPr marL="3886200" indent="-228600" defTabSz="912813" eaLnBrk="0" fontAlgn="base" hangingPunct="0">
              <a:lnSpc>
                <a:spcPct val="110000"/>
              </a:lnSpc>
              <a:spcBef>
                <a:spcPts val="300"/>
              </a:spcBef>
              <a:spcAft>
                <a:spcPct val="0"/>
              </a:spcAft>
              <a:buClr>
                <a:schemeClr val="tx2"/>
              </a:buClr>
              <a:buFont typeface="Verdana" panose="020B0604030504040204" pitchFamily="34" charset="0"/>
              <a:buChar char="–"/>
              <a:defRPr sz="800">
                <a:solidFill>
                  <a:schemeClr val="tx1"/>
                </a:solidFill>
                <a:latin typeface="Verdana" panose="020B0604030504040204" pitchFamily="34" charset="0"/>
              </a:defRPr>
            </a:lvl9pPr>
          </a:lstStyle>
          <a:p>
            <a:pPr>
              <a:lnSpc>
                <a:spcPct val="120000"/>
              </a:lnSpc>
              <a:spcBef>
                <a:spcPct val="0"/>
              </a:spcBef>
              <a:buFontTx/>
              <a:buNone/>
            </a:pPr>
            <a:r>
              <a:rPr lang="en-US" altLang="en-US" sz="700" b="1" i="0" dirty="0">
                <a:solidFill>
                  <a:schemeClr val="tx1"/>
                </a:solidFill>
                <a:latin typeface="+mn-lt"/>
              </a:rPr>
              <a:t>Gunvor Petroleum </a:t>
            </a:r>
            <a:r>
              <a:rPr lang="en-US" altLang="en-US" sz="700" b="1" i="0" dirty="0" err="1" smtClean="0">
                <a:solidFill>
                  <a:schemeClr val="tx1"/>
                </a:solidFill>
                <a:latin typeface="+mn-lt"/>
              </a:rPr>
              <a:t>R’dam</a:t>
            </a:r>
            <a:r>
              <a:rPr lang="en-US" altLang="en-US" sz="700" b="1" i="0" dirty="0" smtClean="0">
                <a:solidFill>
                  <a:schemeClr val="tx1"/>
                </a:solidFill>
                <a:latin typeface="+mn-lt"/>
              </a:rPr>
              <a:t> </a:t>
            </a:r>
            <a:r>
              <a:rPr lang="en-US" altLang="en-US" sz="700" i="0" dirty="0" smtClean="0">
                <a:solidFill>
                  <a:schemeClr val="tx1"/>
                </a:solidFill>
                <a:latin typeface="+mn-lt"/>
              </a:rPr>
              <a:t>Upgrade </a:t>
            </a:r>
            <a:r>
              <a:rPr lang="en-US" altLang="en-US" sz="700" i="0" dirty="0">
                <a:solidFill>
                  <a:schemeClr val="tx1"/>
                </a:solidFill>
                <a:latin typeface="+mn-lt"/>
              </a:rPr>
              <a:t>storage &amp; refinery</a:t>
            </a:r>
            <a:endParaRPr lang="en-US" altLang="en-US" sz="700" b="1" i="0" dirty="0">
              <a:solidFill>
                <a:schemeClr val="tx1"/>
              </a:solidFill>
              <a:latin typeface="+mn-lt"/>
            </a:endParaRPr>
          </a:p>
        </p:txBody>
      </p:sp>
      <p:cxnSp>
        <p:nvCxnSpPr>
          <p:cNvPr id="788" name="Elbow Connector 787"/>
          <p:cNvCxnSpPr>
            <a:stCxn id="784" idx="3"/>
          </p:cNvCxnSpPr>
          <p:nvPr/>
        </p:nvCxnSpPr>
        <p:spPr>
          <a:xfrm>
            <a:off x="4509677" y="4165237"/>
            <a:ext cx="702431" cy="547023"/>
          </a:xfrm>
          <a:prstGeom prst="bentConnector3">
            <a:avLst>
              <a:gd name="adj1" fmla="val 50000"/>
            </a:avLst>
          </a:prstGeom>
          <a:ln>
            <a:solidFill>
              <a:schemeClr val="bg1">
                <a:lumMod val="50000"/>
              </a:schemeClr>
            </a:solidFill>
            <a:prstDash val="sysDash"/>
            <a:tailEnd type="none"/>
          </a:ln>
        </p:spPr>
        <p:style>
          <a:lnRef idx="1">
            <a:schemeClr val="accent1"/>
          </a:lnRef>
          <a:fillRef idx="0">
            <a:schemeClr val="accent1"/>
          </a:fillRef>
          <a:effectRef idx="0">
            <a:schemeClr val="accent1"/>
          </a:effectRef>
          <a:fontRef idx="minor">
            <a:schemeClr val="tx1"/>
          </a:fontRef>
        </p:style>
      </p:cxnSp>
      <p:sp>
        <p:nvSpPr>
          <p:cNvPr id="794" name="TextBox 25"/>
          <p:cNvSpPr txBox="1">
            <a:spLocks noChangeArrowheads="1"/>
          </p:cNvSpPr>
          <p:nvPr/>
        </p:nvSpPr>
        <p:spPr bwMode="auto">
          <a:xfrm>
            <a:off x="7413693" y="3874279"/>
            <a:ext cx="1054776" cy="129266"/>
          </a:xfrm>
          <a:prstGeom prst="rect">
            <a:avLst/>
          </a:prstGeom>
          <a:noFill/>
          <a:ln>
            <a:noFill/>
          </a:ln>
          <a:extLst/>
        </p:spPr>
        <p:txBody>
          <a:bodyPr wrap="none" lIns="0" tIns="0" rIns="0" bIns="0">
            <a:spAutoFit/>
          </a:bodyPr>
          <a:lstStyle>
            <a:lvl1pPr defTabSz="912813">
              <a:lnSpc>
                <a:spcPct val="110000"/>
              </a:lnSpc>
              <a:spcBef>
                <a:spcPts val="600"/>
              </a:spcBef>
              <a:buFont typeface="Arial" panose="020B0604020202020204" pitchFamily="34" charset="0"/>
              <a:defRPr sz="1000" i="1">
                <a:solidFill>
                  <a:schemeClr val="tx2"/>
                </a:solidFill>
                <a:latin typeface="Verdana" panose="020B0604030504040204" pitchFamily="34" charset="0"/>
              </a:defRPr>
            </a:lvl1pPr>
            <a:lvl2pPr marL="742950" indent="-285750" defTabSz="912813">
              <a:lnSpc>
                <a:spcPct val="110000"/>
              </a:lnSpc>
              <a:spcBef>
                <a:spcPts val="600"/>
              </a:spcBef>
              <a:buClr>
                <a:srgbClr val="DF6822"/>
              </a:buClr>
              <a:buFont typeface="Arial" panose="020B0604020202020204" pitchFamily="34" charset="0"/>
              <a:buChar char="•"/>
              <a:defRPr sz="800">
                <a:solidFill>
                  <a:schemeClr val="tx1"/>
                </a:solidFill>
                <a:latin typeface="Verdana" panose="020B0604030504040204" pitchFamily="34" charset="0"/>
              </a:defRPr>
            </a:lvl2pPr>
            <a:lvl3pPr marL="1143000" indent="-228600" defTabSz="912813">
              <a:lnSpc>
                <a:spcPct val="110000"/>
              </a:lnSpc>
              <a:spcBef>
                <a:spcPts val="300"/>
              </a:spcBef>
              <a:buClr>
                <a:schemeClr val="tx2"/>
              </a:buClr>
              <a:buFont typeface="Verdana" panose="020B0604030504040204" pitchFamily="34" charset="0"/>
              <a:buChar char="–"/>
              <a:defRPr sz="800">
                <a:solidFill>
                  <a:schemeClr val="tx1"/>
                </a:solidFill>
                <a:latin typeface="Verdana" panose="020B0604030504040204" pitchFamily="34" charset="0"/>
              </a:defRPr>
            </a:lvl3pPr>
            <a:lvl4pPr marL="1600200" indent="-228600" defTabSz="912813">
              <a:lnSpc>
                <a:spcPct val="110000"/>
              </a:lnSpc>
              <a:spcBef>
                <a:spcPts val="300"/>
              </a:spcBef>
              <a:buClr>
                <a:schemeClr val="tx2"/>
              </a:buClr>
              <a:buFont typeface="Arial" panose="020B0604020202020204" pitchFamily="34" charset="0"/>
              <a:buChar char="•"/>
              <a:defRPr sz="800">
                <a:solidFill>
                  <a:schemeClr val="tx1"/>
                </a:solidFill>
                <a:latin typeface="Verdana" panose="020B0604030504040204" pitchFamily="34" charset="0"/>
              </a:defRPr>
            </a:lvl4pPr>
            <a:lvl5pPr marL="2057400" indent="-228600" defTabSz="912813">
              <a:lnSpc>
                <a:spcPct val="110000"/>
              </a:lnSpc>
              <a:spcBef>
                <a:spcPts val="300"/>
              </a:spcBef>
              <a:buClr>
                <a:schemeClr val="tx2"/>
              </a:buClr>
              <a:buFont typeface="Verdana" panose="020B0604030504040204" pitchFamily="34" charset="0"/>
              <a:buChar char="–"/>
              <a:defRPr sz="800">
                <a:solidFill>
                  <a:schemeClr val="tx1"/>
                </a:solidFill>
                <a:latin typeface="Verdana" panose="020B0604030504040204" pitchFamily="34" charset="0"/>
              </a:defRPr>
            </a:lvl5pPr>
            <a:lvl6pPr marL="2514600" indent="-228600" defTabSz="912813" eaLnBrk="0" fontAlgn="base" hangingPunct="0">
              <a:lnSpc>
                <a:spcPct val="110000"/>
              </a:lnSpc>
              <a:spcBef>
                <a:spcPts val="300"/>
              </a:spcBef>
              <a:spcAft>
                <a:spcPct val="0"/>
              </a:spcAft>
              <a:buClr>
                <a:schemeClr val="tx2"/>
              </a:buClr>
              <a:buFont typeface="Verdana" panose="020B0604030504040204" pitchFamily="34" charset="0"/>
              <a:buChar char="–"/>
              <a:defRPr sz="800">
                <a:solidFill>
                  <a:schemeClr val="tx1"/>
                </a:solidFill>
                <a:latin typeface="Verdana" panose="020B0604030504040204" pitchFamily="34" charset="0"/>
              </a:defRPr>
            </a:lvl6pPr>
            <a:lvl7pPr marL="2971800" indent="-228600" defTabSz="912813" eaLnBrk="0" fontAlgn="base" hangingPunct="0">
              <a:lnSpc>
                <a:spcPct val="110000"/>
              </a:lnSpc>
              <a:spcBef>
                <a:spcPts val="300"/>
              </a:spcBef>
              <a:spcAft>
                <a:spcPct val="0"/>
              </a:spcAft>
              <a:buClr>
                <a:schemeClr val="tx2"/>
              </a:buClr>
              <a:buFont typeface="Verdana" panose="020B0604030504040204" pitchFamily="34" charset="0"/>
              <a:buChar char="–"/>
              <a:defRPr sz="800">
                <a:solidFill>
                  <a:schemeClr val="tx1"/>
                </a:solidFill>
                <a:latin typeface="Verdana" panose="020B0604030504040204" pitchFamily="34" charset="0"/>
              </a:defRPr>
            </a:lvl7pPr>
            <a:lvl8pPr marL="3429000" indent="-228600" defTabSz="912813" eaLnBrk="0" fontAlgn="base" hangingPunct="0">
              <a:lnSpc>
                <a:spcPct val="110000"/>
              </a:lnSpc>
              <a:spcBef>
                <a:spcPts val="300"/>
              </a:spcBef>
              <a:spcAft>
                <a:spcPct val="0"/>
              </a:spcAft>
              <a:buClr>
                <a:schemeClr val="tx2"/>
              </a:buClr>
              <a:buFont typeface="Verdana" panose="020B0604030504040204" pitchFamily="34" charset="0"/>
              <a:buChar char="–"/>
              <a:defRPr sz="800">
                <a:solidFill>
                  <a:schemeClr val="tx1"/>
                </a:solidFill>
                <a:latin typeface="Verdana" panose="020B0604030504040204" pitchFamily="34" charset="0"/>
              </a:defRPr>
            </a:lvl8pPr>
            <a:lvl9pPr marL="3886200" indent="-228600" defTabSz="912813" eaLnBrk="0" fontAlgn="base" hangingPunct="0">
              <a:lnSpc>
                <a:spcPct val="110000"/>
              </a:lnSpc>
              <a:spcBef>
                <a:spcPts val="300"/>
              </a:spcBef>
              <a:spcAft>
                <a:spcPct val="0"/>
              </a:spcAft>
              <a:buClr>
                <a:schemeClr val="tx2"/>
              </a:buClr>
              <a:buFont typeface="Verdana" panose="020B0604030504040204" pitchFamily="34" charset="0"/>
              <a:buChar char="–"/>
              <a:defRPr sz="800">
                <a:solidFill>
                  <a:schemeClr val="tx1"/>
                </a:solidFill>
                <a:latin typeface="Verdana" panose="020B0604030504040204" pitchFamily="34" charset="0"/>
              </a:defRPr>
            </a:lvl9pPr>
          </a:lstStyle>
          <a:p>
            <a:pPr>
              <a:lnSpc>
                <a:spcPct val="120000"/>
              </a:lnSpc>
              <a:spcBef>
                <a:spcPct val="0"/>
              </a:spcBef>
              <a:buFontTx/>
              <a:buNone/>
            </a:pPr>
            <a:r>
              <a:rPr lang="en-US" altLang="en-US" sz="700" b="1" i="0" dirty="0" smtClean="0">
                <a:solidFill>
                  <a:schemeClr val="tx1"/>
                </a:solidFill>
                <a:latin typeface="+mn-lt"/>
              </a:rPr>
              <a:t>Noaber18 </a:t>
            </a:r>
            <a:r>
              <a:rPr lang="en-US" altLang="en-US" sz="700" i="0" dirty="0" smtClean="0">
                <a:solidFill>
                  <a:schemeClr val="tx1"/>
                </a:solidFill>
                <a:latin typeface="+mn-lt"/>
              </a:rPr>
              <a:t>N18 </a:t>
            </a:r>
            <a:r>
              <a:rPr lang="en-US" altLang="en-US" sz="700" i="0" dirty="0">
                <a:solidFill>
                  <a:schemeClr val="tx1"/>
                </a:solidFill>
                <a:latin typeface="+mn-lt"/>
              </a:rPr>
              <a:t>Motorway PPP</a:t>
            </a:r>
          </a:p>
        </p:txBody>
      </p:sp>
      <p:sp>
        <p:nvSpPr>
          <p:cNvPr id="798" name="TextBox 25"/>
          <p:cNvSpPr txBox="1">
            <a:spLocks noChangeArrowheads="1"/>
          </p:cNvSpPr>
          <p:nvPr/>
        </p:nvSpPr>
        <p:spPr bwMode="auto">
          <a:xfrm>
            <a:off x="7413693" y="4875350"/>
            <a:ext cx="989053" cy="129266"/>
          </a:xfrm>
          <a:prstGeom prst="rect">
            <a:avLst/>
          </a:prstGeom>
          <a:noFill/>
          <a:ln>
            <a:noFill/>
          </a:ln>
          <a:extLst/>
        </p:spPr>
        <p:txBody>
          <a:bodyPr wrap="none" lIns="0" tIns="0" rIns="0" bIns="0">
            <a:spAutoFit/>
          </a:bodyPr>
          <a:lstStyle>
            <a:lvl1pPr defTabSz="912813">
              <a:lnSpc>
                <a:spcPct val="110000"/>
              </a:lnSpc>
              <a:spcBef>
                <a:spcPts val="600"/>
              </a:spcBef>
              <a:buFont typeface="Arial" panose="020B0604020202020204" pitchFamily="34" charset="0"/>
              <a:defRPr sz="1000" i="1">
                <a:solidFill>
                  <a:schemeClr val="tx2"/>
                </a:solidFill>
                <a:latin typeface="Verdana" panose="020B0604030504040204" pitchFamily="34" charset="0"/>
              </a:defRPr>
            </a:lvl1pPr>
            <a:lvl2pPr marL="742950" indent="-285750" defTabSz="912813">
              <a:lnSpc>
                <a:spcPct val="110000"/>
              </a:lnSpc>
              <a:spcBef>
                <a:spcPts val="600"/>
              </a:spcBef>
              <a:buClr>
                <a:srgbClr val="DF6822"/>
              </a:buClr>
              <a:buFont typeface="Arial" panose="020B0604020202020204" pitchFamily="34" charset="0"/>
              <a:buChar char="•"/>
              <a:defRPr sz="800">
                <a:solidFill>
                  <a:schemeClr val="tx1"/>
                </a:solidFill>
                <a:latin typeface="Verdana" panose="020B0604030504040204" pitchFamily="34" charset="0"/>
              </a:defRPr>
            </a:lvl2pPr>
            <a:lvl3pPr marL="1143000" indent="-228600" defTabSz="912813">
              <a:lnSpc>
                <a:spcPct val="110000"/>
              </a:lnSpc>
              <a:spcBef>
                <a:spcPts val="300"/>
              </a:spcBef>
              <a:buClr>
                <a:schemeClr val="tx2"/>
              </a:buClr>
              <a:buFont typeface="Verdana" panose="020B0604030504040204" pitchFamily="34" charset="0"/>
              <a:buChar char="–"/>
              <a:defRPr sz="800">
                <a:solidFill>
                  <a:schemeClr val="tx1"/>
                </a:solidFill>
                <a:latin typeface="Verdana" panose="020B0604030504040204" pitchFamily="34" charset="0"/>
              </a:defRPr>
            </a:lvl3pPr>
            <a:lvl4pPr marL="1600200" indent="-228600" defTabSz="912813">
              <a:lnSpc>
                <a:spcPct val="110000"/>
              </a:lnSpc>
              <a:spcBef>
                <a:spcPts val="300"/>
              </a:spcBef>
              <a:buClr>
                <a:schemeClr val="tx2"/>
              </a:buClr>
              <a:buFont typeface="Arial" panose="020B0604020202020204" pitchFamily="34" charset="0"/>
              <a:buChar char="•"/>
              <a:defRPr sz="800">
                <a:solidFill>
                  <a:schemeClr val="tx1"/>
                </a:solidFill>
                <a:latin typeface="Verdana" panose="020B0604030504040204" pitchFamily="34" charset="0"/>
              </a:defRPr>
            </a:lvl4pPr>
            <a:lvl5pPr marL="2057400" indent="-228600" defTabSz="912813">
              <a:lnSpc>
                <a:spcPct val="110000"/>
              </a:lnSpc>
              <a:spcBef>
                <a:spcPts val="300"/>
              </a:spcBef>
              <a:buClr>
                <a:schemeClr val="tx2"/>
              </a:buClr>
              <a:buFont typeface="Verdana" panose="020B0604030504040204" pitchFamily="34" charset="0"/>
              <a:buChar char="–"/>
              <a:defRPr sz="800">
                <a:solidFill>
                  <a:schemeClr val="tx1"/>
                </a:solidFill>
                <a:latin typeface="Verdana" panose="020B0604030504040204" pitchFamily="34" charset="0"/>
              </a:defRPr>
            </a:lvl5pPr>
            <a:lvl6pPr marL="2514600" indent="-228600" defTabSz="912813" eaLnBrk="0" fontAlgn="base" hangingPunct="0">
              <a:lnSpc>
                <a:spcPct val="110000"/>
              </a:lnSpc>
              <a:spcBef>
                <a:spcPts val="300"/>
              </a:spcBef>
              <a:spcAft>
                <a:spcPct val="0"/>
              </a:spcAft>
              <a:buClr>
                <a:schemeClr val="tx2"/>
              </a:buClr>
              <a:buFont typeface="Verdana" panose="020B0604030504040204" pitchFamily="34" charset="0"/>
              <a:buChar char="–"/>
              <a:defRPr sz="800">
                <a:solidFill>
                  <a:schemeClr val="tx1"/>
                </a:solidFill>
                <a:latin typeface="Verdana" panose="020B0604030504040204" pitchFamily="34" charset="0"/>
              </a:defRPr>
            </a:lvl6pPr>
            <a:lvl7pPr marL="2971800" indent="-228600" defTabSz="912813" eaLnBrk="0" fontAlgn="base" hangingPunct="0">
              <a:lnSpc>
                <a:spcPct val="110000"/>
              </a:lnSpc>
              <a:spcBef>
                <a:spcPts val="300"/>
              </a:spcBef>
              <a:spcAft>
                <a:spcPct val="0"/>
              </a:spcAft>
              <a:buClr>
                <a:schemeClr val="tx2"/>
              </a:buClr>
              <a:buFont typeface="Verdana" panose="020B0604030504040204" pitchFamily="34" charset="0"/>
              <a:buChar char="–"/>
              <a:defRPr sz="800">
                <a:solidFill>
                  <a:schemeClr val="tx1"/>
                </a:solidFill>
                <a:latin typeface="Verdana" panose="020B0604030504040204" pitchFamily="34" charset="0"/>
              </a:defRPr>
            </a:lvl7pPr>
            <a:lvl8pPr marL="3429000" indent="-228600" defTabSz="912813" eaLnBrk="0" fontAlgn="base" hangingPunct="0">
              <a:lnSpc>
                <a:spcPct val="110000"/>
              </a:lnSpc>
              <a:spcBef>
                <a:spcPts val="300"/>
              </a:spcBef>
              <a:spcAft>
                <a:spcPct val="0"/>
              </a:spcAft>
              <a:buClr>
                <a:schemeClr val="tx2"/>
              </a:buClr>
              <a:buFont typeface="Verdana" panose="020B0604030504040204" pitchFamily="34" charset="0"/>
              <a:buChar char="–"/>
              <a:defRPr sz="800">
                <a:solidFill>
                  <a:schemeClr val="tx1"/>
                </a:solidFill>
                <a:latin typeface="Verdana" panose="020B0604030504040204" pitchFamily="34" charset="0"/>
              </a:defRPr>
            </a:lvl8pPr>
            <a:lvl9pPr marL="3886200" indent="-228600" defTabSz="912813" eaLnBrk="0" fontAlgn="base" hangingPunct="0">
              <a:lnSpc>
                <a:spcPct val="110000"/>
              </a:lnSpc>
              <a:spcBef>
                <a:spcPts val="300"/>
              </a:spcBef>
              <a:spcAft>
                <a:spcPct val="0"/>
              </a:spcAft>
              <a:buClr>
                <a:schemeClr val="tx2"/>
              </a:buClr>
              <a:buFont typeface="Verdana" panose="020B0604030504040204" pitchFamily="34" charset="0"/>
              <a:buChar char="–"/>
              <a:defRPr sz="800">
                <a:solidFill>
                  <a:schemeClr val="tx1"/>
                </a:solidFill>
                <a:latin typeface="Verdana" panose="020B0604030504040204" pitchFamily="34" charset="0"/>
              </a:defRPr>
            </a:lvl9pPr>
          </a:lstStyle>
          <a:p>
            <a:pPr>
              <a:lnSpc>
                <a:spcPct val="120000"/>
              </a:lnSpc>
              <a:spcBef>
                <a:spcPct val="0"/>
              </a:spcBef>
              <a:buFontTx/>
              <a:buNone/>
            </a:pPr>
            <a:r>
              <a:rPr lang="en-US" altLang="en-US" sz="700" b="1" i="0" dirty="0" err="1" smtClean="0">
                <a:solidFill>
                  <a:schemeClr val="tx1"/>
                </a:solidFill>
                <a:latin typeface="+mn-lt"/>
              </a:rPr>
              <a:t>Ennatuurlijk</a:t>
            </a:r>
            <a:r>
              <a:rPr lang="en-US" altLang="en-US" sz="700" b="1" i="0" dirty="0" smtClean="0">
                <a:solidFill>
                  <a:schemeClr val="tx1"/>
                </a:solidFill>
                <a:latin typeface="+mn-lt"/>
              </a:rPr>
              <a:t> </a:t>
            </a:r>
            <a:r>
              <a:rPr lang="en-US" altLang="en-US" sz="700" i="0" dirty="0" smtClean="0">
                <a:solidFill>
                  <a:schemeClr val="tx1"/>
                </a:solidFill>
                <a:latin typeface="+mn-lt"/>
              </a:rPr>
              <a:t>District </a:t>
            </a:r>
            <a:r>
              <a:rPr lang="en-US" altLang="en-US" sz="700" i="0" dirty="0">
                <a:solidFill>
                  <a:schemeClr val="tx1"/>
                </a:solidFill>
                <a:latin typeface="+mn-lt"/>
              </a:rPr>
              <a:t>heating</a:t>
            </a:r>
          </a:p>
        </p:txBody>
      </p:sp>
      <p:cxnSp>
        <p:nvCxnSpPr>
          <p:cNvPr id="799" name="Straight Connector 798"/>
          <p:cNvCxnSpPr>
            <a:stCxn id="555" idx="4"/>
          </p:cNvCxnSpPr>
          <p:nvPr/>
        </p:nvCxnSpPr>
        <p:spPr>
          <a:xfrm>
            <a:off x="5704577" y="4943455"/>
            <a:ext cx="1623323" cy="5574"/>
          </a:xfrm>
          <a:prstGeom prst="line">
            <a:avLst/>
          </a:prstGeom>
          <a:ln>
            <a:solidFill>
              <a:schemeClr val="bg1">
                <a:lumMod val="50000"/>
              </a:schemeClr>
            </a:solidFill>
            <a:prstDash val="sysDash"/>
            <a:tailEnd type="none"/>
          </a:ln>
        </p:spPr>
        <p:style>
          <a:lnRef idx="1">
            <a:schemeClr val="accent1"/>
          </a:lnRef>
          <a:fillRef idx="0">
            <a:schemeClr val="accent1"/>
          </a:fillRef>
          <a:effectRef idx="0">
            <a:schemeClr val="accent1"/>
          </a:effectRef>
          <a:fontRef idx="minor">
            <a:schemeClr val="tx1"/>
          </a:fontRef>
        </p:style>
      </p:cxnSp>
      <p:sp>
        <p:nvSpPr>
          <p:cNvPr id="803" name="TextBox 25"/>
          <p:cNvSpPr txBox="1">
            <a:spLocks noChangeArrowheads="1"/>
          </p:cNvSpPr>
          <p:nvPr/>
        </p:nvSpPr>
        <p:spPr bwMode="auto">
          <a:xfrm>
            <a:off x="7284306" y="2386369"/>
            <a:ext cx="807913" cy="121508"/>
          </a:xfrm>
          <a:prstGeom prst="rect">
            <a:avLst/>
          </a:prstGeom>
          <a:noFill/>
          <a:ln w="9525">
            <a:noFill/>
            <a:miter lim="800000"/>
            <a:headEnd/>
            <a:tailEnd/>
          </a:ln>
        </p:spPr>
        <p:txBody>
          <a:bodyPr wrap="none" lIns="0" tIns="0" rIns="0" bIns="0">
            <a:spAutoFit/>
          </a:bodyPr>
          <a:lstStyle/>
          <a:p>
            <a:pPr defTabSz="843752">
              <a:lnSpc>
                <a:spcPct val="120000"/>
              </a:lnSpc>
              <a:defRPr/>
            </a:pPr>
            <a:r>
              <a:rPr lang="en-US" sz="700" b="1" dirty="0" err="1" smtClean="0">
                <a:latin typeface="+mn-lt"/>
              </a:rPr>
              <a:t>Borkum</a:t>
            </a:r>
            <a:r>
              <a:rPr lang="en-US" sz="700" dirty="0">
                <a:latin typeface="+mn-lt"/>
              </a:rPr>
              <a:t> </a:t>
            </a:r>
            <a:r>
              <a:rPr lang="en-US" sz="700" dirty="0" smtClean="0">
                <a:latin typeface="+mn-lt"/>
              </a:rPr>
              <a:t>Offshore </a:t>
            </a:r>
            <a:r>
              <a:rPr lang="en-US" sz="700" dirty="0">
                <a:latin typeface="+mn-lt"/>
              </a:rPr>
              <a:t>wind</a:t>
            </a:r>
          </a:p>
        </p:txBody>
      </p:sp>
      <p:sp>
        <p:nvSpPr>
          <p:cNvPr id="804" name="TextBox 25"/>
          <p:cNvSpPr txBox="1">
            <a:spLocks noChangeArrowheads="1"/>
          </p:cNvSpPr>
          <p:nvPr/>
        </p:nvSpPr>
        <p:spPr bwMode="auto">
          <a:xfrm>
            <a:off x="7284306" y="1384085"/>
            <a:ext cx="915655" cy="121508"/>
          </a:xfrm>
          <a:prstGeom prst="rect">
            <a:avLst/>
          </a:prstGeom>
          <a:noFill/>
          <a:ln w="9525">
            <a:noFill/>
            <a:miter lim="800000"/>
            <a:headEnd/>
            <a:tailEnd/>
          </a:ln>
        </p:spPr>
        <p:txBody>
          <a:bodyPr wrap="square" lIns="0" tIns="0" rIns="0" bIns="0">
            <a:spAutoFit/>
          </a:bodyPr>
          <a:lstStyle/>
          <a:p>
            <a:pPr defTabSz="843752">
              <a:lnSpc>
                <a:spcPct val="120000"/>
              </a:lnSpc>
              <a:defRPr/>
            </a:pPr>
            <a:r>
              <a:rPr lang="en-US" sz="700" b="1" dirty="0" err="1" smtClean="0">
                <a:latin typeface="+mn-lt"/>
              </a:rPr>
              <a:t>Globaltech</a:t>
            </a:r>
            <a:r>
              <a:rPr lang="en-US" sz="700" dirty="0">
                <a:latin typeface="+mn-lt"/>
              </a:rPr>
              <a:t> </a:t>
            </a:r>
            <a:r>
              <a:rPr lang="en-US" sz="700" dirty="0" smtClean="0">
                <a:latin typeface="+mn-lt"/>
              </a:rPr>
              <a:t>Offshore </a:t>
            </a:r>
            <a:r>
              <a:rPr lang="en-US" sz="700" dirty="0">
                <a:latin typeface="+mn-lt"/>
              </a:rPr>
              <a:t>wind</a:t>
            </a:r>
          </a:p>
        </p:txBody>
      </p:sp>
      <p:sp>
        <p:nvSpPr>
          <p:cNvPr id="805" name="TextBox 25"/>
          <p:cNvSpPr txBox="1">
            <a:spLocks noChangeArrowheads="1"/>
          </p:cNvSpPr>
          <p:nvPr/>
        </p:nvSpPr>
        <p:spPr bwMode="auto">
          <a:xfrm>
            <a:off x="7284306" y="1885227"/>
            <a:ext cx="1046727" cy="121508"/>
          </a:xfrm>
          <a:prstGeom prst="rect">
            <a:avLst/>
          </a:prstGeom>
          <a:noFill/>
          <a:ln w="9525">
            <a:noFill/>
            <a:miter lim="800000"/>
            <a:headEnd/>
            <a:tailEnd/>
          </a:ln>
        </p:spPr>
        <p:txBody>
          <a:bodyPr wrap="square" lIns="0" tIns="0" rIns="0" bIns="0">
            <a:spAutoFit/>
          </a:bodyPr>
          <a:lstStyle/>
          <a:p>
            <a:pPr defTabSz="843752">
              <a:lnSpc>
                <a:spcPct val="120000"/>
              </a:lnSpc>
              <a:defRPr/>
            </a:pPr>
            <a:r>
              <a:rPr lang="en-US" sz="700" b="1" dirty="0" err="1" smtClean="0">
                <a:latin typeface="+mn-lt"/>
              </a:rPr>
              <a:t>Butendiek</a:t>
            </a:r>
            <a:r>
              <a:rPr lang="en-US" sz="700" dirty="0">
                <a:latin typeface="+mn-lt"/>
              </a:rPr>
              <a:t> </a:t>
            </a:r>
            <a:r>
              <a:rPr lang="en-US" sz="700" dirty="0" smtClean="0">
                <a:latin typeface="+mn-lt"/>
              </a:rPr>
              <a:t>Offshore </a:t>
            </a:r>
            <a:r>
              <a:rPr lang="en-US" sz="700" dirty="0">
                <a:latin typeface="+mn-lt"/>
              </a:rPr>
              <a:t>wind</a:t>
            </a:r>
          </a:p>
        </p:txBody>
      </p:sp>
      <p:sp>
        <p:nvSpPr>
          <p:cNvPr id="806" name="TextBox 25"/>
          <p:cNvSpPr txBox="1">
            <a:spLocks noChangeArrowheads="1"/>
          </p:cNvSpPr>
          <p:nvPr/>
        </p:nvSpPr>
        <p:spPr bwMode="auto">
          <a:xfrm>
            <a:off x="7284306" y="1634656"/>
            <a:ext cx="1037469" cy="121508"/>
          </a:xfrm>
          <a:prstGeom prst="rect">
            <a:avLst/>
          </a:prstGeom>
          <a:noFill/>
          <a:ln w="9525">
            <a:noFill/>
            <a:miter lim="800000"/>
            <a:headEnd/>
            <a:tailEnd/>
          </a:ln>
        </p:spPr>
        <p:txBody>
          <a:bodyPr wrap="square" lIns="0" tIns="0" rIns="0" bIns="0">
            <a:spAutoFit/>
          </a:bodyPr>
          <a:lstStyle/>
          <a:p>
            <a:pPr defTabSz="843752">
              <a:lnSpc>
                <a:spcPct val="120000"/>
              </a:lnSpc>
              <a:defRPr/>
            </a:pPr>
            <a:r>
              <a:rPr lang="en-US" sz="700" b="1" dirty="0" err="1">
                <a:latin typeface="+mn-lt"/>
              </a:rPr>
              <a:t>Nordsee</a:t>
            </a:r>
            <a:r>
              <a:rPr lang="en-US" sz="700" b="1" dirty="0">
                <a:latin typeface="+mn-lt"/>
              </a:rPr>
              <a:t> </a:t>
            </a:r>
            <a:r>
              <a:rPr lang="en-US" sz="700" b="1" dirty="0" smtClean="0">
                <a:latin typeface="+mn-lt"/>
              </a:rPr>
              <a:t>One </a:t>
            </a:r>
            <a:r>
              <a:rPr lang="en-US" sz="700" dirty="0" smtClean="0">
                <a:latin typeface="+mn-lt"/>
              </a:rPr>
              <a:t>Offshore </a:t>
            </a:r>
            <a:r>
              <a:rPr lang="en-US" sz="700" dirty="0">
                <a:latin typeface="+mn-lt"/>
              </a:rPr>
              <a:t>wind</a:t>
            </a:r>
          </a:p>
        </p:txBody>
      </p:sp>
      <p:sp>
        <p:nvSpPr>
          <p:cNvPr id="807" name="TextBox 25"/>
          <p:cNvSpPr txBox="1">
            <a:spLocks noChangeArrowheads="1"/>
          </p:cNvSpPr>
          <p:nvPr/>
        </p:nvSpPr>
        <p:spPr bwMode="auto">
          <a:xfrm>
            <a:off x="7284306" y="2135798"/>
            <a:ext cx="1431621" cy="107722"/>
          </a:xfrm>
          <a:prstGeom prst="rect">
            <a:avLst/>
          </a:prstGeom>
          <a:noFill/>
          <a:ln w="9525">
            <a:noFill/>
            <a:miter lim="800000"/>
            <a:headEnd/>
            <a:tailEnd/>
          </a:ln>
        </p:spPr>
        <p:txBody>
          <a:bodyPr wrap="square" lIns="0" tIns="0" rIns="0" bIns="0">
            <a:spAutoFit/>
          </a:bodyPr>
          <a:lstStyle/>
          <a:p>
            <a:pPr defTabSz="843752">
              <a:defRPr/>
            </a:pPr>
            <a:r>
              <a:rPr lang="en-US" sz="700" b="1" dirty="0">
                <a:latin typeface="+mn-lt"/>
              </a:rPr>
              <a:t>Meerwind Süd │ </a:t>
            </a:r>
            <a:r>
              <a:rPr lang="en-US" sz="700" b="1" dirty="0" err="1" smtClean="0">
                <a:latin typeface="+mn-lt"/>
              </a:rPr>
              <a:t>Ost</a:t>
            </a:r>
            <a:r>
              <a:rPr lang="en-US" sz="700" b="1" dirty="0" smtClean="0">
                <a:latin typeface="+mn-lt"/>
              </a:rPr>
              <a:t> </a:t>
            </a:r>
            <a:r>
              <a:rPr lang="en-US" sz="700" dirty="0" smtClean="0">
                <a:latin typeface="+mn-lt"/>
              </a:rPr>
              <a:t>Offshore </a:t>
            </a:r>
            <a:r>
              <a:rPr lang="en-US" sz="700" dirty="0">
                <a:latin typeface="+mn-lt"/>
              </a:rPr>
              <a:t>wind</a:t>
            </a:r>
          </a:p>
        </p:txBody>
      </p:sp>
      <p:sp>
        <p:nvSpPr>
          <p:cNvPr id="808" name="TextBox 25"/>
          <p:cNvSpPr txBox="1">
            <a:spLocks noChangeArrowheads="1"/>
          </p:cNvSpPr>
          <p:nvPr/>
        </p:nvSpPr>
        <p:spPr bwMode="auto">
          <a:xfrm>
            <a:off x="7284306" y="2629182"/>
            <a:ext cx="782265" cy="121508"/>
          </a:xfrm>
          <a:prstGeom prst="rect">
            <a:avLst/>
          </a:prstGeom>
          <a:noFill/>
          <a:ln w="9525">
            <a:noFill/>
            <a:miter lim="800000"/>
            <a:headEnd/>
            <a:tailEnd/>
          </a:ln>
        </p:spPr>
        <p:txBody>
          <a:bodyPr wrap="none" lIns="0" tIns="0" rIns="0" bIns="0">
            <a:spAutoFit/>
          </a:bodyPr>
          <a:lstStyle/>
          <a:p>
            <a:pPr defTabSz="843752">
              <a:lnSpc>
                <a:spcPct val="120000"/>
              </a:lnSpc>
              <a:defRPr/>
            </a:pPr>
            <a:r>
              <a:rPr lang="en-US" sz="700" b="1" dirty="0" err="1" smtClean="0">
                <a:latin typeface="+mn-lt"/>
              </a:rPr>
              <a:t>Merkur</a:t>
            </a:r>
            <a:r>
              <a:rPr lang="en-US" sz="700" b="1" dirty="0" smtClean="0">
                <a:latin typeface="+mn-lt"/>
              </a:rPr>
              <a:t> </a:t>
            </a:r>
            <a:r>
              <a:rPr lang="en-US" sz="700" dirty="0" smtClean="0">
                <a:latin typeface="+mn-lt"/>
              </a:rPr>
              <a:t>Offshore </a:t>
            </a:r>
            <a:r>
              <a:rPr lang="en-US" sz="700" dirty="0">
                <a:latin typeface="+mn-lt"/>
              </a:rPr>
              <a:t>wind</a:t>
            </a:r>
          </a:p>
        </p:txBody>
      </p:sp>
      <p:sp>
        <p:nvSpPr>
          <p:cNvPr id="813" name="Freeform 5"/>
          <p:cNvSpPr>
            <a:spLocks noChangeAspect="1"/>
          </p:cNvSpPr>
          <p:nvPr/>
        </p:nvSpPr>
        <p:spPr bwMode="auto">
          <a:xfrm flipH="1">
            <a:off x="6666528" y="1851029"/>
            <a:ext cx="186159" cy="402263"/>
          </a:xfrm>
          <a:custGeom>
            <a:avLst/>
            <a:gdLst>
              <a:gd name="T0" fmla="*/ 1 w 4735"/>
              <a:gd name="T1" fmla="*/ 1 h 9249"/>
              <a:gd name="T2" fmla="*/ 0 w 4735"/>
              <a:gd name="T3" fmla="*/ 1 h 9249"/>
              <a:gd name="T4" fmla="*/ 424 w 4735"/>
              <a:gd name="T5" fmla="*/ 565 h 9249"/>
              <a:gd name="T6" fmla="*/ 1748 w 4735"/>
              <a:gd name="T7" fmla="*/ 2149 h 9249"/>
              <a:gd name="T8" fmla="*/ 1842 w 4735"/>
              <a:gd name="T9" fmla="*/ 2317 h 9249"/>
              <a:gd name="T10" fmla="*/ 1888 w 4735"/>
              <a:gd name="T11" fmla="*/ 2438 h 9249"/>
              <a:gd name="T12" fmla="*/ 1932 w 4735"/>
              <a:gd name="T13" fmla="*/ 2657 h 9249"/>
              <a:gd name="T14" fmla="*/ 1865 w 4735"/>
              <a:gd name="T15" fmla="*/ 3047 h 9249"/>
              <a:gd name="T16" fmla="*/ 1769 w 4735"/>
              <a:gd name="T17" fmla="*/ 3677 h 9249"/>
              <a:gd name="T18" fmla="*/ 1558 w 4735"/>
              <a:gd name="T19" fmla="*/ 5985 h 9249"/>
              <a:gd name="T20" fmla="*/ 1548 w 4735"/>
              <a:gd name="T21" fmla="*/ 6327 h 9249"/>
              <a:gd name="T22" fmla="*/ 1591 w 4735"/>
              <a:gd name="T23" fmla="*/ 5974 h 9249"/>
              <a:gd name="T24" fmla="*/ 2059 w 4735"/>
              <a:gd name="T25" fmla="*/ 2762 h 9249"/>
              <a:gd name="T26" fmla="*/ 2105 w 4735"/>
              <a:gd name="T27" fmla="*/ 2512 h 9249"/>
              <a:gd name="T28" fmla="*/ 2185 w 4735"/>
              <a:gd name="T29" fmla="*/ 2519 h 9249"/>
              <a:gd name="T30" fmla="*/ 2265 w 4735"/>
              <a:gd name="T31" fmla="*/ 2525 h 9249"/>
              <a:gd name="T32" fmla="*/ 2263 w 4735"/>
              <a:gd name="T33" fmla="*/ 4150 h 9249"/>
              <a:gd name="T34" fmla="*/ 2258 w 4735"/>
              <a:gd name="T35" fmla="*/ 9249 h 9249"/>
              <a:gd name="T36" fmla="*/ 2651 w 4735"/>
              <a:gd name="T37" fmla="*/ 9249 h 9249"/>
              <a:gd name="T38" fmla="*/ 2623 w 4735"/>
              <a:gd name="T39" fmla="*/ 8637 h 9249"/>
              <a:gd name="T40" fmla="*/ 2542 w 4735"/>
              <a:gd name="T41" fmla="*/ 5598 h 9249"/>
              <a:gd name="T42" fmla="*/ 2484 w 4735"/>
              <a:gd name="T43" fmla="*/ 3337 h 9249"/>
              <a:gd name="T44" fmla="*/ 2471 w 4735"/>
              <a:gd name="T45" fmla="*/ 2513 h 9249"/>
              <a:gd name="T46" fmla="*/ 2659 w 4735"/>
              <a:gd name="T47" fmla="*/ 2516 h 9249"/>
              <a:gd name="T48" fmla="*/ 2869 w 4735"/>
              <a:gd name="T49" fmla="*/ 2505 h 9249"/>
              <a:gd name="T50" fmla="*/ 2922 w 4735"/>
              <a:gd name="T51" fmla="*/ 2244 h 9249"/>
              <a:gd name="T52" fmla="*/ 2788 w 4735"/>
              <a:gd name="T53" fmla="*/ 2207 h 9249"/>
              <a:gd name="T54" fmla="*/ 2663 w 4735"/>
              <a:gd name="T55" fmla="*/ 2179 h 9249"/>
              <a:gd name="T56" fmla="*/ 3692 w 4735"/>
              <a:gd name="T57" fmla="*/ 1304 h 9249"/>
              <a:gd name="T58" fmla="*/ 4329 w 4735"/>
              <a:gd name="T59" fmla="*/ 838 h 9249"/>
              <a:gd name="T60" fmla="*/ 3481 w 4735"/>
              <a:gd name="T61" fmla="*/ 1297 h 9249"/>
              <a:gd name="T62" fmla="*/ 3173 w 4735"/>
              <a:gd name="T63" fmla="*/ 1488 h 9249"/>
              <a:gd name="T64" fmla="*/ 2308 w 4735"/>
              <a:gd name="T65" fmla="*/ 2063 h 9249"/>
              <a:gd name="T66" fmla="*/ 2019 w 4735"/>
              <a:gd name="T67" fmla="*/ 2188 h 9249"/>
              <a:gd name="T68" fmla="*/ 1904 w 4735"/>
              <a:gd name="T69" fmla="*/ 1984 h 9249"/>
              <a:gd name="T70" fmla="*/ 1358 w 4735"/>
              <a:gd name="T71" fmla="*/ 1355 h 9249"/>
              <a:gd name="T72" fmla="*/ 226 w 4735"/>
              <a:gd name="T73" fmla="*/ 227 h 9249"/>
              <a:gd name="T74" fmla="*/ 1 w 4735"/>
              <a:gd name="T75" fmla="*/ 1 h 9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35" h="9249">
                <a:moveTo>
                  <a:pt x="1" y="1"/>
                </a:moveTo>
                <a:cubicBezTo>
                  <a:pt x="0" y="0"/>
                  <a:pt x="0" y="1"/>
                  <a:pt x="0" y="1"/>
                </a:cubicBezTo>
                <a:cubicBezTo>
                  <a:pt x="0" y="18"/>
                  <a:pt x="241" y="338"/>
                  <a:pt x="424" y="565"/>
                </a:cubicBezTo>
                <a:cubicBezTo>
                  <a:pt x="817" y="1052"/>
                  <a:pt x="1637" y="2033"/>
                  <a:pt x="1748" y="2149"/>
                </a:cubicBezTo>
                <a:cubicBezTo>
                  <a:pt x="1833" y="2238"/>
                  <a:pt x="1851" y="2270"/>
                  <a:pt x="1842" y="2317"/>
                </a:cubicBezTo>
                <a:cubicBezTo>
                  <a:pt x="1833" y="2360"/>
                  <a:pt x="1845" y="2392"/>
                  <a:pt x="1888" y="2438"/>
                </a:cubicBezTo>
                <a:cubicBezTo>
                  <a:pt x="1943" y="2497"/>
                  <a:pt x="1946" y="2509"/>
                  <a:pt x="1932" y="2657"/>
                </a:cubicBezTo>
                <a:cubicBezTo>
                  <a:pt x="1925" y="2743"/>
                  <a:pt x="1894" y="2918"/>
                  <a:pt x="1865" y="3047"/>
                </a:cubicBezTo>
                <a:cubicBezTo>
                  <a:pt x="1836" y="3176"/>
                  <a:pt x="1793" y="3459"/>
                  <a:pt x="1769" y="3677"/>
                </a:cubicBezTo>
                <a:cubicBezTo>
                  <a:pt x="1625" y="4987"/>
                  <a:pt x="1570" y="5584"/>
                  <a:pt x="1558" y="5985"/>
                </a:cubicBezTo>
                <a:lnTo>
                  <a:pt x="1548" y="6327"/>
                </a:lnTo>
                <a:lnTo>
                  <a:pt x="1591" y="5974"/>
                </a:lnTo>
                <a:cubicBezTo>
                  <a:pt x="1710" y="4993"/>
                  <a:pt x="1945" y="3377"/>
                  <a:pt x="2059" y="2762"/>
                </a:cubicBezTo>
                <a:lnTo>
                  <a:pt x="2105" y="2512"/>
                </a:lnTo>
                <a:lnTo>
                  <a:pt x="2185" y="2519"/>
                </a:lnTo>
                <a:lnTo>
                  <a:pt x="2265" y="2525"/>
                </a:lnTo>
                <a:lnTo>
                  <a:pt x="2263" y="4150"/>
                </a:lnTo>
                <a:cubicBezTo>
                  <a:pt x="2259" y="6967"/>
                  <a:pt x="2264" y="8794"/>
                  <a:pt x="2258" y="9249"/>
                </a:cubicBezTo>
                <a:lnTo>
                  <a:pt x="2651" y="9249"/>
                </a:lnTo>
                <a:cubicBezTo>
                  <a:pt x="2638" y="9164"/>
                  <a:pt x="2631" y="8991"/>
                  <a:pt x="2623" y="8637"/>
                </a:cubicBezTo>
                <a:cubicBezTo>
                  <a:pt x="2599" y="7597"/>
                  <a:pt x="2565" y="6349"/>
                  <a:pt x="2542" y="5598"/>
                </a:cubicBezTo>
                <a:cubicBezTo>
                  <a:pt x="2503" y="4375"/>
                  <a:pt x="2498" y="4181"/>
                  <a:pt x="2484" y="3337"/>
                </a:cubicBezTo>
                <a:lnTo>
                  <a:pt x="2471" y="2513"/>
                </a:lnTo>
                <a:lnTo>
                  <a:pt x="2659" y="2516"/>
                </a:lnTo>
                <a:cubicBezTo>
                  <a:pt x="2763" y="2518"/>
                  <a:pt x="2857" y="2513"/>
                  <a:pt x="2869" y="2505"/>
                </a:cubicBezTo>
                <a:cubicBezTo>
                  <a:pt x="2901" y="2486"/>
                  <a:pt x="2945" y="2267"/>
                  <a:pt x="2922" y="2244"/>
                </a:cubicBezTo>
                <a:cubicBezTo>
                  <a:pt x="2911" y="2234"/>
                  <a:pt x="2851" y="2217"/>
                  <a:pt x="2788" y="2207"/>
                </a:cubicBezTo>
                <a:cubicBezTo>
                  <a:pt x="2725" y="2197"/>
                  <a:pt x="2668" y="2185"/>
                  <a:pt x="2663" y="2179"/>
                </a:cubicBezTo>
                <a:cubicBezTo>
                  <a:pt x="2644" y="2160"/>
                  <a:pt x="3211" y="1678"/>
                  <a:pt x="3692" y="1304"/>
                </a:cubicBezTo>
                <a:cubicBezTo>
                  <a:pt x="3793" y="1227"/>
                  <a:pt x="4116" y="990"/>
                  <a:pt x="4329" y="838"/>
                </a:cubicBezTo>
                <a:cubicBezTo>
                  <a:pt x="4735" y="550"/>
                  <a:pt x="4205" y="836"/>
                  <a:pt x="3481" y="1297"/>
                </a:cubicBezTo>
                <a:cubicBezTo>
                  <a:pt x="3347" y="1382"/>
                  <a:pt x="3209" y="1468"/>
                  <a:pt x="3173" y="1488"/>
                </a:cubicBezTo>
                <a:cubicBezTo>
                  <a:pt x="3046" y="1560"/>
                  <a:pt x="2462" y="1947"/>
                  <a:pt x="2308" y="2063"/>
                </a:cubicBezTo>
                <a:cubicBezTo>
                  <a:pt x="2148" y="2182"/>
                  <a:pt x="2064" y="2218"/>
                  <a:pt x="2019" y="2188"/>
                </a:cubicBezTo>
                <a:cubicBezTo>
                  <a:pt x="2005" y="2179"/>
                  <a:pt x="1953" y="2087"/>
                  <a:pt x="1904" y="1984"/>
                </a:cubicBezTo>
                <a:cubicBezTo>
                  <a:pt x="1801" y="1768"/>
                  <a:pt x="1799" y="1765"/>
                  <a:pt x="1358" y="1355"/>
                </a:cubicBezTo>
                <a:cubicBezTo>
                  <a:pt x="1007" y="1027"/>
                  <a:pt x="598" y="619"/>
                  <a:pt x="226" y="227"/>
                </a:cubicBezTo>
                <a:cubicBezTo>
                  <a:pt x="109" y="103"/>
                  <a:pt x="13" y="6"/>
                  <a:pt x="1" y="1"/>
                </a:cubicBezTo>
                <a:close/>
              </a:path>
            </a:pathLst>
          </a:custGeom>
          <a:solidFill>
            <a:srgbClr val="FBBA68"/>
          </a:solidFill>
          <a:ln w="0">
            <a:solidFill>
              <a:schemeClr val="bg2"/>
            </a:solidFill>
            <a:prstDash val="solid"/>
            <a:round/>
            <a:headEnd/>
            <a:tailEnd/>
          </a:ln>
        </p:spPr>
        <p:txBody>
          <a:bodyPr vert="horz" wrap="square" lIns="84406" tIns="42203" rIns="84406" bIns="42203" numCol="1" anchor="t" anchorCtr="0" compatLnSpc="1">
            <a:prstTxWarp prst="textNoShape">
              <a:avLst/>
            </a:prstTxWarp>
          </a:bodyPr>
          <a:lstStyle/>
          <a:p>
            <a:endParaRPr lang="en-GB" dirty="0"/>
          </a:p>
        </p:txBody>
      </p:sp>
      <p:sp>
        <p:nvSpPr>
          <p:cNvPr id="815" name="AutoShape 22"/>
          <p:cNvSpPr>
            <a:spLocks/>
          </p:cNvSpPr>
          <p:nvPr/>
        </p:nvSpPr>
        <p:spPr bwMode="auto">
          <a:xfrm>
            <a:off x="7096075" y="1382755"/>
            <a:ext cx="144614" cy="1370190"/>
          </a:xfrm>
          <a:prstGeom prst="leftBrace">
            <a:avLst>
              <a:gd name="adj1" fmla="val 76667"/>
              <a:gd name="adj2" fmla="val 50000"/>
            </a:avLst>
          </a:prstGeom>
          <a:noFill/>
          <a:ln w="12700">
            <a:solidFill>
              <a:schemeClr val="bg1">
                <a:lumMod val="75000"/>
              </a:schemeClr>
            </a:solidFill>
            <a:prstDash val="solid"/>
            <a:round/>
            <a:headEnd type="none" w="sm" len="sm"/>
            <a:tailEnd type="none" w="sm" len="sm"/>
          </a:ln>
          <a:effectLst/>
        </p:spPr>
        <p:txBody>
          <a:bodyPr wrap="none" lIns="77510" tIns="38755" rIns="77510" bIns="38755" anchor="ctr"/>
          <a:lstStyle/>
          <a:p>
            <a:pPr eaLnBrk="1" hangingPunct="1">
              <a:defRPr/>
            </a:pPr>
            <a:endParaRPr lang="en-GB" sz="554" dirty="0">
              <a:latin typeface="+mn-lt"/>
            </a:endParaRPr>
          </a:p>
        </p:txBody>
      </p:sp>
      <p:sp>
        <p:nvSpPr>
          <p:cNvPr id="499" name="Oval 498"/>
          <p:cNvSpPr>
            <a:spLocks/>
          </p:cNvSpPr>
          <p:nvPr/>
        </p:nvSpPr>
        <p:spPr>
          <a:xfrm>
            <a:off x="5348681" y="3988495"/>
            <a:ext cx="61994" cy="56355"/>
          </a:xfrm>
          <a:prstGeom prst="ellipse">
            <a:avLst/>
          </a:prstGeom>
          <a:ln/>
        </p:spPr>
        <p:style>
          <a:lnRef idx="0">
            <a:schemeClr val="accent1"/>
          </a:lnRef>
          <a:fillRef idx="3">
            <a:schemeClr val="accent1"/>
          </a:fillRef>
          <a:effectRef idx="3">
            <a:schemeClr val="accent1"/>
          </a:effectRef>
          <a:fontRef idx="minor">
            <a:schemeClr val="lt1"/>
          </a:fontRef>
        </p:style>
        <p:txBody>
          <a:bodyPr lIns="66462" tIns="33231" rIns="66462" bIns="33231" rtlCol="0" anchor="ctr"/>
          <a:lstStyle/>
          <a:p>
            <a:pPr algn="ctr"/>
            <a:endParaRPr lang="en-GB" sz="831" dirty="0"/>
          </a:p>
        </p:txBody>
      </p:sp>
      <p:sp>
        <p:nvSpPr>
          <p:cNvPr id="501" name="Oval 500"/>
          <p:cNvSpPr>
            <a:spLocks/>
          </p:cNvSpPr>
          <p:nvPr/>
        </p:nvSpPr>
        <p:spPr>
          <a:xfrm>
            <a:off x="6644307" y="4061381"/>
            <a:ext cx="61994" cy="56355"/>
          </a:xfrm>
          <a:prstGeom prst="ellipse">
            <a:avLst/>
          </a:prstGeom>
          <a:ln/>
        </p:spPr>
        <p:style>
          <a:lnRef idx="0">
            <a:schemeClr val="accent1"/>
          </a:lnRef>
          <a:fillRef idx="3">
            <a:schemeClr val="accent1"/>
          </a:fillRef>
          <a:effectRef idx="3">
            <a:schemeClr val="accent1"/>
          </a:effectRef>
          <a:fontRef idx="minor">
            <a:schemeClr val="lt1"/>
          </a:fontRef>
        </p:style>
        <p:txBody>
          <a:bodyPr lIns="66462" tIns="33231" rIns="66462" bIns="33231" rtlCol="0" anchor="ctr"/>
          <a:lstStyle/>
          <a:p>
            <a:pPr algn="ctr"/>
            <a:endParaRPr lang="en-GB" sz="831" dirty="0"/>
          </a:p>
        </p:txBody>
      </p:sp>
      <p:sp>
        <p:nvSpPr>
          <p:cNvPr id="502" name="Oval 501"/>
          <p:cNvSpPr>
            <a:spLocks/>
          </p:cNvSpPr>
          <p:nvPr/>
        </p:nvSpPr>
        <p:spPr>
          <a:xfrm>
            <a:off x="5188962" y="4317038"/>
            <a:ext cx="61994" cy="56355"/>
          </a:xfrm>
          <a:prstGeom prst="ellipse">
            <a:avLst/>
          </a:prstGeom>
          <a:ln/>
        </p:spPr>
        <p:style>
          <a:lnRef idx="0">
            <a:schemeClr val="accent1"/>
          </a:lnRef>
          <a:fillRef idx="3">
            <a:schemeClr val="accent1"/>
          </a:fillRef>
          <a:effectRef idx="3">
            <a:schemeClr val="accent1"/>
          </a:effectRef>
          <a:fontRef idx="minor">
            <a:schemeClr val="lt1"/>
          </a:fontRef>
        </p:style>
        <p:txBody>
          <a:bodyPr lIns="66462" tIns="33231" rIns="66462" bIns="33231" rtlCol="0" anchor="ctr"/>
          <a:lstStyle/>
          <a:p>
            <a:pPr algn="ctr"/>
            <a:endParaRPr lang="en-GB" sz="831" dirty="0"/>
          </a:p>
        </p:txBody>
      </p:sp>
      <p:sp>
        <p:nvSpPr>
          <p:cNvPr id="551" name="Oval 550"/>
          <p:cNvSpPr>
            <a:spLocks/>
          </p:cNvSpPr>
          <p:nvPr/>
        </p:nvSpPr>
        <p:spPr>
          <a:xfrm>
            <a:off x="5190639" y="4684960"/>
            <a:ext cx="61994" cy="56355"/>
          </a:xfrm>
          <a:prstGeom prst="ellipse">
            <a:avLst/>
          </a:prstGeom>
          <a:ln/>
        </p:spPr>
        <p:style>
          <a:lnRef idx="0">
            <a:schemeClr val="accent2"/>
          </a:lnRef>
          <a:fillRef idx="3">
            <a:schemeClr val="accent2"/>
          </a:fillRef>
          <a:effectRef idx="3">
            <a:schemeClr val="accent2"/>
          </a:effectRef>
          <a:fontRef idx="minor">
            <a:schemeClr val="lt1"/>
          </a:fontRef>
        </p:style>
        <p:txBody>
          <a:bodyPr lIns="66462" tIns="33231" rIns="66462" bIns="33231" rtlCol="0" anchor="ctr"/>
          <a:lstStyle/>
          <a:p>
            <a:pPr algn="ctr"/>
            <a:endParaRPr lang="en-GB" sz="831" dirty="0"/>
          </a:p>
        </p:txBody>
      </p:sp>
      <p:sp>
        <p:nvSpPr>
          <p:cNvPr id="503" name="Oval 502"/>
          <p:cNvSpPr>
            <a:spLocks/>
          </p:cNvSpPr>
          <p:nvPr/>
        </p:nvSpPr>
        <p:spPr>
          <a:xfrm>
            <a:off x="6667008" y="2745246"/>
            <a:ext cx="61994" cy="56355"/>
          </a:xfrm>
          <a:prstGeom prst="ellipse">
            <a:avLst/>
          </a:prstGeom>
          <a:ln/>
        </p:spPr>
        <p:style>
          <a:lnRef idx="0">
            <a:schemeClr val="accent1"/>
          </a:lnRef>
          <a:fillRef idx="3">
            <a:schemeClr val="accent1"/>
          </a:fillRef>
          <a:effectRef idx="3">
            <a:schemeClr val="accent1"/>
          </a:effectRef>
          <a:fontRef idx="minor">
            <a:schemeClr val="lt1"/>
          </a:fontRef>
        </p:style>
        <p:txBody>
          <a:bodyPr lIns="66462" tIns="33231" rIns="66462" bIns="33231" rtlCol="0" anchor="ctr"/>
          <a:lstStyle/>
          <a:p>
            <a:pPr algn="ctr"/>
            <a:endParaRPr lang="en-GB" sz="831" dirty="0"/>
          </a:p>
        </p:txBody>
      </p:sp>
      <p:sp>
        <p:nvSpPr>
          <p:cNvPr id="94" name="Oval 93"/>
          <p:cNvSpPr>
            <a:spLocks/>
          </p:cNvSpPr>
          <p:nvPr/>
        </p:nvSpPr>
        <p:spPr>
          <a:xfrm>
            <a:off x="5439906" y="4046535"/>
            <a:ext cx="61994" cy="56355"/>
          </a:xfrm>
          <a:prstGeom prst="ellipse">
            <a:avLst/>
          </a:prstGeom>
          <a:ln/>
        </p:spPr>
        <p:style>
          <a:lnRef idx="0">
            <a:schemeClr val="accent1"/>
          </a:lnRef>
          <a:fillRef idx="3">
            <a:schemeClr val="accent1"/>
          </a:fillRef>
          <a:effectRef idx="3">
            <a:schemeClr val="accent1"/>
          </a:effectRef>
          <a:fontRef idx="minor">
            <a:schemeClr val="lt1"/>
          </a:fontRef>
        </p:style>
        <p:txBody>
          <a:bodyPr lIns="66462" tIns="33231" rIns="66462" bIns="33231" rtlCol="0" anchor="ctr"/>
          <a:lstStyle/>
          <a:p>
            <a:pPr algn="ctr"/>
            <a:endParaRPr lang="en-GB" sz="831" dirty="0"/>
          </a:p>
        </p:txBody>
      </p:sp>
      <p:sp>
        <p:nvSpPr>
          <p:cNvPr id="97" name="TextBox 25"/>
          <p:cNvSpPr txBox="1">
            <a:spLocks noChangeArrowheads="1"/>
          </p:cNvSpPr>
          <p:nvPr/>
        </p:nvSpPr>
        <p:spPr bwMode="auto">
          <a:xfrm>
            <a:off x="3006706" y="3065162"/>
            <a:ext cx="1154162" cy="129266"/>
          </a:xfrm>
          <a:prstGeom prst="rect">
            <a:avLst/>
          </a:prstGeom>
          <a:noFill/>
          <a:ln>
            <a:noFill/>
          </a:ln>
          <a:extLst/>
        </p:spPr>
        <p:txBody>
          <a:bodyPr wrap="none" lIns="0" tIns="0" rIns="0" bIns="0">
            <a:spAutoFit/>
          </a:bodyPr>
          <a:lstStyle>
            <a:lvl1pPr defTabSz="912813">
              <a:lnSpc>
                <a:spcPct val="110000"/>
              </a:lnSpc>
              <a:spcBef>
                <a:spcPts val="600"/>
              </a:spcBef>
              <a:buFont typeface="Arial" panose="020B0604020202020204" pitchFamily="34" charset="0"/>
              <a:defRPr sz="1000" i="1">
                <a:solidFill>
                  <a:schemeClr val="tx2"/>
                </a:solidFill>
                <a:latin typeface="Verdana" panose="020B0604030504040204" pitchFamily="34" charset="0"/>
              </a:defRPr>
            </a:lvl1pPr>
            <a:lvl2pPr marL="742950" indent="-285750" defTabSz="912813">
              <a:lnSpc>
                <a:spcPct val="110000"/>
              </a:lnSpc>
              <a:spcBef>
                <a:spcPts val="600"/>
              </a:spcBef>
              <a:buClr>
                <a:srgbClr val="DF6822"/>
              </a:buClr>
              <a:buFont typeface="Arial" panose="020B0604020202020204" pitchFamily="34" charset="0"/>
              <a:buChar char="•"/>
              <a:defRPr sz="800">
                <a:solidFill>
                  <a:schemeClr val="tx1"/>
                </a:solidFill>
                <a:latin typeface="Verdana" panose="020B0604030504040204" pitchFamily="34" charset="0"/>
              </a:defRPr>
            </a:lvl2pPr>
            <a:lvl3pPr marL="1143000" indent="-228600" defTabSz="912813">
              <a:lnSpc>
                <a:spcPct val="110000"/>
              </a:lnSpc>
              <a:spcBef>
                <a:spcPts val="300"/>
              </a:spcBef>
              <a:buClr>
                <a:schemeClr val="tx2"/>
              </a:buClr>
              <a:buFont typeface="Verdana" panose="020B0604030504040204" pitchFamily="34" charset="0"/>
              <a:buChar char="–"/>
              <a:defRPr sz="800">
                <a:solidFill>
                  <a:schemeClr val="tx1"/>
                </a:solidFill>
                <a:latin typeface="Verdana" panose="020B0604030504040204" pitchFamily="34" charset="0"/>
              </a:defRPr>
            </a:lvl3pPr>
            <a:lvl4pPr marL="1600200" indent="-228600" defTabSz="912813">
              <a:lnSpc>
                <a:spcPct val="110000"/>
              </a:lnSpc>
              <a:spcBef>
                <a:spcPts val="300"/>
              </a:spcBef>
              <a:buClr>
                <a:schemeClr val="tx2"/>
              </a:buClr>
              <a:buFont typeface="Arial" panose="020B0604020202020204" pitchFamily="34" charset="0"/>
              <a:buChar char="•"/>
              <a:defRPr sz="800">
                <a:solidFill>
                  <a:schemeClr val="tx1"/>
                </a:solidFill>
                <a:latin typeface="Verdana" panose="020B0604030504040204" pitchFamily="34" charset="0"/>
              </a:defRPr>
            </a:lvl4pPr>
            <a:lvl5pPr marL="2057400" indent="-228600" defTabSz="912813">
              <a:lnSpc>
                <a:spcPct val="110000"/>
              </a:lnSpc>
              <a:spcBef>
                <a:spcPts val="300"/>
              </a:spcBef>
              <a:buClr>
                <a:schemeClr val="tx2"/>
              </a:buClr>
              <a:buFont typeface="Verdana" panose="020B0604030504040204" pitchFamily="34" charset="0"/>
              <a:buChar char="–"/>
              <a:defRPr sz="800">
                <a:solidFill>
                  <a:schemeClr val="tx1"/>
                </a:solidFill>
                <a:latin typeface="Verdana" panose="020B0604030504040204" pitchFamily="34" charset="0"/>
              </a:defRPr>
            </a:lvl5pPr>
            <a:lvl6pPr marL="2514600" indent="-228600" defTabSz="912813" eaLnBrk="0" fontAlgn="base" hangingPunct="0">
              <a:lnSpc>
                <a:spcPct val="110000"/>
              </a:lnSpc>
              <a:spcBef>
                <a:spcPts val="300"/>
              </a:spcBef>
              <a:spcAft>
                <a:spcPct val="0"/>
              </a:spcAft>
              <a:buClr>
                <a:schemeClr val="tx2"/>
              </a:buClr>
              <a:buFont typeface="Verdana" panose="020B0604030504040204" pitchFamily="34" charset="0"/>
              <a:buChar char="–"/>
              <a:defRPr sz="800">
                <a:solidFill>
                  <a:schemeClr val="tx1"/>
                </a:solidFill>
                <a:latin typeface="Verdana" panose="020B0604030504040204" pitchFamily="34" charset="0"/>
              </a:defRPr>
            </a:lvl6pPr>
            <a:lvl7pPr marL="2971800" indent="-228600" defTabSz="912813" eaLnBrk="0" fontAlgn="base" hangingPunct="0">
              <a:lnSpc>
                <a:spcPct val="110000"/>
              </a:lnSpc>
              <a:spcBef>
                <a:spcPts val="300"/>
              </a:spcBef>
              <a:spcAft>
                <a:spcPct val="0"/>
              </a:spcAft>
              <a:buClr>
                <a:schemeClr val="tx2"/>
              </a:buClr>
              <a:buFont typeface="Verdana" panose="020B0604030504040204" pitchFamily="34" charset="0"/>
              <a:buChar char="–"/>
              <a:defRPr sz="800">
                <a:solidFill>
                  <a:schemeClr val="tx1"/>
                </a:solidFill>
                <a:latin typeface="Verdana" panose="020B0604030504040204" pitchFamily="34" charset="0"/>
              </a:defRPr>
            </a:lvl7pPr>
            <a:lvl8pPr marL="3429000" indent="-228600" defTabSz="912813" eaLnBrk="0" fontAlgn="base" hangingPunct="0">
              <a:lnSpc>
                <a:spcPct val="110000"/>
              </a:lnSpc>
              <a:spcBef>
                <a:spcPts val="300"/>
              </a:spcBef>
              <a:spcAft>
                <a:spcPct val="0"/>
              </a:spcAft>
              <a:buClr>
                <a:schemeClr val="tx2"/>
              </a:buClr>
              <a:buFont typeface="Verdana" panose="020B0604030504040204" pitchFamily="34" charset="0"/>
              <a:buChar char="–"/>
              <a:defRPr sz="800">
                <a:solidFill>
                  <a:schemeClr val="tx1"/>
                </a:solidFill>
                <a:latin typeface="Verdana" panose="020B0604030504040204" pitchFamily="34" charset="0"/>
              </a:defRPr>
            </a:lvl8pPr>
            <a:lvl9pPr marL="3886200" indent="-228600" defTabSz="912813" eaLnBrk="0" fontAlgn="base" hangingPunct="0">
              <a:lnSpc>
                <a:spcPct val="110000"/>
              </a:lnSpc>
              <a:spcBef>
                <a:spcPts val="300"/>
              </a:spcBef>
              <a:spcAft>
                <a:spcPct val="0"/>
              </a:spcAft>
              <a:buClr>
                <a:schemeClr val="tx2"/>
              </a:buClr>
              <a:buFont typeface="Verdana" panose="020B0604030504040204" pitchFamily="34" charset="0"/>
              <a:buChar char="–"/>
              <a:defRPr sz="800">
                <a:solidFill>
                  <a:schemeClr val="tx1"/>
                </a:solidFill>
                <a:latin typeface="Verdana" panose="020B0604030504040204" pitchFamily="34" charset="0"/>
              </a:defRPr>
            </a:lvl9pPr>
          </a:lstStyle>
          <a:p>
            <a:pPr>
              <a:lnSpc>
                <a:spcPct val="120000"/>
              </a:lnSpc>
              <a:spcBef>
                <a:spcPct val="0"/>
              </a:spcBef>
              <a:buFontTx/>
              <a:buNone/>
            </a:pPr>
            <a:r>
              <a:rPr lang="en-US" altLang="en-US" sz="700" b="1" i="0" dirty="0" err="1">
                <a:solidFill>
                  <a:schemeClr val="tx1"/>
                </a:solidFill>
                <a:latin typeface="+mn-lt"/>
              </a:rPr>
              <a:t>Tweede</a:t>
            </a:r>
            <a:r>
              <a:rPr lang="en-US" altLang="en-US" sz="700" b="1" i="0" dirty="0">
                <a:solidFill>
                  <a:schemeClr val="tx1"/>
                </a:solidFill>
                <a:latin typeface="+mn-lt"/>
              </a:rPr>
              <a:t> </a:t>
            </a:r>
            <a:r>
              <a:rPr lang="en-US" altLang="en-US" sz="700" b="1" i="0" dirty="0" err="1" smtClean="0">
                <a:solidFill>
                  <a:schemeClr val="tx1"/>
                </a:solidFill>
                <a:latin typeface="+mn-lt"/>
              </a:rPr>
              <a:t>Coentunnel</a:t>
            </a:r>
            <a:r>
              <a:rPr lang="en-US" altLang="en-US" sz="700" b="1" i="0" dirty="0" smtClean="0">
                <a:solidFill>
                  <a:schemeClr val="tx1"/>
                </a:solidFill>
                <a:latin typeface="+mn-lt"/>
              </a:rPr>
              <a:t> </a:t>
            </a:r>
            <a:r>
              <a:rPr lang="en-US" altLang="en-US" sz="700" i="0" dirty="0" smtClean="0">
                <a:solidFill>
                  <a:schemeClr val="tx1"/>
                </a:solidFill>
                <a:latin typeface="+mn-lt"/>
              </a:rPr>
              <a:t>A10 </a:t>
            </a:r>
            <a:r>
              <a:rPr lang="en-US" altLang="en-US" sz="700" i="0" dirty="0">
                <a:solidFill>
                  <a:schemeClr val="tx1"/>
                </a:solidFill>
                <a:latin typeface="+mn-lt"/>
              </a:rPr>
              <a:t>Tunnel</a:t>
            </a:r>
            <a:endParaRPr lang="en-US" altLang="en-US" sz="700" b="1" i="0" dirty="0">
              <a:solidFill>
                <a:schemeClr val="tx1"/>
              </a:solidFill>
              <a:latin typeface="+mn-lt"/>
            </a:endParaRPr>
          </a:p>
        </p:txBody>
      </p:sp>
      <p:cxnSp>
        <p:nvCxnSpPr>
          <p:cNvPr id="107" name="Elbow Connector 106"/>
          <p:cNvCxnSpPr>
            <a:endCxn id="94" idx="2"/>
          </p:cNvCxnSpPr>
          <p:nvPr/>
        </p:nvCxnSpPr>
        <p:spPr>
          <a:xfrm>
            <a:off x="4324309" y="3121908"/>
            <a:ext cx="1115597" cy="952804"/>
          </a:xfrm>
          <a:prstGeom prst="bentConnector3">
            <a:avLst>
              <a:gd name="adj1" fmla="val 50628"/>
            </a:avLst>
          </a:prstGeom>
          <a:ln>
            <a:solidFill>
              <a:schemeClr val="bg1">
                <a:lumMod val="50000"/>
              </a:schemeClr>
            </a:solidFill>
            <a:prstDash val="sysDash"/>
            <a:tailEnd type="none"/>
          </a:ln>
        </p:spPr>
        <p:style>
          <a:lnRef idx="1">
            <a:schemeClr val="accent1"/>
          </a:lnRef>
          <a:fillRef idx="0">
            <a:schemeClr val="accent1"/>
          </a:fillRef>
          <a:effectRef idx="0">
            <a:schemeClr val="accent1"/>
          </a:effectRef>
          <a:fontRef idx="minor">
            <a:schemeClr val="tx1"/>
          </a:fontRef>
        </p:style>
      </p:cxnSp>
      <p:sp>
        <p:nvSpPr>
          <p:cNvPr id="120" name="Oval 119"/>
          <p:cNvSpPr>
            <a:spLocks/>
          </p:cNvSpPr>
          <p:nvPr/>
        </p:nvSpPr>
        <p:spPr>
          <a:xfrm>
            <a:off x="6734256" y="2640275"/>
            <a:ext cx="61994" cy="56355"/>
          </a:xfrm>
          <a:prstGeom prst="ellipse">
            <a:avLst/>
          </a:prstGeom>
          <a:ln/>
        </p:spPr>
        <p:style>
          <a:lnRef idx="0">
            <a:schemeClr val="accent2"/>
          </a:lnRef>
          <a:fillRef idx="3">
            <a:schemeClr val="accent2"/>
          </a:fillRef>
          <a:effectRef idx="3">
            <a:schemeClr val="accent2"/>
          </a:effectRef>
          <a:fontRef idx="minor">
            <a:schemeClr val="lt1"/>
          </a:fontRef>
        </p:style>
        <p:txBody>
          <a:bodyPr lIns="66462" tIns="33231" rIns="66462" bIns="33231" rtlCol="0" anchor="ctr"/>
          <a:lstStyle/>
          <a:p>
            <a:pPr algn="ctr"/>
            <a:endParaRPr lang="en-GB" sz="831" dirty="0"/>
          </a:p>
        </p:txBody>
      </p:sp>
      <p:sp>
        <p:nvSpPr>
          <p:cNvPr id="121" name="TextBox 25"/>
          <p:cNvSpPr txBox="1">
            <a:spLocks noChangeArrowheads="1"/>
          </p:cNvSpPr>
          <p:nvPr/>
        </p:nvSpPr>
        <p:spPr bwMode="auto">
          <a:xfrm>
            <a:off x="7413693" y="2843634"/>
            <a:ext cx="1543384" cy="129266"/>
          </a:xfrm>
          <a:prstGeom prst="rect">
            <a:avLst/>
          </a:prstGeom>
          <a:noFill/>
          <a:ln>
            <a:noFill/>
          </a:ln>
          <a:extLst/>
        </p:spPr>
        <p:txBody>
          <a:bodyPr wrap="square" lIns="0" tIns="0" rIns="0" bIns="0">
            <a:spAutoFit/>
          </a:bodyPr>
          <a:lstStyle>
            <a:lvl1pPr defTabSz="912813">
              <a:lnSpc>
                <a:spcPct val="110000"/>
              </a:lnSpc>
              <a:spcBef>
                <a:spcPts val="600"/>
              </a:spcBef>
              <a:buFont typeface="Arial" panose="020B0604020202020204" pitchFamily="34" charset="0"/>
              <a:defRPr sz="1000" i="1">
                <a:solidFill>
                  <a:schemeClr val="tx2"/>
                </a:solidFill>
                <a:latin typeface="Verdana" panose="020B0604030504040204" pitchFamily="34" charset="0"/>
              </a:defRPr>
            </a:lvl1pPr>
            <a:lvl2pPr marL="742950" indent="-285750" defTabSz="912813">
              <a:lnSpc>
                <a:spcPct val="110000"/>
              </a:lnSpc>
              <a:spcBef>
                <a:spcPts val="600"/>
              </a:spcBef>
              <a:buClr>
                <a:srgbClr val="DF6822"/>
              </a:buClr>
              <a:buFont typeface="Arial" panose="020B0604020202020204" pitchFamily="34" charset="0"/>
              <a:buChar char="•"/>
              <a:defRPr sz="800">
                <a:solidFill>
                  <a:schemeClr val="tx1"/>
                </a:solidFill>
                <a:latin typeface="Verdana" panose="020B0604030504040204" pitchFamily="34" charset="0"/>
              </a:defRPr>
            </a:lvl2pPr>
            <a:lvl3pPr marL="1143000" indent="-228600" defTabSz="912813">
              <a:lnSpc>
                <a:spcPct val="110000"/>
              </a:lnSpc>
              <a:spcBef>
                <a:spcPts val="300"/>
              </a:spcBef>
              <a:buClr>
                <a:schemeClr val="tx2"/>
              </a:buClr>
              <a:buFont typeface="Verdana" panose="020B0604030504040204" pitchFamily="34" charset="0"/>
              <a:buChar char="–"/>
              <a:defRPr sz="800">
                <a:solidFill>
                  <a:schemeClr val="tx1"/>
                </a:solidFill>
                <a:latin typeface="Verdana" panose="020B0604030504040204" pitchFamily="34" charset="0"/>
              </a:defRPr>
            </a:lvl3pPr>
            <a:lvl4pPr marL="1600200" indent="-228600" defTabSz="912813">
              <a:lnSpc>
                <a:spcPct val="110000"/>
              </a:lnSpc>
              <a:spcBef>
                <a:spcPts val="300"/>
              </a:spcBef>
              <a:buClr>
                <a:schemeClr val="tx2"/>
              </a:buClr>
              <a:buFont typeface="Arial" panose="020B0604020202020204" pitchFamily="34" charset="0"/>
              <a:buChar char="•"/>
              <a:defRPr sz="800">
                <a:solidFill>
                  <a:schemeClr val="tx1"/>
                </a:solidFill>
                <a:latin typeface="Verdana" panose="020B0604030504040204" pitchFamily="34" charset="0"/>
              </a:defRPr>
            </a:lvl4pPr>
            <a:lvl5pPr marL="2057400" indent="-228600" defTabSz="912813">
              <a:lnSpc>
                <a:spcPct val="110000"/>
              </a:lnSpc>
              <a:spcBef>
                <a:spcPts val="300"/>
              </a:spcBef>
              <a:buClr>
                <a:schemeClr val="tx2"/>
              </a:buClr>
              <a:buFont typeface="Verdana" panose="020B0604030504040204" pitchFamily="34" charset="0"/>
              <a:buChar char="–"/>
              <a:defRPr sz="800">
                <a:solidFill>
                  <a:schemeClr val="tx1"/>
                </a:solidFill>
                <a:latin typeface="Verdana" panose="020B0604030504040204" pitchFamily="34" charset="0"/>
              </a:defRPr>
            </a:lvl5pPr>
            <a:lvl6pPr marL="2514600" indent="-228600" defTabSz="912813" eaLnBrk="0" fontAlgn="base" hangingPunct="0">
              <a:lnSpc>
                <a:spcPct val="110000"/>
              </a:lnSpc>
              <a:spcBef>
                <a:spcPts val="300"/>
              </a:spcBef>
              <a:spcAft>
                <a:spcPct val="0"/>
              </a:spcAft>
              <a:buClr>
                <a:schemeClr val="tx2"/>
              </a:buClr>
              <a:buFont typeface="Verdana" panose="020B0604030504040204" pitchFamily="34" charset="0"/>
              <a:buChar char="–"/>
              <a:defRPr sz="800">
                <a:solidFill>
                  <a:schemeClr val="tx1"/>
                </a:solidFill>
                <a:latin typeface="Verdana" panose="020B0604030504040204" pitchFamily="34" charset="0"/>
              </a:defRPr>
            </a:lvl6pPr>
            <a:lvl7pPr marL="2971800" indent="-228600" defTabSz="912813" eaLnBrk="0" fontAlgn="base" hangingPunct="0">
              <a:lnSpc>
                <a:spcPct val="110000"/>
              </a:lnSpc>
              <a:spcBef>
                <a:spcPts val="300"/>
              </a:spcBef>
              <a:spcAft>
                <a:spcPct val="0"/>
              </a:spcAft>
              <a:buClr>
                <a:schemeClr val="tx2"/>
              </a:buClr>
              <a:buFont typeface="Verdana" panose="020B0604030504040204" pitchFamily="34" charset="0"/>
              <a:buChar char="–"/>
              <a:defRPr sz="800">
                <a:solidFill>
                  <a:schemeClr val="tx1"/>
                </a:solidFill>
                <a:latin typeface="Verdana" panose="020B0604030504040204" pitchFamily="34" charset="0"/>
              </a:defRPr>
            </a:lvl7pPr>
            <a:lvl8pPr marL="3429000" indent="-228600" defTabSz="912813" eaLnBrk="0" fontAlgn="base" hangingPunct="0">
              <a:lnSpc>
                <a:spcPct val="110000"/>
              </a:lnSpc>
              <a:spcBef>
                <a:spcPts val="300"/>
              </a:spcBef>
              <a:spcAft>
                <a:spcPct val="0"/>
              </a:spcAft>
              <a:buClr>
                <a:schemeClr val="tx2"/>
              </a:buClr>
              <a:buFont typeface="Verdana" panose="020B0604030504040204" pitchFamily="34" charset="0"/>
              <a:buChar char="–"/>
              <a:defRPr sz="800">
                <a:solidFill>
                  <a:schemeClr val="tx1"/>
                </a:solidFill>
                <a:latin typeface="Verdana" panose="020B0604030504040204" pitchFamily="34" charset="0"/>
              </a:defRPr>
            </a:lvl8pPr>
            <a:lvl9pPr marL="3886200" indent="-228600" defTabSz="912813" eaLnBrk="0" fontAlgn="base" hangingPunct="0">
              <a:lnSpc>
                <a:spcPct val="110000"/>
              </a:lnSpc>
              <a:spcBef>
                <a:spcPts val="300"/>
              </a:spcBef>
              <a:spcAft>
                <a:spcPct val="0"/>
              </a:spcAft>
              <a:buClr>
                <a:schemeClr val="tx2"/>
              </a:buClr>
              <a:buFont typeface="Verdana" panose="020B0604030504040204" pitchFamily="34" charset="0"/>
              <a:buChar char="–"/>
              <a:defRPr sz="800">
                <a:solidFill>
                  <a:schemeClr val="tx1"/>
                </a:solidFill>
                <a:latin typeface="Verdana" panose="020B0604030504040204" pitchFamily="34" charset="0"/>
              </a:defRPr>
            </a:lvl9pPr>
          </a:lstStyle>
          <a:p>
            <a:pPr>
              <a:lnSpc>
                <a:spcPct val="120000"/>
              </a:lnSpc>
              <a:spcBef>
                <a:spcPct val="0"/>
              </a:spcBef>
              <a:buFontTx/>
              <a:buNone/>
            </a:pPr>
            <a:r>
              <a:rPr lang="en-US" altLang="en-US" sz="700" b="1" i="0" dirty="0">
                <a:solidFill>
                  <a:schemeClr val="tx1"/>
                </a:solidFill>
                <a:latin typeface="+mn-lt"/>
              </a:rPr>
              <a:t>Vopak </a:t>
            </a:r>
            <a:r>
              <a:rPr lang="en-US" altLang="en-US" sz="700" b="1" i="0" dirty="0" err="1" smtClean="0">
                <a:solidFill>
                  <a:schemeClr val="tx1"/>
                </a:solidFill>
                <a:latin typeface="+mn-lt"/>
              </a:rPr>
              <a:t>Eemshaven</a:t>
            </a:r>
            <a:r>
              <a:rPr lang="en-US" altLang="en-US" sz="700" b="1" i="0" dirty="0" smtClean="0">
                <a:solidFill>
                  <a:schemeClr val="tx1"/>
                </a:solidFill>
                <a:latin typeface="+mn-lt"/>
              </a:rPr>
              <a:t> </a:t>
            </a:r>
            <a:r>
              <a:rPr lang="en-US" altLang="en-US" sz="700" i="0" dirty="0" smtClean="0">
                <a:solidFill>
                  <a:schemeClr val="tx1"/>
                </a:solidFill>
                <a:latin typeface="+mn-lt"/>
              </a:rPr>
              <a:t>Strategic </a:t>
            </a:r>
            <a:r>
              <a:rPr lang="en-US" altLang="en-US" sz="700" i="0" dirty="0">
                <a:solidFill>
                  <a:schemeClr val="tx1"/>
                </a:solidFill>
                <a:latin typeface="+mn-lt"/>
              </a:rPr>
              <a:t>Oil Storage</a:t>
            </a:r>
          </a:p>
        </p:txBody>
      </p:sp>
      <p:cxnSp>
        <p:nvCxnSpPr>
          <p:cNvPr id="122" name="Elbow Connector 121"/>
          <p:cNvCxnSpPr/>
          <p:nvPr/>
        </p:nvCxnSpPr>
        <p:spPr>
          <a:xfrm>
            <a:off x="6797562" y="2682970"/>
            <a:ext cx="507889" cy="230614"/>
          </a:xfrm>
          <a:prstGeom prst="bentConnector3">
            <a:avLst>
              <a:gd name="adj1" fmla="val 50000"/>
            </a:avLst>
          </a:prstGeom>
          <a:ln>
            <a:solidFill>
              <a:schemeClr val="bg1">
                <a:lumMod val="50000"/>
              </a:schemeClr>
            </a:solidFill>
            <a:prstDash val="sysDash"/>
            <a:tailEnd type="none"/>
          </a:ln>
        </p:spPr>
        <p:style>
          <a:lnRef idx="1">
            <a:schemeClr val="accent1"/>
          </a:lnRef>
          <a:fillRef idx="0">
            <a:schemeClr val="accent1"/>
          </a:fillRef>
          <a:effectRef idx="0">
            <a:schemeClr val="accent1"/>
          </a:effectRef>
          <a:fontRef idx="minor">
            <a:schemeClr val="tx1"/>
          </a:fontRef>
        </p:style>
      </p:cxnSp>
      <p:sp>
        <p:nvSpPr>
          <p:cNvPr id="128" name="TextBox 25"/>
          <p:cNvSpPr txBox="1">
            <a:spLocks noChangeArrowheads="1"/>
          </p:cNvSpPr>
          <p:nvPr/>
        </p:nvSpPr>
        <p:spPr bwMode="auto">
          <a:xfrm>
            <a:off x="3006706" y="4311449"/>
            <a:ext cx="1532471" cy="129266"/>
          </a:xfrm>
          <a:prstGeom prst="rect">
            <a:avLst/>
          </a:prstGeom>
          <a:noFill/>
          <a:ln>
            <a:noFill/>
          </a:ln>
          <a:extLst/>
        </p:spPr>
        <p:txBody>
          <a:bodyPr wrap="none" lIns="0" tIns="0" rIns="0" bIns="0">
            <a:spAutoFit/>
          </a:bodyPr>
          <a:lstStyle>
            <a:lvl1pPr defTabSz="912813">
              <a:lnSpc>
                <a:spcPct val="110000"/>
              </a:lnSpc>
              <a:spcBef>
                <a:spcPts val="600"/>
              </a:spcBef>
              <a:buFont typeface="Arial" panose="020B0604020202020204" pitchFamily="34" charset="0"/>
              <a:defRPr sz="1000" i="1">
                <a:solidFill>
                  <a:schemeClr val="tx2"/>
                </a:solidFill>
                <a:latin typeface="Verdana" panose="020B0604030504040204" pitchFamily="34" charset="0"/>
              </a:defRPr>
            </a:lvl1pPr>
            <a:lvl2pPr marL="742950" indent="-285750" defTabSz="912813">
              <a:lnSpc>
                <a:spcPct val="110000"/>
              </a:lnSpc>
              <a:spcBef>
                <a:spcPts val="600"/>
              </a:spcBef>
              <a:buClr>
                <a:srgbClr val="DF6822"/>
              </a:buClr>
              <a:buFont typeface="Arial" panose="020B0604020202020204" pitchFamily="34" charset="0"/>
              <a:buChar char="•"/>
              <a:defRPr sz="800">
                <a:solidFill>
                  <a:schemeClr val="tx1"/>
                </a:solidFill>
                <a:latin typeface="Verdana" panose="020B0604030504040204" pitchFamily="34" charset="0"/>
              </a:defRPr>
            </a:lvl2pPr>
            <a:lvl3pPr marL="1143000" indent="-228600" defTabSz="912813">
              <a:lnSpc>
                <a:spcPct val="110000"/>
              </a:lnSpc>
              <a:spcBef>
                <a:spcPts val="300"/>
              </a:spcBef>
              <a:buClr>
                <a:schemeClr val="tx2"/>
              </a:buClr>
              <a:buFont typeface="Verdana" panose="020B0604030504040204" pitchFamily="34" charset="0"/>
              <a:buChar char="–"/>
              <a:defRPr sz="800">
                <a:solidFill>
                  <a:schemeClr val="tx1"/>
                </a:solidFill>
                <a:latin typeface="Verdana" panose="020B0604030504040204" pitchFamily="34" charset="0"/>
              </a:defRPr>
            </a:lvl3pPr>
            <a:lvl4pPr marL="1600200" indent="-228600" defTabSz="912813">
              <a:lnSpc>
                <a:spcPct val="110000"/>
              </a:lnSpc>
              <a:spcBef>
                <a:spcPts val="300"/>
              </a:spcBef>
              <a:buClr>
                <a:schemeClr val="tx2"/>
              </a:buClr>
              <a:buFont typeface="Arial" panose="020B0604020202020204" pitchFamily="34" charset="0"/>
              <a:buChar char="•"/>
              <a:defRPr sz="800">
                <a:solidFill>
                  <a:schemeClr val="tx1"/>
                </a:solidFill>
                <a:latin typeface="Verdana" panose="020B0604030504040204" pitchFamily="34" charset="0"/>
              </a:defRPr>
            </a:lvl4pPr>
            <a:lvl5pPr marL="2057400" indent="-228600" defTabSz="912813">
              <a:lnSpc>
                <a:spcPct val="110000"/>
              </a:lnSpc>
              <a:spcBef>
                <a:spcPts val="300"/>
              </a:spcBef>
              <a:buClr>
                <a:schemeClr val="tx2"/>
              </a:buClr>
              <a:buFont typeface="Verdana" panose="020B0604030504040204" pitchFamily="34" charset="0"/>
              <a:buChar char="–"/>
              <a:defRPr sz="800">
                <a:solidFill>
                  <a:schemeClr val="tx1"/>
                </a:solidFill>
                <a:latin typeface="Verdana" panose="020B0604030504040204" pitchFamily="34" charset="0"/>
              </a:defRPr>
            </a:lvl5pPr>
            <a:lvl6pPr marL="2514600" indent="-228600" defTabSz="912813" eaLnBrk="0" fontAlgn="base" hangingPunct="0">
              <a:lnSpc>
                <a:spcPct val="110000"/>
              </a:lnSpc>
              <a:spcBef>
                <a:spcPts val="300"/>
              </a:spcBef>
              <a:spcAft>
                <a:spcPct val="0"/>
              </a:spcAft>
              <a:buClr>
                <a:schemeClr val="tx2"/>
              </a:buClr>
              <a:buFont typeface="Verdana" panose="020B0604030504040204" pitchFamily="34" charset="0"/>
              <a:buChar char="–"/>
              <a:defRPr sz="800">
                <a:solidFill>
                  <a:schemeClr val="tx1"/>
                </a:solidFill>
                <a:latin typeface="Verdana" panose="020B0604030504040204" pitchFamily="34" charset="0"/>
              </a:defRPr>
            </a:lvl6pPr>
            <a:lvl7pPr marL="2971800" indent="-228600" defTabSz="912813" eaLnBrk="0" fontAlgn="base" hangingPunct="0">
              <a:lnSpc>
                <a:spcPct val="110000"/>
              </a:lnSpc>
              <a:spcBef>
                <a:spcPts val="300"/>
              </a:spcBef>
              <a:spcAft>
                <a:spcPct val="0"/>
              </a:spcAft>
              <a:buClr>
                <a:schemeClr val="tx2"/>
              </a:buClr>
              <a:buFont typeface="Verdana" panose="020B0604030504040204" pitchFamily="34" charset="0"/>
              <a:buChar char="–"/>
              <a:defRPr sz="800">
                <a:solidFill>
                  <a:schemeClr val="tx1"/>
                </a:solidFill>
                <a:latin typeface="Verdana" panose="020B0604030504040204" pitchFamily="34" charset="0"/>
              </a:defRPr>
            </a:lvl7pPr>
            <a:lvl8pPr marL="3429000" indent="-228600" defTabSz="912813" eaLnBrk="0" fontAlgn="base" hangingPunct="0">
              <a:lnSpc>
                <a:spcPct val="110000"/>
              </a:lnSpc>
              <a:spcBef>
                <a:spcPts val="300"/>
              </a:spcBef>
              <a:spcAft>
                <a:spcPct val="0"/>
              </a:spcAft>
              <a:buClr>
                <a:schemeClr val="tx2"/>
              </a:buClr>
              <a:buFont typeface="Verdana" panose="020B0604030504040204" pitchFamily="34" charset="0"/>
              <a:buChar char="–"/>
              <a:defRPr sz="800">
                <a:solidFill>
                  <a:schemeClr val="tx1"/>
                </a:solidFill>
                <a:latin typeface="Verdana" panose="020B0604030504040204" pitchFamily="34" charset="0"/>
              </a:defRPr>
            </a:lvl8pPr>
            <a:lvl9pPr marL="3886200" indent="-228600" defTabSz="912813" eaLnBrk="0" fontAlgn="base" hangingPunct="0">
              <a:lnSpc>
                <a:spcPct val="110000"/>
              </a:lnSpc>
              <a:spcBef>
                <a:spcPts val="300"/>
              </a:spcBef>
              <a:spcAft>
                <a:spcPct val="0"/>
              </a:spcAft>
              <a:buClr>
                <a:schemeClr val="tx2"/>
              </a:buClr>
              <a:buFont typeface="Verdana" panose="020B0604030504040204" pitchFamily="34" charset="0"/>
              <a:buChar char="–"/>
              <a:defRPr sz="800">
                <a:solidFill>
                  <a:schemeClr val="tx1"/>
                </a:solidFill>
                <a:latin typeface="Verdana" panose="020B0604030504040204" pitchFamily="34" charset="0"/>
              </a:defRPr>
            </a:lvl9pPr>
          </a:lstStyle>
          <a:p>
            <a:pPr>
              <a:lnSpc>
                <a:spcPct val="120000"/>
              </a:lnSpc>
              <a:spcBef>
                <a:spcPct val="0"/>
              </a:spcBef>
              <a:buFontTx/>
              <a:buNone/>
            </a:pPr>
            <a:r>
              <a:rPr lang="en-US" altLang="en-US" sz="700" b="1" i="0" dirty="0" err="1">
                <a:solidFill>
                  <a:schemeClr val="tx1"/>
                </a:solidFill>
                <a:latin typeface="+mn-lt"/>
              </a:rPr>
              <a:t>Warmtebedrijf</a:t>
            </a:r>
            <a:r>
              <a:rPr lang="en-US" altLang="en-US" sz="700" b="1" i="0" dirty="0">
                <a:solidFill>
                  <a:schemeClr val="tx1"/>
                </a:solidFill>
                <a:latin typeface="+mn-lt"/>
              </a:rPr>
              <a:t> </a:t>
            </a:r>
            <a:r>
              <a:rPr lang="en-US" altLang="en-US" sz="700" b="1" i="0" dirty="0" smtClean="0">
                <a:solidFill>
                  <a:schemeClr val="tx1"/>
                </a:solidFill>
                <a:latin typeface="+mn-lt"/>
              </a:rPr>
              <a:t>Rotterdam </a:t>
            </a:r>
            <a:r>
              <a:rPr lang="en-US" altLang="en-US" sz="700" i="0" dirty="0" smtClean="0">
                <a:solidFill>
                  <a:schemeClr val="tx1"/>
                </a:solidFill>
                <a:latin typeface="+mn-lt"/>
              </a:rPr>
              <a:t>Heating </a:t>
            </a:r>
            <a:r>
              <a:rPr lang="en-US" altLang="en-US" sz="700" i="0" dirty="0">
                <a:solidFill>
                  <a:schemeClr val="tx1"/>
                </a:solidFill>
                <a:latin typeface="+mn-lt"/>
              </a:rPr>
              <a:t>network</a:t>
            </a:r>
          </a:p>
        </p:txBody>
      </p:sp>
      <p:sp>
        <p:nvSpPr>
          <p:cNvPr id="129" name="Oval 128"/>
          <p:cNvSpPr>
            <a:spLocks/>
          </p:cNvSpPr>
          <p:nvPr/>
        </p:nvSpPr>
        <p:spPr>
          <a:xfrm>
            <a:off x="5397653" y="4743341"/>
            <a:ext cx="61994" cy="56355"/>
          </a:xfrm>
          <a:prstGeom prst="ellipse">
            <a:avLst/>
          </a:prstGeom>
          <a:ln/>
        </p:spPr>
        <p:style>
          <a:lnRef idx="0">
            <a:schemeClr val="accent2"/>
          </a:lnRef>
          <a:fillRef idx="3">
            <a:schemeClr val="accent2"/>
          </a:fillRef>
          <a:effectRef idx="3">
            <a:schemeClr val="accent2"/>
          </a:effectRef>
          <a:fontRef idx="minor">
            <a:schemeClr val="lt1"/>
          </a:fontRef>
        </p:style>
        <p:txBody>
          <a:bodyPr lIns="66462" tIns="33231" rIns="66462" bIns="33231" rtlCol="0" anchor="ctr"/>
          <a:lstStyle/>
          <a:p>
            <a:pPr algn="ctr"/>
            <a:endParaRPr lang="en-GB" sz="831" dirty="0"/>
          </a:p>
        </p:txBody>
      </p:sp>
      <p:cxnSp>
        <p:nvCxnSpPr>
          <p:cNvPr id="130" name="Elbow Connector 129"/>
          <p:cNvCxnSpPr>
            <a:stCxn id="128" idx="3"/>
          </p:cNvCxnSpPr>
          <p:nvPr/>
        </p:nvCxnSpPr>
        <p:spPr>
          <a:xfrm>
            <a:off x="4539177" y="4376082"/>
            <a:ext cx="850869" cy="410502"/>
          </a:xfrm>
          <a:prstGeom prst="bentConnector3">
            <a:avLst>
              <a:gd name="adj1" fmla="val 50000"/>
            </a:avLst>
          </a:prstGeom>
          <a:ln>
            <a:solidFill>
              <a:schemeClr val="bg1">
                <a:lumMod val="50000"/>
              </a:schemeClr>
            </a:solidFill>
            <a:prstDash val="sysDash"/>
            <a:tailEnd type="none"/>
          </a:ln>
        </p:spPr>
        <p:style>
          <a:lnRef idx="1">
            <a:schemeClr val="accent1"/>
          </a:lnRef>
          <a:fillRef idx="0">
            <a:schemeClr val="accent1"/>
          </a:fillRef>
          <a:effectRef idx="0">
            <a:schemeClr val="accent1"/>
          </a:effectRef>
          <a:fontRef idx="minor">
            <a:schemeClr val="tx1"/>
          </a:fontRef>
        </p:style>
      </p:cxnSp>
      <p:sp>
        <p:nvSpPr>
          <p:cNvPr id="138" name="Oval 137"/>
          <p:cNvSpPr>
            <a:spLocks/>
          </p:cNvSpPr>
          <p:nvPr/>
        </p:nvSpPr>
        <p:spPr>
          <a:xfrm>
            <a:off x="5293429" y="4266326"/>
            <a:ext cx="61994" cy="56355"/>
          </a:xfrm>
          <a:prstGeom prst="ellipse">
            <a:avLst/>
          </a:prstGeom>
          <a:ln/>
        </p:spPr>
        <p:style>
          <a:lnRef idx="0">
            <a:schemeClr val="accent2"/>
          </a:lnRef>
          <a:fillRef idx="3">
            <a:schemeClr val="accent2"/>
          </a:fillRef>
          <a:effectRef idx="3">
            <a:schemeClr val="accent2"/>
          </a:effectRef>
          <a:fontRef idx="minor">
            <a:schemeClr val="lt1"/>
          </a:fontRef>
        </p:style>
        <p:txBody>
          <a:bodyPr lIns="66462" tIns="33231" rIns="66462" bIns="33231" rtlCol="0" anchor="ctr"/>
          <a:lstStyle/>
          <a:p>
            <a:pPr algn="ctr"/>
            <a:endParaRPr lang="en-GB" sz="831" dirty="0"/>
          </a:p>
        </p:txBody>
      </p:sp>
      <p:cxnSp>
        <p:nvCxnSpPr>
          <p:cNvPr id="147" name="Elbow Connector 146"/>
          <p:cNvCxnSpPr>
            <a:endCxn id="138" idx="2"/>
          </p:cNvCxnSpPr>
          <p:nvPr/>
        </p:nvCxnSpPr>
        <p:spPr>
          <a:xfrm>
            <a:off x="4331494" y="3358215"/>
            <a:ext cx="961935" cy="936288"/>
          </a:xfrm>
          <a:prstGeom prst="bentConnector3">
            <a:avLst>
              <a:gd name="adj1" fmla="val 51216"/>
            </a:avLst>
          </a:prstGeom>
          <a:ln>
            <a:solidFill>
              <a:schemeClr val="bg1">
                <a:lumMod val="50000"/>
              </a:schemeClr>
            </a:solidFill>
            <a:prstDash val="sysDash"/>
            <a:tailEnd type="none"/>
          </a:ln>
        </p:spPr>
        <p:style>
          <a:lnRef idx="1">
            <a:schemeClr val="accent1"/>
          </a:lnRef>
          <a:fillRef idx="0">
            <a:schemeClr val="accent1"/>
          </a:fillRef>
          <a:effectRef idx="0">
            <a:schemeClr val="accent1"/>
          </a:effectRef>
          <a:fontRef idx="minor">
            <a:schemeClr val="tx1"/>
          </a:fontRef>
        </p:style>
      </p:cxnSp>
      <p:sp>
        <p:nvSpPr>
          <p:cNvPr id="150" name="TextBox 25"/>
          <p:cNvSpPr txBox="1">
            <a:spLocks noChangeArrowheads="1"/>
          </p:cNvSpPr>
          <p:nvPr/>
        </p:nvSpPr>
        <p:spPr bwMode="auto">
          <a:xfrm>
            <a:off x="3006706" y="3314419"/>
            <a:ext cx="1160574" cy="129266"/>
          </a:xfrm>
          <a:prstGeom prst="rect">
            <a:avLst/>
          </a:prstGeom>
          <a:noFill/>
          <a:ln>
            <a:noFill/>
          </a:ln>
          <a:extLst/>
        </p:spPr>
        <p:txBody>
          <a:bodyPr wrap="none" lIns="0" tIns="0" rIns="0" bIns="0">
            <a:spAutoFit/>
          </a:bodyPr>
          <a:lstStyle>
            <a:lvl1pPr defTabSz="912813">
              <a:lnSpc>
                <a:spcPct val="110000"/>
              </a:lnSpc>
              <a:spcBef>
                <a:spcPts val="600"/>
              </a:spcBef>
              <a:buFont typeface="Arial" panose="020B0604020202020204" pitchFamily="34" charset="0"/>
              <a:defRPr sz="1000" i="1">
                <a:solidFill>
                  <a:schemeClr val="tx2"/>
                </a:solidFill>
                <a:latin typeface="Verdana" panose="020B0604030504040204" pitchFamily="34" charset="0"/>
              </a:defRPr>
            </a:lvl1pPr>
            <a:lvl2pPr marL="742950" indent="-285750" defTabSz="912813">
              <a:lnSpc>
                <a:spcPct val="110000"/>
              </a:lnSpc>
              <a:spcBef>
                <a:spcPts val="600"/>
              </a:spcBef>
              <a:buClr>
                <a:srgbClr val="DF6822"/>
              </a:buClr>
              <a:buFont typeface="Arial" panose="020B0604020202020204" pitchFamily="34" charset="0"/>
              <a:buChar char="•"/>
              <a:defRPr sz="800">
                <a:solidFill>
                  <a:schemeClr val="tx1"/>
                </a:solidFill>
                <a:latin typeface="Verdana" panose="020B0604030504040204" pitchFamily="34" charset="0"/>
              </a:defRPr>
            </a:lvl2pPr>
            <a:lvl3pPr marL="1143000" indent="-228600" defTabSz="912813">
              <a:lnSpc>
                <a:spcPct val="110000"/>
              </a:lnSpc>
              <a:spcBef>
                <a:spcPts val="300"/>
              </a:spcBef>
              <a:buClr>
                <a:schemeClr val="tx2"/>
              </a:buClr>
              <a:buFont typeface="Verdana" panose="020B0604030504040204" pitchFamily="34" charset="0"/>
              <a:buChar char="–"/>
              <a:defRPr sz="800">
                <a:solidFill>
                  <a:schemeClr val="tx1"/>
                </a:solidFill>
                <a:latin typeface="Verdana" panose="020B0604030504040204" pitchFamily="34" charset="0"/>
              </a:defRPr>
            </a:lvl3pPr>
            <a:lvl4pPr marL="1600200" indent="-228600" defTabSz="912813">
              <a:lnSpc>
                <a:spcPct val="110000"/>
              </a:lnSpc>
              <a:spcBef>
                <a:spcPts val="300"/>
              </a:spcBef>
              <a:buClr>
                <a:schemeClr val="tx2"/>
              </a:buClr>
              <a:buFont typeface="Arial" panose="020B0604020202020204" pitchFamily="34" charset="0"/>
              <a:buChar char="•"/>
              <a:defRPr sz="800">
                <a:solidFill>
                  <a:schemeClr val="tx1"/>
                </a:solidFill>
                <a:latin typeface="Verdana" panose="020B0604030504040204" pitchFamily="34" charset="0"/>
              </a:defRPr>
            </a:lvl4pPr>
            <a:lvl5pPr marL="2057400" indent="-228600" defTabSz="912813">
              <a:lnSpc>
                <a:spcPct val="110000"/>
              </a:lnSpc>
              <a:spcBef>
                <a:spcPts val="300"/>
              </a:spcBef>
              <a:buClr>
                <a:schemeClr val="tx2"/>
              </a:buClr>
              <a:buFont typeface="Verdana" panose="020B0604030504040204" pitchFamily="34" charset="0"/>
              <a:buChar char="–"/>
              <a:defRPr sz="800">
                <a:solidFill>
                  <a:schemeClr val="tx1"/>
                </a:solidFill>
                <a:latin typeface="Verdana" panose="020B0604030504040204" pitchFamily="34" charset="0"/>
              </a:defRPr>
            </a:lvl5pPr>
            <a:lvl6pPr marL="2514600" indent="-228600" defTabSz="912813" eaLnBrk="0" fontAlgn="base" hangingPunct="0">
              <a:lnSpc>
                <a:spcPct val="110000"/>
              </a:lnSpc>
              <a:spcBef>
                <a:spcPts val="300"/>
              </a:spcBef>
              <a:spcAft>
                <a:spcPct val="0"/>
              </a:spcAft>
              <a:buClr>
                <a:schemeClr val="tx2"/>
              </a:buClr>
              <a:buFont typeface="Verdana" panose="020B0604030504040204" pitchFamily="34" charset="0"/>
              <a:buChar char="–"/>
              <a:defRPr sz="800">
                <a:solidFill>
                  <a:schemeClr val="tx1"/>
                </a:solidFill>
                <a:latin typeface="Verdana" panose="020B0604030504040204" pitchFamily="34" charset="0"/>
              </a:defRPr>
            </a:lvl6pPr>
            <a:lvl7pPr marL="2971800" indent="-228600" defTabSz="912813" eaLnBrk="0" fontAlgn="base" hangingPunct="0">
              <a:lnSpc>
                <a:spcPct val="110000"/>
              </a:lnSpc>
              <a:spcBef>
                <a:spcPts val="300"/>
              </a:spcBef>
              <a:spcAft>
                <a:spcPct val="0"/>
              </a:spcAft>
              <a:buClr>
                <a:schemeClr val="tx2"/>
              </a:buClr>
              <a:buFont typeface="Verdana" panose="020B0604030504040204" pitchFamily="34" charset="0"/>
              <a:buChar char="–"/>
              <a:defRPr sz="800">
                <a:solidFill>
                  <a:schemeClr val="tx1"/>
                </a:solidFill>
                <a:latin typeface="Verdana" panose="020B0604030504040204" pitchFamily="34" charset="0"/>
              </a:defRPr>
            </a:lvl7pPr>
            <a:lvl8pPr marL="3429000" indent="-228600" defTabSz="912813" eaLnBrk="0" fontAlgn="base" hangingPunct="0">
              <a:lnSpc>
                <a:spcPct val="110000"/>
              </a:lnSpc>
              <a:spcBef>
                <a:spcPts val="300"/>
              </a:spcBef>
              <a:spcAft>
                <a:spcPct val="0"/>
              </a:spcAft>
              <a:buClr>
                <a:schemeClr val="tx2"/>
              </a:buClr>
              <a:buFont typeface="Verdana" panose="020B0604030504040204" pitchFamily="34" charset="0"/>
              <a:buChar char="–"/>
              <a:defRPr sz="800">
                <a:solidFill>
                  <a:schemeClr val="tx1"/>
                </a:solidFill>
                <a:latin typeface="Verdana" panose="020B0604030504040204" pitchFamily="34" charset="0"/>
              </a:defRPr>
            </a:lvl8pPr>
            <a:lvl9pPr marL="3886200" indent="-228600" defTabSz="912813" eaLnBrk="0" fontAlgn="base" hangingPunct="0">
              <a:lnSpc>
                <a:spcPct val="110000"/>
              </a:lnSpc>
              <a:spcBef>
                <a:spcPts val="300"/>
              </a:spcBef>
              <a:spcAft>
                <a:spcPct val="0"/>
              </a:spcAft>
              <a:buClr>
                <a:schemeClr val="tx2"/>
              </a:buClr>
              <a:buFont typeface="Verdana" panose="020B0604030504040204" pitchFamily="34" charset="0"/>
              <a:buChar char="–"/>
              <a:defRPr sz="800">
                <a:solidFill>
                  <a:schemeClr val="tx1"/>
                </a:solidFill>
                <a:latin typeface="Verdana" panose="020B0604030504040204" pitchFamily="34" charset="0"/>
              </a:defRPr>
            </a:lvl9pPr>
          </a:lstStyle>
          <a:p>
            <a:pPr>
              <a:lnSpc>
                <a:spcPct val="120000"/>
              </a:lnSpc>
              <a:spcBef>
                <a:spcPct val="0"/>
              </a:spcBef>
            </a:pPr>
            <a:r>
              <a:rPr lang="en-US" altLang="en-US" sz="700" b="1" i="0" dirty="0" smtClean="0">
                <a:solidFill>
                  <a:schemeClr val="tx1"/>
                </a:solidFill>
                <a:latin typeface="+mn-lt"/>
              </a:rPr>
              <a:t>Delfluent Wastewater </a:t>
            </a:r>
            <a:r>
              <a:rPr lang="en-US" altLang="en-US" sz="700" b="1" i="0" dirty="0">
                <a:solidFill>
                  <a:schemeClr val="tx1"/>
                </a:solidFill>
                <a:latin typeface="+mn-lt"/>
              </a:rPr>
              <a:t>Treatment</a:t>
            </a:r>
          </a:p>
        </p:txBody>
      </p:sp>
      <p:sp>
        <p:nvSpPr>
          <p:cNvPr id="168" name="TextBox 25"/>
          <p:cNvSpPr txBox="1">
            <a:spLocks noChangeArrowheads="1"/>
          </p:cNvSpPr>
          <p:nvPr/>
        </p:nvSpPr>
        <p:spPr bwMode="auto">
          <a:xfrm>
            <a:off x="3006706" y="4560707"/>
            <a:ext cx="671659" cy="121508"/>
          </a:xfrm>
          <a:prstGeom prst="rect">
            <a:avLst/>
          </a:prstGeom>
          <a:noFill/>
          <a:ln>
            <a:noFill/>
          </a:ln>
          <a:extLst/>
        </p:spPr>
        <p:txBody>
          <a:bodyPr wrap="none" lIns="0" tIns="0" rIns="0" bIns="0">
            <a:spAutoFit/>
          </a:bodyPr>
          <a:lstStyle>
            <a:lvl1pPr defTabSz="912813">
              <a:lnSpc>
                <a:spcPct val="110000"/>
              </a:lnSpc>
              <a:spcBef>
                <a:spcPts val="600"/>
              </a:spcBef>
              <a:buFont typeface="Arial" panose="020B0604020202020204" pitchFamily="34" charset="0"/>
              <a:defRPr sz="1000" i="1">
                <a:solidFill>
                  <a:schemeClr val="tx2"/>
                </a:solidFill>
                <a:latin typeface="Verdana" panose="020B0604030504040204" pitchFamily="34" charset="0"/>
              </a:defRPr>
            </a:lvl1pPr>
            <a:lvl2pPr marL="742950" indent="-285750" defTabSz="912813">
              <a:lnSpc>
                <a:spcPct val="110000"/>
              </a:lnSpc>
              <a:spcBef>
                <a:spcPts val="600"/>
              </a:spcBef>
              <a:buClr>
                <a:srgbClr val="DF6822"/>
              </a:buClr>
              <a:buFont typeface="Arial" panose="020B0604020202020204" pitchFamily="34" charset="0"/>
              <a:buChar char="•"/>
              <a:defRPr sz="800">
                <a:solidFill>
                  <a:schemeClr val="tx1"/>
                </a:solidFill>
                <a:latin typeface="Verdana" panose="020B0604030504040204" pitchFamily="34" charset="0"/>
              </a:defRPr>
            </a:lvl2pPr>
            <a:lvl3pPr marL="1143000" indent="-228600" defTabSz="912813">
              <a:lnSpc>
                <a:spcPct val="110000"/>
              </a:lnSpc>
              <a:spcBef>
                <a:spcPts val="300"/>
              </a:spcBef>
              <a:buClr>
                <a:schemeClr val="tx2"/>
              </a:buClr>
              <a:buFont typeface="Verdana" panose="020B0604030504040204" pitchFamily="34" charset="0"/>
              <a:buChar char="–"/>
              <a:defRPr sz="800">
                <a:solidFill>
                  <a:schemeClr val="tx1"/>
                </a:solidFill>
                <a:latin typeface="Verdana" panose="020B0604030504040204" pitchFamily="34" charset="0"/>
              </a:defRPr>
            </a:lvl3pPr>
            <a:lvl4pPr marL="1600200" indent="-228600" defTabSz="912813">
              <a:lnSpc>
                <a:spcPct val="110000"/>
              </a:lnSpc>
              <a:spcBef>
                <a:spcPts val="300"/>
              </a:spcBef>
              <a:buClr>
                <a:schemeClr val="tx2"/>
              </a:buClr>
              <a:buFont typeface="Arial" panose="020B0604020202020204" pitchFamily="34" charset="0"/>
              <a:buChar char="•"/>
              <a:defRPr sz="800">
                <a:solidFill>
                  <a:schemeClr val="tx1"/>
                </a:solidFill>
                <a:latin typeface="Verdana" panose="020B0604030504040204" pitchFamily="34" charset="0"/>
              </a:defRPr>
            </a:lvl4pPr>
            <a:lvl5pPr marL="2057400" indent="-228600" defTabSz="912813">
              <a:lnSpc>
                <a:spcPct val="110000"/>
              </a:lnSpc>
              <a:spcBef>
                <a:spcPts val="300"/>
              </a:spcBef>
              <a:buClr>
                <a:schemeClr val="tx2"/>
              </a:buClr>
              <a:buFont typeface="Verdana" panose="020B0604030504040204" pitchFamily="34" charset="0"/>
              <a:buChar char="–"/>
              <a:defRPr sz="800">
                <a:solidFill>
                  <a:schemeClr val="tx1"/>
                </a:solidFill>
                <a:latin typeface="Verdana" panose="020B0604030504040204" pitchFamily="34" charset="0"/>
              </a:defRPr>
            </a:lvl5pPr>
            <a:lvl6pPr marL="2514600" indent="-228600" defTabSz="912813" eaLnBrk="0" fontAlgn="base" hangingPunct="0">
              <a:lnSpc>
                <a:spcPct val="110000"/>
              </a:lnSpc>
              <a:spcBef>
                <a:spcPts val="300"/>
              </a:spcBef>
              <a:spcAft>
                <a:spcPct val="0"/>
              </a:spcAft>
              <a:buClr>
                <a:schemeClr val="tx2"/>
              </a:buClr>
              <a:buFont typeface="Verdana" panose="020B0604030504040204" pitchFamily="34" charset="0"/>
              <a:buChar char="–"/>
              <a:defRPr sz="800">
                <a:solidFill>
                  <a:schemeClr val="tx1"/>
                </a:solidFill>
                <a:latin typeface="Verdana" panose="020B0604030504040204" pitchFamily="34" charset="0"/>
              </a:defRPr>
            </a:lvl6pPr>
            <a:lvl7pPr marL="2971800" indent="-228600" defTabSz="912813" eaLnBrk="0" fontAlgn="base" hangingPunct="0">
              <a:lnSpc>
                <a:spcPct val="110000"/>
              </a:lnSpc>
              <a:spcBef>
                <a:spcPts val="300"/>
              </a:spcBef>
              <a:spcAft>
                <a:spcPct val="0"/>
              </a:spcAft>
              <a:buClr>
                <a:schemeClr val="tx2"/>
              </a:buClr>
              <a:buFont typeface="Verdana" panose="020B0604030504040204" pitchFamily="34" charset="0"/>
              <a:buChar char="–"/>
              <a:defRPr sz="800">
                <a:solidFill>
                  <a:schemeClr val="tx1"/>
                </a:solidFill>
                <a:latin typeface="Verdana" panose="020B0604030504040204" pitchFamily="34" charset="0"/>
              </a:defRPr>
            </a:lvl7pPr>
            <a:lvl8pPr marL="3429000" indent="-228600" defTabSz="912813" eaLnBrk="0" fontAlgn="base" hangingPunct="0">
              <a:lnSpc>
                <a:spcPct val="110000"/>
              </a:lnSpc>
              <a:spcBef>
                <a:spcPts val="300"/>
              </a:spcBef>
              <a:spcAft>
                <a:spcPct val="0"/>
              </a:spcAft>
              <a:buClr>
                <a:schemeClr val="tx2"/>
              </a:buClr>
              <a:buFont typeface="Verdana" panose="020B0604030504040204" pitchFamily="34" charset="0"/>
              <a:buChar char="–"/>
              <a:defRPr sz="800">
                <a:solidFill>
                  <a:schemeClr val="tx1"/>
                </a:solidFill>
                <a:latin typeface="Verdana" panose="020B0604030504040204" pitchFamily="34" charset="0"/>
              </a:defRPr>
            </a:lvl8pPr>
            <a:lvl9pPr marL="3886200" indent="-228600" defTabSz="912813" eaLnBrk="0" fontAlgn="base" hangingPunct="0">
              <a:lnSpc>
                <a:spcPct val="110000"/>
              </a:lnSpc>
              <a:spcBef>
                <a:spcPts val="300"/>
              </a:spcBef>
              <a:spcAft>
                <a:spcPct val="0"/>
              </a:spcAft>
              <a:buClr>
                <a:schemeClr val="tx2"/>
              </a:buClr>
              <a:buFont typeface="Verdana" panose="020B0604030504040204" pitchFamily="34" charset="0"/>
              <a:buChar char="–"/>
              <a:defRPr sz="800">
                <a:solidFill>
                  <a:schemeClr val="tx1"/>
                </a:solidFill>
                <a:latin typeface="Verdana" panose="020B0604030504040204" pitchFamily="34" charset="0"/>
              </a:defRPr>
            </a:lvl9pPr>
          </a:lstStyle>
          <a:p>
            <a:pPr>
              <a:lnSpc>
                <a:spcPct val="120000"/>
              </a:lnSpc>
              <a:spcBef>
                <a:spcPct val="0"/>
              </a:spcBef>
              <a:buFontTx/>
              <a:buNone/>
            </a:pPr>
            <a:r>
              <a:rPr lang="en-US" altLang="en-US" sz="700" b="1" i="0" dirty="0" smtClean="0">
                <a:solidFill>
                  <a:schemeClr val="tx1"/>
                </a:solidFill>
                <a:latin typeface="+mn-lt"/>
              </a:rPr>
              <a:t>Gate </a:t>
            </a:r>
            <a:r>
              <a:rPr lang="en-US" altLang="en-US" sz="700" i="0" dirty="0" smtClean="0">
                <a:solidFill>
                  <a:schemeClr val="tx1"/>
                </a:solidFill>
                <a:latin typeface="+mn-lt"/>
              </a:rPr>
              <a:t>LNG </a:t>
            </a:r>
            <a:r>
              <a:rPr lang="en-US" altLang="en-US" sz="700" i="0" dirty="0">
                <a:solidFill>
                  <a:schemeClr val="tx1"/>
                </a:solidFill>
                <a:latin typeface="+mn-lt"/>
              </a:rPr>
              <a:t>Terminal</a:t>
            </a:r>
          </a:p>
        </p:txBody>
      </p:sp>
      <p:sp>
        <p:nvSpPr>
          <p:cNvPr id="184" name="Oval 183"/>
          <p:cNvSpPr>
            <a:spLocks/>
          </p:cNvSpPr>
          <p:nvPr/>
        </p:nvSpPr>
        <p:spPr>
          <a:xfrm>
            <a:off x="5062875" y="4809134"/>
            <a:ext cx="61994" cy="56355"/>
          </a:xfrm>
          <a:prstGeom prst="ellipse">
            <a:avLst/>
          </a:prstGeom>
          <a:ln/>
        </p:spPr>
        <p:style>
          <a:lnRef idx="0">
            <a:schemeClr val="accent2"/>
          </a:lnRef>
          <a:fillRef idx="3">
            <a:schemeClr val="accent2"/>
          </a:fillRef>
          <a:effectRef idx="3">
            <a:schemeClr val="accent2"/>
          </a:effectRef>
          <a:fontRef idx="minor">
            <a:schemeClr val="lt1"/>
          </a:fontRef>
        </p:style>
        <p:txBody>
          <a:bodyPr lIns="66462" tIns="33231" rIns="66462" bIns="33231" rtlCol="0" anchor="ctr"/>
          <a:lstStyle/>
          <a:p>
            <a:pPr algn="ctr"/>
            <a:endParaRPr lang="en-GB" sz="831" dirty="0"/>
          </a:p>
        </p:txBody>
      </p:sp>
      <p:cxnSp>
        <p:nvCxnSpPr>
          <p:cNvPr id="185" name="Elbow Connector 184"/>
          <p:cNvCxnSpPr>
            <a:stCxn id="168" idx="3"/>
            <a:endCxn id="184" idx="2"/>
          </p:cNvCxnSpPr>
          <p:nvPr/>
        </p:nvCxnSpPr>
        <p:spPr>
          <a:xfrm>
            <a:off x="3678365" y="4621461"/>
            <a:ext cx="1384510" cy="215851"/>
          </a:xfrm>
          <a:prstGeom prst="bentConnector3">
            <a:avLst>
              <a:gd name="adj1" fmla="val 50000"/>
            </a:avLst>
          </a:prstGeom>
          <a:ln>
            <a:solidFill>
              <a:schemeClr val="bg1">
                <a:lumMod val="50000"/>
              </a:schemeClr>
            </a:solidFill>
            <a:prstDash val="sysDash"/>
            <a:tailEnd type="none"/>
          </a:ln>
        </p:spPr>
        <p:style>
          <a:lnRef idx="1">
            <a:schemeClr val="accent1"/>
          </a:lnRef>
          <a:fillRef idx="0">
            <a:schemeClr val="accent1"/>
          </a:fillRef>
          <a:effectRef idx="0">
            <a:schemeClr val="accent1"/>
          </a:effectRef>
          <a:fontRef idx="minor">
            <a:schemeClr val="tx1"/>
          </a:fontRef>
        </p:style>
      </p:cxnSp>
      <p:sp>
        <p:nvSpPr>
          <p:cNvPr id="188" name="TextBox 25"/>
          <p:cNvSpPr txBox="1">
            <a:spLocks noChangeArrowheads="1"/>
          </p:cNvSpPr>
          <p:nvPr/>
        </p:nvSpPr>
        <p:spPr bwMode="auto">
          <a:xfrm>
            <a:off x="7413693" y="4128287"/>
            <a:ext cx="1285609" cy="129266"/>
          </a:xfrm>
          <a:prstGeom prst="rect">
            <a:avLst/>
          </a:prstGeom>
          <a:noFill/>
          <a:ln>
            <a:noFill/>
          </a:ln>
          <a:extLst/>
        </p:spPr>
        <p:txBody>
          <a:bodyPr wrap="none" lIns="0" tIns="0" rIns="0" bIns="0">
            <a:spAutoFit/>
          </a:bodyPr>
          <a:lstStyle>
            <a:lvl1pPr defTabSz="912813">
              <a:lnSpc>
                <a:spcPct val="110000"/>
              </a:lnSpc>
              <a:spcBef>
                <a:spcPts val="600"/>
              </a:spcBef>
              <a:buFont typeface="Arial" panose="020B0604020202020204" pitchFamily="34" charset="0"/>
              <a:defRPr sz="1000" i="1">
                <a:solidFill>
                  <a:schemeClr val="tx2"/>
                </a:solidFill>
                <a:latin typeface="Verdana" panose="020B0604030504040204" pitchFamily="34" charset="0"/>
              </a:defRPr>
            </a:lvl1pPr>
            <a:lvl2pPr marL="742950" indent="-285750" defTabSz="912813">
              <a:lnSpc>
                <a:spcPct val="110000"/>
              </a:lnSpc>
              <a:spcBef>
                <a:spcPts val="600"/>
              </a:spcBef>
              <a:buClr>
                <a:srgbClr val="DF6822"/>
              </a:buClr>
              <a:buFont typeface="Arial" panose="020B0604020202020204" pitchFamily="34" charset="0"/>
              <a:buChar char="•"/>
              <a:defRPr sz="800">
                <a:solidFill>
                  <a:schemeClr val="tx1"/>
                </a:solidFill>
                <a:latin typeface="Verdana" panose="020B0604030504040204" pitchFamily="34" charset="0"/>
              </a:defRPr>
            </a:lvl2pPr>
            <a:lvl3pPr marL="1143000" indent="-228600" defTabSz="912813">
              <a:lnSpc>
                <a:spcPct val="110000"/>
              </a:lnSpc>
              <a:spcBef>
                <a:spcPts val="300"/>
              </a:spcBef>
              <a:buClr>
                <a:schemeClr val="tx2"/>
              </a:buClr>
              <a:buFont typeface="Verdana" panose="020B0604030504040204" pitchFamily="34" charset="0"/>
              <a:buChar char="–"/>
              <a:defRPr sz="800">
                <a:solidFill>
                  <a:schemeClr val="tx1"/>
                </a:solidFill>
                <a:latin typeface="Verdana" panose="020B0604030504040204" pitchFamily="34" charset="0"/>
              </a:defRPr>
            </a:lvl3pPr>
            <a:lvl4pPr marL="1600200" indent="-228600" defTabSz="912813">
              <a:lnSpc>
                <a:spcPct val="110000"/>
              </a:lnSpc>
              <a:spcBef>
                <a:spcPts val="300"/>
              </a:spcBef>
              <a:buClr>
                <a:schemeClr val="tx2"/>
              </a:buClr>
              <a:buFont typeface="Arial" panose="020B0604020202020204" pitchFamily="34" charset="0"/>
              <a:buChar char="•"/>
              <a:defRPr sz="800">
                <a:solidFill>
                  <a:schemeClr val="tx1"/>
                </a:solidFill>
                <a:latin typeface="Verdana" panose="020B0604030504040204" pitchFamily="34" charset="0"/>
              </a:defRPr>
            </a:lvl4pPr>
            <a:lvl5pPr marL="2057400" indent="-228600" defTabSz="912813">
              <a:lnSpc>
                <a:spcPct val="110000"/>
              </a:lnSpc>
              <a:spcBef>
                <a:spcPts val="300"/>
              </a:spcBef>
              <a:buClr>
                <a:schemeClr val="tx2"/>
              </a:buClr>
              <a:buFont typeface="Verdana" panose="020B0604030504040204" pitchFamily="34" charset="0"/>
              <a:buChar char="–"/>
              <a:defRPr sz="800">
                <a:solidFill>
                  <a:schemeClr val="tx1"/>
                </a:solidFill>
                <a:latin typeface="Verdana" panose="020B0604030504040204" pitchFamily="34" charset="0"/>
              </a:defRPr>
            </a:lvl5pPr>
            <a:lvl6pPr marL="2514600" indent="-228600" defTabSz="912813" eaLnBrk="0" fontAlgn="base" hangingPunct="0">
              <a:lnSpc>
                <a:spcPct val="110000"/>
              </a:lnSpc>
              <a:spcBef>
                <a:spcPts val="300"/>
              </a:spcBef>
              <a:spcAft>
                <a:spcPct val="0"/>
              </a:spcAft>
              <a:buClr>
                <a:schemeClr val="tx2"/>
              </a:buClr>
              <a:buFont typeface="Verdana" panose="020B0604030504040204" pitchFamily="34" charset="0"/>
              <a:buChar char="–"/>
              <a:defRPr sz="800">
                <a:solidFill>
                  <a:schemeClr val="tx1"/>
                </a:solidFill>
                <a:latin typeface="Verdana" panose="020B0604030504040204" pitchFamily="34" charset="0"/>
              </a:defRPr>
            </a:lvl6pPr>
            <a:lvl7pPr marL="2971800" indent="-228600" defTabSz="912813" eaLnBrk="0" fontAlgn="base" hangingPunct="0">
              <a:lnSpc>
                <a:spcPct val="110000"/>
              </a:lnSpc>
              <a:spcBef>
                <a:spcPts val="300"/>
              </a:spcBef>
              <a:spcAft>
                <a:spcPct val="0"/>
              </a:spcAft>
              <a:buClr>
                <a:schemeClr val="tx2"/>
              </a:buClr>
              <a:buFont typeface="Verdana" panose="020B0604030504040204" pitchFamily="34" charset="0"/>
              <a:buChar char="–"/>
              <a:defRPr sz="800">
                <a:solidFill>
                  <a:schemeClr val="tx1"/>
                </a:solidFill>
                <a:latin typeface="Verdana" panose="020B0604030504040204" pitchFamily="34" charset="0"/>
              </a:defRPr>
            </a:lvl7pPr>
            <a:lvl8pPr marL="3429000" indent="-228600" defTabSz="912813" eaLnBrk="0" fontAlgn="base" hangingPunct="0">
              <a:lnSpc>
                <a:spcPct val="110000"/>
              </a:lnSpc>
              <a:spcBef>
                <a:spcPts val="300"/>
              </a:spcBef>
              <a:spcAft>
                <a:spcPct val="0"/>
              </a:spcAft>
              <a:buClr>
                <a:schemeClr val="tx2"/>
              </a:buClr>
              <a:buFont typeface="Verdana" panose="020B0604030504040204" pitchFamily="34" charset="0"/>
              <a:buChar char="–"/>
              <a:defRPr sz="800">
                <a:solidFill>
                  <a:schemeClr val="tx1"/>
                </a:solidFill>
                <a:latin typeface="Verdana" panose="020B0604030504040204" pitchFamily="34" charset="0"/>
              </a:defRPr>
            </a:lvl8pPr>
            <a:lvl9pPr marL="3886200" indent="-228600" defTabSz="912813" eaLnBrk="0" fontAlgn="base" hangingPunct="0">
              <a:lnSpc>
                <a:spcPct val="110000"/>
              </a:lnSpc>
              <a:spcBef>
                <a:spcPts val="300"/>
              </a:spcBef>
              <a:spcAft>
                <a:spcPct val="0"/>
              </a:spcAft>
              <a:buClr>
                <a:schemeClr val="tx2"/>
              </a:buClr>
              <a:buFont typeface="Verdana" panose="020B0604030504040204" pitchFamily="34" charset="0"/>
              <a:buChar char="–"/>
              <a:defRPr sz="800">
                <a:solidFill>
                  <a:schemeClr val="tx1"/>
                </a:solidFill>
                <a:latin typeface="Verdana" panose="020B0604030504040204" pitchFamily="34" charset="0"/>
              </a:defRPr>
            </a:lvl9pPr>
          </a:lstStyle>
          <a:p>
            <a:pPr>
              <a:lnSpc>
                <a:spcPct val="120000"/>
              </a:lnSpc>
              <a:spcBef>
                <a:spcPct val="0"/>
              </a:spcBef>
              <a:buFontTx/>
              <a:buNone/>
            </a:pPr>
            <a:r>
              <a:rPr lang="en-US" altLang="en-US" sz="700" b="1" i="0" dirty="0" err="1" smtClean="0">
                <a:solidFill>
                  <a:schemeClr val="tx1"/>
                </a:solidFill>
                <a:latin typeface="+mn-lt"/>
              </a:rPr>
              <a:t>Infraspeed</a:t>
            </a:r>
            <a:r>
              <a:rPr lang="en-US" altLang="en-US" sz="700" b="1" i="0" dirty="0" smtClean="0">
                <a:solidFill>
                  <a:schemeClr val="tx1"/>
                </a:solidFill>
                <a:latin typeface="+mn-lt"/>
              </a:rPr>
              <a:t> </a:t>
            </a:r>
            <a:r>
              <a:rPr lang="en-US" altLang="en-US" sz="700" i="0" dirty="0" err="1" smtClean="0">
                <a:solidFill>
                  <a:schemeClr val="tx1"/>
                </a:solidFill>
                <a:latin typeface="+mn-lt"/>
              </a:rPr>
              <a:t>Highspeed</a:t>
            </a:r>
            <a:r>
              <a:rPr lang="en-US" altLang="en-US" sz="700" i="0" dirty="0" smtClean="0">
                <a:solidFill>
                  <a:schemeClr val="tx1"/>
                </a:solidFill>
                <a:latin typeface="+mn-lt"/>
              </a:rPr>
              <a:t> </a:t>
            </a:r>
            <a:r>
              <a:rPr lang="en-US" altLang="en-US" sz="700" i="0" dirty="0">
                <a:solidFill>
                  <a:schemeClr val="tx1"/>
                </a:solidFill>
                <a:latin typeface="+mn-lt"/>
              </a:rPr>
              <a:t>infrastructure</a:t>
            </a:r>
          </a:p>
        </p:txBody>
      </p:sp>
      <p:sp>
        <p:nvSpPr>
          <p:cNvPr id="189" name="Oval 188"/>
          <p:cNvSpPr>
            <a:spLocks/>
          </p:cNvSpPr>
          <p:nvPr/>
        </p:nvSpPr>
        <p:spPr>
          <a:xfrm>
            <a:off x="5359049" y="4349403"/>
            <a:ext cx="61994" cy="56355"/>
          </a:xfrm>
          <a:prstGeom prst="ellipse">
            <a:avLst/>
          </a:prstGeom>
          <a:ln/>
        </p:spPr>
        <p:style>
          <a:lnRef idx="0">
            <a:schemeClr val="accent2"/>
          </a:lnRef>
          <a:fillRef idx="3">
            <a:schemeClr val="accent2"/>
          </a:fillRef>
          <a:effectRef idx="3">
            <a:schemeClr val="accent2"/>
          </a:effectRef>
          <a:fontRef idx="minor">
            <a:schemeClr val="lt1"/>
          </a:fontRef>
        </p:style>
        <p:txBody>
          <a:bodyPr lIns="66462" tIns="33231" rIns="66462" bIns="33231" rtlCol="0" anchor="ctr"/>
          <a:lstStyle/>
          <a:p>
            <a:pPr algn="ctr"/>
            <a:endParaRPr lang="en-GB" sz="831" dirty="0"/>
          </a:p>
        </p:txBody>
      </p:sp>
      <p:cxnSp>
        <p:nvCxnSpPr>
          <p:cNvPr id="190" name="Elbow Connector 189"/>
          <p:cNvCxnSpPr>
            <a:stCxn id="189" idx="6"/>
          </p:cNvCxnSpPr>
          <p:nvPr/>
        </p:nvCxnSpPr>
        <p:spPr>
          <a:xfrm flipV="1">
            <a:off x="5421043" y="4156263"/>
            <a:ext cx="1894150" cy="221317"/>
          </a:xfrm>
          <a:prstGeom prst="bentConnector3">
            <a:avLst>
              <a:gd name="adj1" fmla="val 50000"/>
            </a:avLst>
          </a:prstGeom>
          <a:ln>
            <a:solidFill>
              <a:schemeClr val="bg1">
                <a:lumMod val="50000"/>
              </a:schemeClr>
            </a:solidFill>
            <a:prstDash val="sysDash"/>
            <a:tailEnd type="none"/>
          </a:ln>
        </p:spPr>
        <p:style>
          <a:lnRef idx="1">
            <a:schemeClr val="accent1"/>
          </a:lnRef>
          <a:fillRef idx="0">
            <a:schemeClr val="accent1"/>
          </a:fillRef>
          <a:effectRef idx="0">
            <a:schemeClr val="accent1"/>
          </a:effectRef>
          <a:fontRef idx="minor">
            <a:schemeClr val="tx1"/>
          </a:fontRef>
        </p:style>
      </p:cxnSp>
      <p:sp>
        <p:nvSpPr>
          <p:cNvPr id="206" name="TextBox 25"/>
          <p:cNvSpPr txBox="1">
            <a:spLocks noChangeArrowheads="1"/>
          </p:cNvSpPr>
          <p:nvPr/>
        </p:nvSpPr>
        <p:spPr bwMode="auto">
          <a:xfrm>
            <a:off x="7413693" y="4626326"/>
            <a:ext cx="1229887" cy="129266"/>
          </a:xfrm>
          <a:prstGeom prst="rect">
            <a:avLst/>
          </a:prstGeom>
          <a:noFill/>
          <a:ln>
            <a:noFill/>
          </a:ln>
          <a:extLst/>
        </p:spPr>
        <p:txBody>
          <a:bodyPr wrap="square" lIns="0" tIns="0" rIns="0" bIns="0">
            <a:spAutoFit/>
          </a:bodyPr>
          <a:lstStyle>
            <a:lvl1pPr defTabSz="912813">
              <a:lnSpc>
                <a:spcPct val="110000"/>
              </a:lnSpc>
              <a:spcBef>
                <a:spcPts val="600"/>
              </a:spcBef>
              <a:buFont typeface="Arial" panose="020B0604020202020204" pitchFamily="34" charset="0"/>
              <a:defRPr sz="1000" i="1">
                <a:solidFill>
                  <a:schemeClr val="tx2"/>
                </a:solidFill>
                <a:latin typeface="Verdana" panose="020B0604030504040204" pitchFamily="34" charset="0"/>
              </a:defRPr>
            </a:lvl1pPr>
            <a:lvl2pPr marL="742950" indent="-285750" defTabSz="912813">
              <a:lnSpc>
                <a:spcPct val="110000"/>
              </a:lnSpc>
              <a:spcBef>
                <a:spcPts val="600"/>
              </a:spcBef>
              <a:buClr>
                <a:srgbClr val="DF6822"/>
              </a:buClr>
              <a:buFont typeface="Arial" panose="020B0604020202020204" pitchFamily="34" charset="0"/>
              <a:buChar char="•"/>
              <a:defRPr sz="800">
                <a:solidFill>
                  <a:schemeClr val="tx1"/>
                </a:solidFill>
                <a:latin typeface="Verdana" panose="020B0604030504040204" pitchFamily="34" charset="0"/>
              </a:defRPr>
            </a:lvl2pPr>
            <a:lvl3pPr marL="1143000" indent="-228600" defTabSz="912813">
              <a:lnSpc>
                <a:spcPct val="110000"/>
              </a:lnSpc>
              <a:spcBef>
                <a:spcPts val="300"/>
              </a:spcBef>
              <a:buClr>
                <a:schemeClr val="tx2"/>
              </a:buClr>
              <a:buFont typeface="Verdana" panose="020B0604030504040204" pitchFamily="34" charset="0"/>
              <a:buChar char="–"/>
              <a:defRPr sz="800">
                <a:solidFill>
                  <a:schemeClr val="tx1"/>
                </a:solidFill>
                <a:latin typeface="Verdana" panose="020B0604030504040204" pitchFamily="34" charset="0"/>
              </a:defRPr>
            </a:lvl3pPr>
            <a:lvl4pPr marL="1600200" indent="-228600" defTabSz="912813">
              <a:lnSpc>
                <a:spcPct val="110000"/>
              </a:lnSpc>
              <a:spcBef>
                <a:spcPts val="300"/>
              </a:spcBef>
              <a:buClr>
                <a:schemeClr val="tx2"/>
              </a:buClr>
              <a:buFont typeface="Arial" panose="020B0604020202020204" pitchFamily="34" charset="0"/>
              <a:buChar char="•"/>
              <a:defRPr sz="800">
                <a:solidFill>
                  <a:schemeClr val="tx1"/>
                </a:solidFill>
                <a:latin typeface="Verdana" panose="020B0604030504040204" pitchFamily="34" charset="0"/>
              </a:defRPr>
            </a:lvl4pPr>
            <a:lvl5pPr marL="2057400" indent="-228600" defTabSz="912813">
              <a:lnSpc>
                <a:spcPct val="110000"/>
              </a:lnSpc>
              <a:spcBef>
                <a:spcPts val="300"/>
              </a:spcBef>
              <a:buClr>
                <a:schemeClr val="tx2"/>
              </a:buClr>
              <a:buFont typeface="Verdana" panose="020B0604030504040204" pitchFamily="34" charset="0"/>
              <a:buChar char="–"/>
              <a:defRPr sz="800">
                <a:solidFill>
                  <a:schemeClr val="tx1"/>
                </a:solidFill>
                <a:latin typeface="Verdana" panose="020B0604030504040204" pitchFamily="34" charset="0"/>
              </a:defRPr>
            </a:lvl5pPr>
            <a:lvl6pPr marL="2514600" indent="-228600" defTabSz="912813" eaLnBrk="0" fontAlgn="base" hangingPunct="0">
              <a:lnSpc>
                <a:spcPct val="110000"/>
              </a:lnSpc>
              <a:spcBef>
                <a:spcPts val="300"/>
              </a:spcBef>
              <a:spcAft>
                <a:spcPct val="0"/>
              </a:spcAft>
              <a:buClr>
                <a:schemeClr val="tx2"/>
              </a:buClr>
              <a:buFont typeface="Verdana" panose="020B0604030504040204" pitchFamily="34" charset="0"/>
              <a:buChar char="–"/>
              <a:defRPr sz="800">
                <a:solidFill>
                  <a:schemeClr val="tx1"/>
                </a:solidFill>
                <a:latin typeface="Verdana" panose="020B0604030504040204" pitchFamily="34" charset="0"/>
              </a:defRPr>
            </a:lvl6pPr>
            <a:lvl7pPr marL="2971800" indent="-228600" defTabSz="912813" eaLnBrk="0" fontAlgn="base" hangingPunct="0">
              <a:lnSpc>
                <a:spcPct val="110000"/>
              </a:lnSpc>
              <a:spcBef>
                <a:spcPts val="300"/>
              </a:spcBef>
              <a:spcAft>
                <a:spcPct val="0"/>
              </a:spcAft>
              <a:buClr>
                <a:schemeClr val="tx2"/>
              </a:buClr>
              <a:buFont typeface="Verdana" panose="020B0604030504040204" pitchFamily="34" charset="0"/>
              <a:buChar char="–"/>
              <a:defRPr sz="800">
                <a:solidFill>
                  <a:schemeClr val="tx1"/>
                </a:solidFill>
                <a:latin typeface="Verdana" panose="020B0604030504040204" pitchFamily="34" charset="0"/>
              </a:defRPr>
            </a:lvl7pPr>
            <a:lvl8pPr marL="3429000" indent="-228600" defTabSz="912813" eaLnBrk="0" fontAlgn="base" hangingPunct="0">
              <a:lnSpc>
                <a:spcPct val="110000"/>
              </a:lnSpc>
              <a:spcBef>
                <a:spcPts val="300"/>
              </a:spcBef>
              <a:spcAft>
                <a:spcPct val="0"/>
              </a:spcAft>
              <a:buClr>
                <a:schemeClr val="tx2"/>
              </a:buClr>
              <a:buFont typeface="Verdana" panose="020B0604030504040204" pitchFamily="34" charset="0"/>
              <a:buChar char="–"/>
              <a:defRPr sz="800">
                <a:solidFill>
                  <a:schemeClr val="tx1"/>
                </a:solidFill>
                <a:latin typeface="Verdana" panose="020B0604030504040204" pitchFamily="34" charset="0"/>
              </a:defRPr>
            </a:lvl8pPr>
            <a:lvl9pPr marL="3886200" indent="-228600" defTabSz="912813" eaLnBrk="0" fontAlgn="base" hangingPunct="0">
              <a:lnSpc>
                <a:spcPct val="110000"/>
              </a:lnSpc>
              <a:spcBef>
                <a:spcPts val="300"/>
              </a:spcBef>
              <a:spcAft>
                <a:spcPct val="0"/>
              </a:spcAft>
              <a:buClr>
                <a:schemeClr val="tx2"/>
              </a:buClr>
              <a:buFont typeface="Verdana" panose="020B0604030504040204" pitchFamily="34" charset="0"/>
              <a:buChar char="–"/>
              <a:defRPr sz="800">
                <a:solidFill>
                  <a:schemeClr val="tx1"/>
                </a:solidFill>
                <a:latin typeface="Verdana" panose="020B0604030504040204" pitchFamily="34" charset="0"/>
              </a:defRPr>
            </a:lvl9pPr>
          </a:lstStyle>
          <a:p>
            <a:pPr>
              <a:lnSpc>
                <a:spcPct val="120000"/>
              </a:lnSpc>
              <a:spcBef>
                <a:spcPct val="0"/>
              </a:spcBef>
              <a:buFontTx/>
              <a:buNone/>
            </a:pPr>
            <a:r>
              <a:rPr lang="en-US" altLang="en-US" sz="700" b="1" i="0" dirty="0" err="1">
                <a:solidFill>
                  <a:schemeClr val="tx1"/>
                </a:solidFill>
                <a:latin typeface="+mn-lt"/>
              </a:rPr>
              <a:t>Hartebrug</a:t>
            </a:r>
            <a:r>
              <a:rPr lang="en-US" altLang="en-US" sz="700" b="1" i="0" dirty="0">
                <a:solidFill>
                  <a:schemeClr val="tx1"/>
                </a:solidFill>
                <a:latin typeface="+mn-lt"/>
              </a:rPr>
              <a:t> </a:t>
            </a:r>
            <a:r>
              <a:rPr lang="en-US" altLang="en-US" sz="700" b="1" i="0" dirty="0" smtClean="0">
                <a:solidFill>
                  <a:schemeClr val="tx1"/>
                </a:solidFill>
                <a:latin typeface="+mn-lt"/>
              </a:rPr>
              <a:t>II </a:t>
            </a:r>
            <a:r>
              <a:rPr lang="en-US" altLang="en-US" sz="700" i="0" dirty="0" smtClean="0">
                <a:solidFill>
                  <a:schemeClr val="tx1"/>
                </a:solidFill>
                <a:latin typeface="+mn-lt"/>
              </a:rPr>
              <a:t>Onshore </a:t>
            </a:r>
            <a:r>
              <a:rPr lang="en-US" altLang="en-US" sz="700" i="0" dirty="0">
                <a:solidFill>
                  <a:schemeClr val="tx1"/>
                </a:solidFill>
                <a:latin typeface="+mn-lt"/>
              </a:rPr>
              <a:t>Wind</a:t>
            </a:r>
          </a:p>
        </p:txBody>
      </p:sp>
      <p:cxnSp>
        <p:nvCxnSpPr>
          <p:cNvPr id="209" name="Elbow Connector 208"/>
          <p:cNvCxnSpPr/>
          <p:nvPr/>
        </p:nvCxnSpPr>
        <p:spPr>
          <a:xfrm>
            <a:off x="5509227" y="4686863"/>
            <a:ext cx="1805966" cy="11723"/>
          </a:xfrm>
          <a:prstGeom prst="bentConnector3">
            <a:avLst>
              <a:gd name="adj1" fmla="val 50000"/>
            </a:avLst>
          </a:prstGeom>
          <a:ln>
            <a:solidFill>
              <a:schemeClr val="bg1">
                <a:lumMod val="50000"/>
              </a:schemeClr>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216" name="Elbow Connector 215"/>
          <p:cNvCxnSpPr/>
          <p:nvPr/>
        </p:nvCxnSpPr>
        <p:spPr>
          <a:xfrm rot="10800000" flipV="1">
            <a:off x="6125508" y="3720952"/>
            <a:ext cx="1189686" cy="305154"/>
          </a:xfrm>
          <a:prstGeom prst="bentConnector3">
            <a:avLst>
              <a:gd name="adj1" fmla="val 30024"/>
            </a:avLst>
          </a:prstGeom>
          <a:ln>
            <a:solidFill>
              <a:schemeClr val="bg1">
                <a:lumMod val="50000"/>
              </a:schemeClr>
            </a:solidFill>
            <a:prstDash val="sysDash"/>
            <a:tailEnd type="none"/>
          </a:ln>
        </p:spPr>
        <p:style>
          <a:lnRef idx="1">
            <a:schemeClr val="accent1"/>
          </a:lnRef>
          <a:fillRef idx="0">
            <a:schemeClr val="accent1"/>
          </a:fillRef>
          <a:effectRef idx="0">
            <a:schemeClr val="accent1"/>
          </a:effectRef>
          <a:fontRef idx="minor">
            <a:schemeClr val="tx1"/>
          </a:fontRef>
        </p:style>
      </p:cxnSp>
      <p:sp>
        <p:nvSpPr>
          <p:cNvPr id="218" name="TextBox 25"/>
          <p:cNvSpPr txBox="1">
            <a:spLocks noChangeArrowheads="1"/>
          </p:cNvSpPr>
          <p:nvPr/>
        </p:nvSpPr>
        <p:spPr bwMode="auto">
          <a:xfrm>
            <a:off x="7413693" y="3625260"/>
            <a:ext cx="880049" cy="129266"/>
          </a:xfrm>
          <a:prstGeom prst="rect">
            <a:avLst/>
          </a:prstGeom>
          <a:noFill/>
          <a:ln>
            <a:noFill/>
          </a:ln>
          <a:extLst/>
        </p:spPr>
        <p:txBody>
          <a:bodyPr wrap="none" lIns="0" tIns="0" rIns="0" bIns="0">
            <a:spAutoFit/>
          </a:bodyPr>
          <a:lstStyle>
            <a:lvl1pPr defTabSz="912813">
              <a:lnSpc>
                <a:spcPct val="110000"/>
              </a:lnSpc>
              <a:spcBef>
                <a:spcPts val="600"/>
              </a:spcBef>
              <a:buFont typeface="Arial" panose="020B0604020202020204" pitchFamily="34" charset="0"/>
              <a:defRPr sz="1000" i="1">
                <a:solidFill>
                  <a:schemeClr val="tx2"/>
                </a:solidFill>
                <a:latin typeface="Verdana" panose="020B0604030504040204" pitchFamily="34" charset="0"/>
              </a:defRPr>
            </a:lvl1pPr>
            <a:lvl2pPr marL="742950" indent="-285750" defTabSz="912813">
              <a:lnSpc>
                <a:spcPct val="110000"/>
              </a:lnSpc>
              <a:spcBef>
                <a:spcPts val="600"/>
              </a:spcBef>
              <a:buClr>
                <a:srgbClr val="DF6822"/>
              </a:buClr>
              <a:buFont typeface="Arial" panose="020B0604020202020204" pitchFamily="34" charset="0"/>
              <a:buChar char="•"/>
              <a:defRPr sz="800">
                <a:solidFill>
                  <a:schemeClr val="tx1"/>
                </a:solidFill>
                <a:latin typeface="Verdana" panose="020B0604030504040204" pitchFamily="34" charset="0"/>
              </a:defRPr>
            </a:lvl2pPr>
            <a:lvl3pPr marL="1143000" indent="-228600" defTabSz="912813">
              <a:lnSpc>
                <a:spcPct val="110000"/>
              </a:lnSpc>
              <a:spcBef>
                <a:spcPts val="300"/>
              </a:spcBef>
              <a:buClr>
                <a:schemeClr val="tx2"/>
              </a:buClr>
              <a:buFont typeface="Verdana" panose="020B0604030504040204" pitchFamily="34" charset="0"/>
              <a:buChar char="–"/>
              <a:defRPr sz="800">
                <a:solidFill>
                  <a:schemeClr val="tx1"/>
                </a:solidFill>
                <a:latin typeface="Verdana" panose="020B0604030504040204" pitchFamily="34" charset="0"/>
              </a:defRPr>
            </a:lvl3pPr>
            <a:lvl4pPr marL="1600200" indent="-228600" defTabSz="912813">
              <a:lnSpc>
                <a:spcPct val="110000"/>
              </a:lnSpc>
              <a:spcBef>
                <a:spcPts val="300"/>
              </a:spcBef>
              <a:buClr>
                <a:schemeClr val="tx2"/>
              </a:buClr>
              <a:buFont typeface="Arial" panose="020B0604020202020204" pitchFamily="34" charset="0"/>
              <a:buChar char="•"/>
              <a:defRPr sz="800">
                <a:solidFill>
                  <a:schemeClr val="tx1"/>
                </a:solidFill>
                <a:latin typeface="Verdana" panose="020B0604030504040204" pitchFamily="34" charset="0"/>
              </a:defRPr>
            </a:lvl4pPr>
            <a:lvl5pPr marL="2057400" indent="-228600" defTabSz="912813">
              <a:lnSpc>
                <a:spcPct val="110000"/>
              </a:lnSpc>
              <a:spcBef>
                <a:spcPts val="300"/>
              </a:spcBef>
              <a:buClr>
                <a:schemeClr val="tx2"/>
              </a:buClr>
              <a:buFont typeface="Verdana" panose="020B0604030504040204" pitchFamily="34" charset="0"/>
              <a:buChar char="–"/>
              <a:defRPr sz="800">
                <a:solidFill>
                  <a:schemeClr val="tx1"/>
                </a:solidFill>
                <a:latin typeface="Verdana" panose="020B0604030504040204" pitchFamily="34" charset="0"/>
              </a:defRPr>
            </a:lvl5pPr>
            <a:lvl6pPr marL="2514600" indent="-228600" defTabSz="912813" eaLnBrk="0" fontAlgn="base" hangingPunct="0">
              <a:lnSpc>
                <a:spcPct val="110000"/>
              </a:lnSpc>
              <a:spcBef>
                <a:spcPts val="300"/>
              </a:spcBef>
              <a:spcAft>
                <a:spcPct val="0"/>
              </a:spcAft>
              <a:buClr>
                <a:schemeClr val="tx2"/>
              </a:buClr>
              <a:buFont typeface="Verdana" panose="020B0604030504040204" pitchFamily="34" charset="0"/>
              <a:buChar char="–"/>
              <a:defRPr sz="800">
                <a:solidFill>
                  <a:schemeClr val="tx1"/>
                </a:solidFill>
                <a:latin typeface="Verdana" panose="020B0604030504040204" pitchFamily="34" charset="0"/>
              </a:defRPr>
            </a:lvl6pPr>
            <a:lvl7pPr marL="2971800" indent="-228600" defTabSz="912813" eaLnBrk="0" fontAlgn="base" hangingPunct="0">
              <a:lnSpc>
                <a:spcPct val="110000"/>
              </a:lnSpc>
              <a:spcBef>
                <a:spcPts val="300"/>
              </a:spcBef>
              <a:spcAft>
                <a:spcPct val="0"/>
              </a:spcAft>
              <a:buClr>
                <a:schemeClr val="tx2"/>
              </a:buClr>
              <a:buFont typeface="Verdana" panose="020B0604030504040204" pitchFamily="34" charset="0"/>
              <a:buChar char="–"/>
              <a:defRPr sz="800">
                <a:solidFill>
                  <a:schemeClr val="tx1"/>
                </a:solidFill>
                <a:latin typeface="Verdana" panose="020B0604030504040204" pitchFamily="34" charset="0"/>
              </a:defRPr>
            </a:lvl7pPr>
            <a:lvl8pPr marL="3429000" indent="-228600" defTabSz="912813" eaLnBrk="0" fontAlgn="base" hangingPunct="0">
              <a:lnSpc>
                <a:spcPct val="110000"/>
              </a:lnSpc>
              <a:spcBef>
                <a:spcPts val="300"/>
              </a:spcBef>
              <a:spcAft>
                <a:spcPct val="0"/>
              </a:spcAft>
              <a:buClr>
                <a:schemeClr val="tx2"/>
              </a:buClr>
              <a:buFont typeface="Verdana" panose="020B0604030504040204" pitchFamily="34" charset="0"/>
              <a:buChar char="–"/>
              <a:defRPr sz="800">
                <a:solidFill>
                  <a:schemeClr val="tx1"/>
                </a:solidFill>
                <a:latin typeface="Verdana" panose="020B0604030504040204" pitchFamily="34" charset="0"/>
              </a:defRPr>
            </a:lvl8pPr>
            <a:lvl9pPr marL="3886200" indent="-228600" defTabSz="912813" eaLnBrk="0" fontAlgn="base" hangingPunct="0">
              <a:lnSpc>
                <a:spcPct val="110000"/>
              </a:lnSpc>
              <a:spcBef>
                <a:spcPts val="300"/>
              </a:spcBef>
              <a:spcAft>
                <a:spcPct val="0"/>
              </a:spcAft>
              <a:buClr>
                <a:schemeClr val="tx2"/>
              </a:buClr>
              <a:buFont typeface="Verdana" panose="020B0604030504040204" pitchFamily="34" charset="0"/>
              <a:buChar char="–"/>
              <a:defRPr sz="800">
                <a:solidFill>
                  <a:schemeClr val="tx1"/>
                </a:solidFill>
                <a:latin typeface="Verdana" panose="020B0604030504040204" pitchFamily="34" charset="0"/>
              </a:defRPr>
            </a:lvl9pPr>
          </a:lstStyle>
          <a:p>
            <a:pPr>
              <a:lnSpc>
                <a:spcPct val="120000"/>
              </a:lnSpc>
              <a:spcBef>
                <a:spcPct val="0"/>
              </a:spcBef>
              <a:buFontTx/>
              <a:buNone/>
            </a:pPr>
            <a:r>
              <a:rPr lang="en-US" altLang="en-US" sz="700" b="1" i="0" dirty="0" err="1" smtClean="0">
                <a:solidFill>
                  <a:schemeClr val="tx1"/>
                </a:solidFill>
                <a:latin typeface="+mn-lt"/>
              </a:rPr>
              <a:t>Sternweg</a:t>
            </a:r>
            <a:r>
              <a:rPr lang="en-US" altLang="en-US" sz="700" b="1" i="0" dirty="0" smtClean="0">
                <a:solidFill>
                  <a:schemeClr val="tx1"/>
                </a:solidFill>
                <a:latin typeface="+mn-lt"/>
              </a:rPr>
              <a:t> </a:t>
            </a:r>
            <a:r>
              <a:rPr lang="en-US" altLang="en-US" sz="700" i="0" dirty="0" smtClean="0">
                <a:solidFill>
                  <a:schemeClr val="tx1"/>
                </a:solidFill>
                <a:latin typeface="+mn-lt"/>
              </a:rPr>
              <a:t>Onshore </a:t>
            </a:r>
            <a:r>
              <a:rPr lang="en-US" altLang="en-US" sz="700" i="0" dirty="0">
                <a:solidFill>
                  <a:schemeClr val="tx1"/>
                </a:solidFill>
                <a:latin typeface="+mn-lt"/>
              </a:rPr>
              <a:t>Wind</a:t>
            </a:r>
          </a:p>
        </p:txBody>
      </p:sp>
      <p:sp>
        <p:nvSpPr>
          <p:cNvPr id="222" name="Freeform 5" title="Westermeerwind"/>
          <p:cNvSpPr>
            <a:spLocks noChangeAspect="1"/>
          </p:cNvSpPr>
          <p:nvPr/>
        </p:nvSpPr>
        <p:spPr bwMode="auto">
          <a:xfrm flipH="1">
            <a:off x="5415865" y="4467195"/>
            <a:ext cx="186724" cy="403484"/>
          </a:xfrm>
          <a:custGeom>
            <a:avLst/>
            <a:gdLst>
              <a:gd name="T0" fmla="*/ 1 w 4735"/>
              <a:gd name="T1" fmla="*/ 1 h 9249"/>
              <a:gd name="T2" fmla="*/ 0 w 4735"/>
              <a:gd name="T3" fmla="*/ 1 h 9249"/>
              <a:gd name="T4" fmla="*/ 424 w 4735"/>
              <a:gd name="T5" fmla="*/ 565 h 9249"/>
              <a:gd name="T6" fmla="*/ 1748 w 4735"/>
              <a:gd name="T7" fmla="*/ 2149 h 9249"/>
              <a:gd name="T8" fmla="*/ 1842 w 4735"/>
              <a:gd name="T9" fmla="*/ 2317 h 9249"/>
              <a:gd name="T10" fmla="*/ 1888 w 4735"/>
              <a:gd name="T11" fmla="*/ 2438 h 9249"/>
              <a:gd name="T12" fmla="*/ 1932 w 4735"/>
              <a:gd name="T13" fmla="*/ 2657 h 9249"/>
              <a:gd name="T14" fmla="*/ 1865 w 4735"/>
              <a:gd name="T15" fmla="*/ 3047 h 9249"/>
              <a:gd name="T16" fmla="*/ 1769 w 4735"/>
              <a:gd name="T17" fmla="*/ 3677 h 9249"/>
              <a:gd name="T18" fmla="*/ 1558 w 4735"/>
              <a:gd name="T19" fmla="*/ 5985 h 9249"/>
              <a:gd name="T20" fmla="*/ 1548 w 4735"/>
              <a:gd name="T21" fmla="*/ 6327 h 9249"/>
              <a:gd name="T22" fmla="*/ 1591 w 4735"/>
              <a:gd name="T23" fmla="*/ 5974 h 9249"/>
              <a:gd name="T24" fmla="*/ 2059 w 4735"/>
              <a:gd name="T25" fmla="*/ 2762 h 9249"/>
              <a:gd name="T26" fmla="*/ 2105 w 4735"/>
              <a:gd name="T27" fmla="*/ 2512 h 9249"/>
              <a:gd name="T28" fmla="*/ 2185 w 4735"/>
              <a:gd name="T29" fmla="*/ 2519 h 9249"/>
              <a:gd name="T30" fmla="*/ 2265 w 4735"/>
              <a:gd name="T31" fmla="*/ 2525 h 9249"/>
              <a:gd name="T32" fmla="*/ 2263 w 4735"/>
              <a:gd name="T33" fmla="*/ 4150 h 9249"/>
              <a:gd name="T34" fmla="*/ 2258 w 4735"/>
              <a:gd name="T35" fmla="*/ 9249 h 9249"/>
              <a:gd name="T36" fmla="*/ 2651 w 4735"/>
              <a:gd name="T37" fmla="*/ 9249 h 9249"/>
              <a:gd name="T38" fmla="*/ 2623 w 4735"/>
              <a:gd name="T39" fmla="*/ 8637 h 9249"/>
              <a:gd name="T40" fmla="*/ 2542 w 4735"/>
              <a:gd name="T41" fmla="*/ 5598 h 9249"/>
              <a:gd name="T42" fmla="*/ 2484 w 4735"/>
              <a:gd name="T43" fmla="*/ 3337 h 9249"/>
              <a:gd name="T44" fmla="*/ 2471 w 4735"/>
              <a:gd name="T45" fmla="*/ 2513 h 9249"/>
              <a:gd name="T46" fmla="*/ 2659 w 4735"/>
              <a:gd name="T47" fmla="*/ 2516 h 9249"/>
              <a:gd name="T48" fmla="*/ 2869 w 4735"/>
              <a:gd name="T49" fmla="*/ 2505 h 9249"/>
              <a:gd name="T50" fmla="*/ 2922 w 4735"/>
              <a:gd name="T51" fmla="*/ 2244 h 9249"/>
              <a:gd name="T52" fmla="*/ 2788 w 4735"/>
              <a:gd name="T53" fmla="*/ 2207 h 9249"/>
              <a:gd name="T54" fmla="*/ 2663 w 4735"/>
              <a:gd name="T55" fmla="*/ 2179 h 9249"/>
              <a:gd name="T56" fmla="*/ 3692 w 4735"/>
              <a:gd name="T57" fmla="*/ 1304 h 9249"/>
              <a:gd name="T58" fmla="*/ 4329 w 4735"/>
              <a:gd name="T59" fmla="*/ 838 h 9249"/>
              <a:gd name="T60" fmla="*/ 3481 w 4735"/>
              <a:gd name="T61" fmla="*/ 1297 h 9249"/>
              <a:gd name="T62" fmla="*/ 3173 w 4735"/>
              <a:gd name="T63" fmla="*/ 1488 h 9249"/>
              <a:gd name="T64" fmla="*/ 2308 w 4735"/>
              <a:gd name="T65" fmla="*/ 2063 h 9249"/>
              <a:gd name="T66" fmla="*/ 2019 w 4735"/>
              <a:gd name="T67" fmla="*/ 2188 h 9249"/>
              <a:gd name="T68" fmla="*/ 1904 w 4735"/>
              <a:gd name="T69" fmla="*/ 1984 h 9249"/>
              <a:gd name="T70" fmla="*/ 1358 w 4735"/>
              <a:gd name="T71" fmla="*/ 1355 h 9249"/>
              <a:gd name="T72" fmla="*/ 226 w 4735"/>
              <a:gd name="T73" fmla="*/ 227 h 9249"/>
              <a:gd name="T74" fmla="*/ 1 w 4735"/>
              <a:gd name="T75" fmla="*/ 1 h 9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35" h="9249">
                <a:moveTo>
                  <a:pt x="1" y="1"/>
                </a:moveTo>
                <a:cubicBezTo>
                  <a:pt x="0" y="0"/>
                  <a:pt x="0" y="1"/>
                  <a:pt x="0" y="1"/>
                </a:cubicBezTo>
                <a:cubicBezTo>
                  <a:pt x="0" y="18"/>
                  <a:pt x="241" y="338"/>
                  <a:pt x="424" y="565"/>
                </a:cubicBezTo>
                <a:cubicBezTo>
                  <a:pt x="817" y="1052"/>
                  <a:pt x="1637" y="2033"/>
                  <a:pt x="1748" y="2149"/>
                </a:cubicBezTo>
                <a:cubicBezTo>
                  <a:pt x="1833" y="2238"/>
                  <a:pt x="1851" y="2270"/>
                  <a:pt x="1842" y="2317"/>
                </a:cubicBezTo>
                <a:cubicBezTo>
                  <a:pt x="1833" y="2360"/>
                  <a:pt x="1845" y="2392"/>
                  <a:pt x="1888" y="2438"/>
                </a:cubicBezTo>
                <a:cubicBezTo>
                  <a:pt x="1943" y="2497"/>
                  <a:pt x="1946" y="2509"/>
                  <a:pt x="1932" y="2657"/>
                </a:cubicBezTo>
                <a:cubicBezTo>
                  <a:pt x="1925" y="2743"/>
                  <a:pt x="1894" y="2918"/>
                  <a:pt x="1865" y="3047"/>
                </a:cubicBezTo>
                <a:cubicBezTo>
                  <a:pt x="1836" y="3176"/>
                  <a:pt x="1793" y="3459"/>
                  <a:pt x="1769" y="3677"/>
                </a:cubicBezTo>
                <a:cubicBezTo>
                  <a:pt x="1625" y="4987"/>
                  <a:pt x="1570" y="5584"/>
                  <a:pt x="1558" y="5985"/>
                </a:cubicBezTo>
                <a:lnTo>
                  <a:pt x="1548" y="6327"/>
                </a:lnTo>
                <a:lnTo>
                  <a:pt x="1591" y="5974"/>
                </a:lnTo>
                <a:cubicBezTo>
                  <a:pt x="1710" y="4993"/>
                  <a:pt x="1945" y="3377"/>
                  <a:pt x="2059" y="2762"/>
                </a:cubicBezTo>
                <a:lnTo>
                  <a:pt x="2105" y="2512"/>
                </a:lnTo>
                <a:lnTo>
                  <a:pt x="2185" y="2519"/>
                </a:lnTo>
                <a:lnTo>
                  <a:pt x="2265" y="2525"/>
                </a:lnTo>
                <a:lnTo>
                  <a:pt x="2263" y="4150"/>
                </a:lnTo>
                <a:cubicBezTo>
                  <a:pt x="2259" y="6967"/>
                  <a:pt x="2264" y="8794"/>
                  <a:pt x="2258" y="9249"/>
                </a:cubicBezTo>
                <a:lnTo>
                  <a:pt x="2651" y="9249"/>
                </a:lnTo>
                <a:cubicBezTo>
                  <a:pt x="2638" y="9164"/>
                  <a:pt x="2631" y="8991"/>
                  <a:pt x="2623" y="8637"/>
                </a:cubicBezTo>
                <a:cubicBezTo>
                  <a:pt x="2599" y="7597"/>
                  <a:pt x="2565" y="6349"/>
                  <a:pt x="2542" y="5598"/>
                </a:cubicBezTo>
                <a:cubicBezTo>
                  <a:pt x="2503" y="4375"/>
                  <a:pt x="2498" y="4181"/>
                  <a:pt x="2484" y="3337"/>
                </a:cubicBezTo>
                <a:lnTo>
                  <a:pt x="2471" y="2513"/>
                </a:lnTo>
                <a:lnTo>
                  <a:pt x="2659" y="2516"/>
                </a:lnTo>
                <a:cubicBezTo>
                  <a:pt x="2763" y="2518"/>
                  <a:pt x="2857" y="2513"/>
                  <a:pt x="2869" y="2505"/>
                </a:cubicBezTo>
                <a:cubicBezTo>
                  <a:pt x="2901" y="2486"/>
                  <a:pt x="2945" y="2267"/>
                  <a:pt x="2922" y="2244"/>
                </a:cubicBezTo>
                <a:cubicBezTo>
                  <a:pt x="2911" y="2234"/>
                  <a:pt x="2851" y="2217"/>
                  <a:pt x="2788" y="2207"/>
                </a:cubicBezTo>
                <a:cubicBezTo>
                  <a:pt x="2725" y="2197"/>
                  <a:pt x="2668" y="2185"/>
                  <a:pt x="2663" y="2179"/>
                </a:cubicBezTo>
                <a:cubicBezTo>
                  <a:pt x="2644" y="2160"/>
                  <a:pt x="3211" y="1678"/>
                  <a:pt x="3692" y="1304"/>
                </a:cubicBezTo>
                <a:cubicBezTo>
                  <a:pt x="3793" y="1227"/>
                  <a:pt x="4116" y="990"/>
                  <a:pt x="4329" y="838"/>
                </a:cubicBezTo>
                <a:cubicBezTo>
                  <a:pt x="4735" y="550"/>
                  <a:pt x="4205" y="836"/>
                  <a:pt x="3481" y="1297"/>
                </a:cubicBezTo>
                <a:cubicBezTo>
                  <a:pt x="3347" y="1382"/>
                  <a:pt x="3209" y="1468"/>
                  <a:pt x="3173" y="1488"/>
                </a:cubicBezTo>
                <a:cubicBezTo>
                  <a:pt x="3046" y="1560"/>
                  <a:pt x="2462" y="1947"/>
                  <a:pt x="2308" y="2063"/>
                </a:cubicBezTo>
                <a:cubicBezTo>
                  <a:pt x="2148" y="2182"/>
                  <a:pt x="2064" y="2218"/>
                  <a:pt x="2019" y="2188"/>
                </a:cubicBezTo>
                <a:cubicBezTo>
                  <a:pt x="2005" y="2179"/>
                  <a:pt x="1953" y="2087"/>
                  <a:pt x="1904" y="1984"/>
                </a:cubicBezTo>
                <a:cubicBezTo>
                  <a:pt x="1801" y="1768"/>
                  <a:pt x="1799" y="1765"/>
                  <a:pt x="1358" y="1355"/>
                </a:cubicBezTo>
                <a:cubicBezTo>
                  <a:pt x="1007" y="1027"/>
                  <a:pt x="598" y="619"/>
                  <a:pt x="226" y="227"/>
                </a:cubicBezTo>
                <a:cubicBezTo>
                  <a:pt x="109" y="103"/>
                  <a:pt x="13" y="6"/>
                  <a:pt x="1" y="1"/>
                </a:cubicBezTo>
                <a:close/>
              </a:path>
            </a:pathLst>
          </a:custGeom>
          <a:solidFill>
            <a:srgbClr val="FBBA68"/>
          </a:solidFill>
          <a:ln w="0">
            <a:solidFill>
              <a:schemeClr val="bg2"/>
            </a:solidFill>
            <a:prstDash val="solid"/>
            <a:round/>
            <a:headEnd/>
            <a:tailEnd/>
          </a:ln>
        </p:spPr>
        <p:txBody>
          <a:bodyPr vert="horz" wrap="square" lIns="84406" tIns="42203" rIns="84406" bIns="42203" numCol="1" anchor="t" anchorCtr="0" compatLnSpc="1">
            <a:prstTxWarp prst="textNoShape">
              <a:avLst/>
            </a:prstTxWarp>
          </a:bodyPr>
          <a:lstStyle/>
          <a:p>
            <a:endParaRPr lang="en-GB" dirty="0"/>
          </a:p>
        </p:txBody>
      </p:sp>
      <p:sp>
        <p:nvSpPr>
          <p:cNvPr id="223" name="Freeform 5" title="Westermeerwind"/>
          <p:cNvSpPr>
            <a:spLocks noChangeAspect="1"/>
          </p:cNvSpPr>
          <p:nvPr/>
        </p:nvSpPr>
        <p:spPr bwMode="auto">
          <a:xfrm flipH="1">
            <a:off x="5997728" y="3719619"/>
            <a:ext cx="186724" cy="403484"/>
          </a:xfrm>
          <a:custGeom>
            <a:avLst/>
            <a:gdLst>
              <a:gd name="T0" fmla="*/ 1 w 4735"/>
              <a:gd name="T1" fmla="*/ 1 h 9249"/>
              <a:gd name="T2" fmla="*/ 0 w 4735"/>
              <a:gd name="T3" fmla="*/ 1 h 9249"/>
              <a:gd name="T4" fmla="*/ 424 w 4735"/>
              <a:gd name="T5" fmla="*/ 565 h 9249"/>
              <a:gd name="T6" fmla="*/ 1748 w 4735"/>
              <a:gd name="T7" fmla="*/ 2149 h 9249"/>
              <a:gd name="T8" fmla="*/ 1842 w 4735"/>
              <a:gd name="T9" fmla="*/ 2317 h 9249"/>
              <a:gd name="T10" fmla="*/ 1888 w 4735"/>
              <a:gd name="T11" fmla="*/ 2438 h 9249"/>
              <a:gd name="T12" fmla="*/ 1932 w 4735"/>
              <a:gd name="T13" fmla="*/ 2657 h 9249"/>
              <a:gd name="T14" fmla="*/ 1865 w 4735"/>
              <a:gd name="T15" fmla="*/ 3047 h 9249"/>
              <a:gd name="T16" fmla="*/ 1769 w 4735"/>
              <a:gd name="T17" fmla="*/ 3677 h 9249"/>
              <a:gd name="T18" fmla="*/ 1558 w 4735"/>
              <a:gd name="T19" fmla="*/ 5985 h 9249"/>
              <a:gd name="T20" fmla="*/ 1548 w 4735"/>
              <a:gd name="T21" fmla="*/ 6327 h 9249"/>
              <a:gd name="T22" fmla="*/ 1591 w 4735"/>
              <a:gd name="T23" fmla="*/ 5974 h 9249"/>
              <a:gd name="T24" fmla="*/ 2059 w 4735"/>
              <a:gd name="T25" fmla="*/ 2762 h 9249"/>
              <a:gd name="T26" fmla="*/ 2105 w 4735"/>
              <a:gd name="T27" fmla="*/ 2512 h 9249"/>
              <a:gd name="T28" fmla="*/ 2185 w 4735"/>
              <a:gd name="T29" fmla="*/ 2519 h 9249"/>
              <a:gd name="T30" fmla="*/ 2265 w 4735"/>
              <a:gd name="T31" fmla="*/ 2525 h 9249"/>
              <a:gd name="T32" fmla="*/ 2263 w 4735"/>
              <a:gd name="T33" fmla="*/ 4150 h 9249"/>
              <a:gd name="T34" fmla="*/ 2258 w 4735"/>
              <a:gd name="T35" fmla="*/ 9249 h 9249"/>
              <a:gd name="T36" fmla="*/ 2651 w 4735"/>
              <a:gd name="T37" fmla="*/ 9249 h 9249"/>
              <a:gd name="T38" fmla="*/ 2623 w 4735"/>
              <a:gd name="T39" fmla="*/ 8637 h 9249"/>
              <a:gd name="T40" fmla="*/ 2542 w 4735"/>
              <a:gd name="T41" fmla="*/ 5598 h 9249"/>
              <a:gd name="T42" fmla="*/ 2484 w 4735"/>
              <a:gd name="T43" fmla="*/ 3337 h 9249"/>
              <a:gd name="T44" fmla="*/ 2471 w 4735"/>
              <a:gd name="T45" fmla="*/ 2513 h 9249"/>
              <a:gd name="T46" fmla="*/ 2659 w 4735"/>
              <a:gd name="T47" fmla="*/ 2516 h 9249"/>
              <a:gd name="T48" fmla="*/ 2869 w 4735"/>
              <a:gd name="T49" fmla="*/ 2505 h 9249"/>
              <a:gd name="T50" fmla="*/ 2922 w 4735"/>
              <a:gd name="T51" fmla="*/ 2244 h 9249"/>
              <a:gd name="T52" fmla="*/ 2788 w 4735"/>
              <a:gd name="T53" fmla="*/ 2207 h 9249"/>
              <a:gd name="T54" fmla="*/ 2663 w 4735"/>
              <a:gd name="T55" fmla="*/ 2179 h 9249"/>
              <a:gd name="T56" fmla="*/ 3692 w 4735"/>
              <a:gd name="T57" fmla="*/ 1304 h 9249"/>
              <a:gd name="T58" fmla="*/ 4329 w 4735"/>
              <a:gd name="T59" fmla="*/ 838 h 9249"/>
              <a:gd name="T60" fmla="*/ 3481 w 4735"/>
              <a:gd name="T61" fmla="*/ 1297 h 9249"/>
              <a:gd name="T62" fmla="*/ 3173 w 4735"/>
              <a:gd name="T63" fmla="*/ 1488 h 9249"/>
              <a:gd name="T64" fmla="*/ 2308 w 4735"/>
              <a:gd name="T65" fmla="*/ 2063 h 9249"/>
              <a:gd name="T66" fmla="*/ 2019 w 4735"/>
              <a:gd name="T67" fmla="*/ 2188 h 9249"/>
              <a:gd name="T68" fmla="*/ 1904 w 4735"/>
              <a:gd name="T69" fmla="*/ 1984 h 9249"/>
              <a:gd name="T70" fmla="*/ 1358 w 4735"/>
              <a:gd name="T71" fmla="*/ 1355 h 9249"/>
              <a:gd name="T72" fmla="*/ 226 w 4735"/>
              <a:gd name="T73" fmla="*/ 227 h 9249"/>
              <a:gd name="T74" fmla="*/ 1 w 4735"/>
              <a:gd name="T75" fmla="*/ 1 h 9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35" h="9249">
                <a:moveTo>
                  <a:pt x="1" y="1"/>
                </a:moveTo>
                <a:cubicBezTo>
                  <a:pt x="0" y="0"/>
                  <a:pt x="0" y="1"/>
                  <a:pt x="0" y="1"/>
                </a:cubicBezTo>
                <a:cubicBezTo>
                  <a:pt x="0" y="18"/>
                  <a:pt x="241" y="338"/>
                  <a:pt x="424" y="565"/>
                </a:cubicBezTo>
                <a:cubicBezTo>
                  <a:pt x="817" y="1052"/>
                  <a:pt x="1637" y="2033"/>
                  <a:pt x="1748" y="2149"/>
                </a:cubicBezTo>
                <a:cubicBezTo>
                  <a:pt x="1833" y="2238"/>
                  <a:pt x="1851" y="2270"/>
                  <a:pt x="1842" y="2317"/>
                </a:cubicBezTo>
                <a:cubicBezTo>
                  <a:pt x="1833" y="2360"/>
                  <a:pt x="1845" y="2392"/>
                  <a:pt x="1888" y="2438"/>
                </a:cubicBezTo>
                <a:cubicBezTo>
                  <a:pt x="1943" y="2497"/>
                  <a:pt x="1946" y="2509"/>
                  <a:pt x="1932" y="2657"/>
                </a:cubicBezTo>
                <a:cubicBezTo>
                  <a:pt x="1925" y="2743"/>
                  <a:pt x="1894" y="2918"/>
                  <a:pt x="1865" y="3047"/>
                </a:cubicBezTo>
                <a:cubicBezTo>
                  <a:pt x="1836" y="3176"/>
                  <a:pt x="1793" y="3459"/>
                  <a:pt x="1769" y="3677"/>
                </a:cubicBezTo>
                <a:cubicBezTo>
                  <a:pt x="1625" y="4987"/>
                  <a:pt x="1570" y="5584"/>
                  <a:pt x="1558" y="5985"/>
                </a:cubicBezTo>
                <a:lnTo>
                  <a:pt x="1548" y="6327"/>
                </a:lnTo>
                <a:lnTo>
                  <a:pt x="1591" y="5974"/>
                </a:lnTo>
                <a:cubicBezTo>
                  <a:pt x="1710" y="4993"/>
                  <a:pt x="1945" y="3377"/>
                  <a:pt x="2059" y="2762"/>
                </a:cubicBezTo>
                <a:lnTo>
                  <a:pt x="2105" y="2512"/>
                </a:lnTo>
                <a:lnTo>
                  <a:pt x="2185" y="2519"/>
                </a:lnTo>
                <a:lnTo>
                  <a:pt x="2265" y="2525"/>
                </a:lnTo>
                <a:lnTo>
                  <a:pt x="2263" y="4150"/>
                </a:lnTo>
                <a:cubicBezTo>
                  <a:pt x="2259" y="6967"/>
                  <a:pt x="2264" y="8794"/>
                  <a:pt x="2258" y="9249"/>
                </a:cubicBezTo>
                <a:lnTo>
                  <a:pt x="2651" y="9249"/>
                </a:lnTo>
                <a:cubicBezTo>
                  <a:pt x="2638" y="9164"/>
                  <a:pt x="2631" y="8991"/>
                  <a:pt x="2623" y="8637"/>
                </a:cubicBezTo>
                <a:cubicBezTo>
                  <a:pt x="2599" y="7597"/>
                  <a:pt x="2565" y="6349"/>
                  <a:pt x="2542" y="5598"/>
                </a:cubicBezTo>
                <a:cubicBezTo>
                  <a:pt x="2503" y="4375"/>
                  <a:pt x="2498" y="4181"/>
                  <a:pt x="2484" y="3337"/>
                </a:cubicBezTo>
                <a:lnTo>
                  <a:pt x="2471" y="2513"/>
                </a:lnTo>
                <a:lnTo>
                  <a:pt x="2659" y="2516"/>
                </a:lnTo>
                <a:cubicBezTo>
                  <a:pt x="2763" y="2518"/>
                  <a:pt x="2857" y="2513"/>
                  <a:pt x="2869" y="2505"/>
                </a:cubicBezTo>
                <a:cubicBezTo>
                  <a:pt x="2901" y="2486"/>
                  <a:pt x="2945" y="2267"/>
                  <a:pt x="2922" y="2244"/>
                </a:cubicBezTo>
                <a:cubicBezTo>
                  <a:pt x="2911" y="2234"/>
                  <a:pt x="2851" y="2217"/>
                  <a:pt x="2788" y="2207"/>
                </a:cubicBezTo>
                <a:cubicBezTo>
                  <a:pt x="2725" y="2197"/>
                  <a:pt x="2668" y="2185"/>
                  <a:pt x="2663" y="2179"/>
                </a:cubicBezTo>
                <a:cubicBezTo>
                  <a:pt x="2644" y="2160"/>
                  <a:pt x="3211" y="1678"/>
                  <a:pt x="3692" y="1304"/>
                </a:cubicBezTo>
                <a:cubicBezTo>
                  <a:pt x="3793" y="1227"/>
                  <a:pt x="4116" y="990"/>
                  <a:pt x="4329" y="838"/>
                </a:cubicBezTo>
                <a:cubicBezTo>
                  <a:pt x="4735" y="550"/>
                  <a:pt x="4205" y="836"/>
                  <a:pt x="3481" y="1297"/>
                </a:cubicBezTo>
                <a:cubicBezTo>
                  <a:pt x="3347" y="1382"/>
                  <a:pt x="3209" y="1468"/>
                  <a:pt x="3173" y="1488"/>
                </a:cubicBezTo>
                <a:cubicBezTo>
                  <a:pt x="3046" y="1560"/>
                  <a:pt x="2462" y="1947"/>
                  <a:pt x="2308" y="2063"/>
                </a:cubicBezTo>
                <a:cubicBezTo>
                  <a:pt x="2148" y="2182"/>
                  <a:pt x="2064" y="2218"/>
                  <a:pt x="2019" y="2188"/>
                </a:cubicBezTo>
                <a:cubicBezTo>
                  <a:pt x="2005" y="2179"/>
                  <a:pt x="1953" y="2087"/>
                  <a:pt x="1904" y="1984"/>
                </a:cubicBezTo>
                <a:cubicBezTo>
                  <a:pt x="1801" y="1768"/>
                  <a:pt x="1799" y="1765"/>
                  <a:pt x="1358" y="1355"/>
                </a:cubicBezTo>
                <a:cubicBezTo>
                  <a:pt x="1007" y="1027"/>
                  <a:pt x="598" y="619"/>
                  <a:pt x="226" y="227"/>
                </a:cubicBezTo>
                <a:cubicBezTo>
                  <a:pt x="109" y="103"/>
                  <a:pt x="13" y="6"/>
                  <a:pt x="1" y="1"/>
                </a:cubicBezTo>
                <a:close/>
              </a:path>
            </a:pathLst>
          </a:custGeom>
          <a:solidFill>
            <a:srgbClr val="FBBA68"/>
          </a:solidFill>
          <a:ln w="0">
            <a:solidFill>
              <a:schemeClr val="bg2"/>
            </a:solidFill>
            <a:prstDash val="solid"/>
            <a:round/>
            <a:headEnd/>
            <a:tailEnd/>
          </a:ln>
        </p:spPr>
        <p:txBody>
          <a:bodyPr vert="horz" wrap="square" lIns="84406" tIns="42203" rIns="84406" bIns="42203" numCol="1" anchor="t" anchorCtr="0" compatLnSpc="1">
            <a:prstTxWarp prst="textNoShape">
              <a:avLst/>
            </a:prstTxWarp>
          </a:bodyPr>
          <a:lstStyle/>
          <a:p>
            <a:endParaRPr lang="en-GB" dirty="0"/>
          </a:p>
        </p:txBody>
      </p:sp>
      <p:sp>
        <p:nvSpPr>
          <p:cNvPr id="123" name="Oval 122"/>
          <p:cNvSpPr>
            <a:spLocks/>
          </p:cNvSpPr>
          <p:nvPr/>
        </p:nvSpPr>
        <p:spPr>
          <a:xfrm>
            <a:off x="5317684" y="4600071"/>
            <a:ext cx="61994" cy="56355"/>
          </a:xfrm>
          <a:prstGeom prst="ellipse">
            <a:avLst/>
          </a:prstGeom>
          <a:ln/>
        </p:spPr>
        <p:style>
          <a:lnRef idx="0">
            <a:schemeClr val="accent2"/>
          </a:lnRef>
          <a:fillRef idx="3">
            <a:schemeClr val="accent2"/>
          </a:fillRef>
          <a:effectRef idx="3">
            <a:schemeClr val="accent2"/>
          </a:effectRef>
          <a:fontRef idx="minor">
            <a:schemeClr val="lt1"/>
          </a:fontRef>
        </p:style>
        <p:txBody>
          <a:bodyPr lIns="66462" tIns="33231" rIns="66462" bIns="33231" rtlCol="0" anchor="ctr"/>
          <a:lstStyle/>
          <a:p>
            <a:pPr algn="ctr"/>
            <a:endParaRPr lang="en-GB" sz="831" dirty="0"/>
          </a:p>
        </p:txBody>
      </p:sp>
      <p:sp>
        <p:nvSpPr>
          <p:cNvPr id="124" name="Oval 123"/>
          <p:cNvSpPr>
            <a:spLocks/>
          </p:cNvSpPr>
          <p:nvPr/>
        </p:nvSpPr>
        <p:spPr>
          <a:xfrm>
            <a:off x="5589452" y="3382828"/>
            <a:ext cx="61994" cy="56355"/>
          </a:xfrm>
          <a:prstGeom prst="ellipse">
            <a:avLst/>
          </a:prstGeom>
          <a:ln/>
        </p:spPr>
        <p:style>
          <a:lnRef idx="0">
            <a:schemeClr val="accent2"/>
          </a:lnRef>
          <a:fillRef idx="3">
            <a:schemeClr val="accent2"/>
          </a:fillRef>
          <a:effectRef idx="3">
            <a:schemeClr val="accent2"/>
          </a:effectRef>
          <a:fontRef idx="minor">
            <a:schemeClr val="lt1"/>
          </a:fontRef>
        </p:style>
        <p:txBody>
          <a:bodyPr lIns="66462" tIns="33231" rIns="66462" bIns="33231" rtlCol="0" anchor="ctr"/>
          <a:lstStyle/>
          <a:p>
            <a:pPr algn="ctr"/>
            <a:endParaRPr lang="en-GB" sz="831" dirty="0"/>
          </a:p>
        </p:txBody>
      </p:sp>
      <p:cxnSp>
        <p:nvCxnSpPr>
          <p:cNvPr id="125" name="Elbow Connector 124"/>
          <p:cNvCxnSpPr/>
          <p:nvPr/>
        </p:nvCxnSpPr>
        <p:spPr>
          <a:xfrm rot="10800000" flipV="1">
            <a:off x="5651447" y="3188310"/>
            <a:ext cx="1663746" cy="218960"/>
          </a:xfrm>
          <a:prstGeom prst="bentConnector3">
            <a:avLst>
              <a:gd name="adj1" fmla="val 50000"/>
            </a:avLst>
          </a:prstGeom>
          <a:ln>
            <a:solidFill>
              <a:schemeClr val="bg1">
                <a:lumMod val="50000"/>
              </a:schemeClr>
            </a:solidFill>
            <a:prstDash val="sysDash"/>
            <a:tailEnd type="none"/>
          </a:ln>
        </p:spPr>
        <p:style>
          <a:lnRef idx="1">
            <a:schemeClr val="accent1"/>
          </a:lnRef>
          <a:fillRef idx="0">
            <a:schemeClr val="accent1"/>
          </a:fillRef>
          <a:effectRef idx="0">
            <a:schemeClr val="accent1"/>
          </a:effectRef>
          <a:fontRef idx="minor">
            <a:schemeClr val="tx1"/>
          </a:fontRef>
        </p:style>
      </p:cxnSp>
      <p:sp>
        <p:nvSpPr>
          <p:cNvPr id="131" name="TextBox 25"/>
          <p:cNvSpPr txBox="1">
            <a:spLocks noChangeArrowheads="1"/>
          </p:cNvSpPr>
          <p:nvPr/>
        </p:nvSpPr>
        <p:spPr bwMode="auto">
          <a:xfrm>
            <a:off x="7413693" y="3127221"/>
            <a:ext cx="1541709" cy="129266"/>
          </a:xfrm>
          <a:prstGeom prst="rect">
            <a:avLst/>
          </a:prstGeom>
          <a:noFill/>
          <a:ln>
            <a:noFill/>
          </a:ln>
          <a:extLst/>
        </p:spPr>
        <p:txBody>
          <a:bodyPr wrap="square" lIns="0" tIns="0" rIns="0" bIns="0">
            <a:spAutoFit/>
          </a:bodyPr>
          <a:lstStyle>
            <a:lvl1pPr defTabSz="912813">
              <a:lnSpc>
                <a:spcPct val="110000"/>
              </a:lnSpc>
              <a:spcBef>
                <a:spcPts val="600"/>
              </a:spcBef>
              <a:buFont typeface="Arial" panose="020B0604020202020204" pitchFamily="34" charset="0"/>
              <a:defRPr sz="1000" i="1">
                <a:solidFill>
                  <a:schemeClr val="tx2"/>
                </a:solidFill>
                <a:latin typeface="Verdana" panose="020B0604030504040204" pitchFamily="34" charset="0"/>
              </a:defRPr>
            </a:lvl1pPr>
            <a:lvl2pPr marL="742950" indent="-285750" defTabSz="912813">
              <a:lnSpc>
                <a:spcPct val="110000"/>
              </a:lnSpc>
              <a:spcBef>
                <a:spcPts val="600"/>
              </a:spcBef>
              <a:buClr>
                <a:srgbClr val="DF6822"/>
              </a:buClr>
              <a:buFont typeface="Arial" panose="020B0604020202020204" pitchFamily="34" charset="0"/>
              <a:buChar char="•"/>
              <a:defRPr sz="800">
                <a:solidFill>
                  <a:schemeClr val="tx1"/>
                </a:solidFill>
                <a:latin typeface="Verdana" panose="020B0604030504040204" pitchFamily="34" charset="0"/>
              </a:defRPr>
            </a:lvl2pPr>
            <a:lvl3pPr marL="1143000" indent="-228600" defTabSz="912813">
              <a:lnSpc>
                <a:spcPct val="110000"/>
              </a:lnSpc>
              <a:spcBef>
                <a:spcPts val="300"/>
              </a:spcBef>
              <a:buClr>
                <a:schemeClr val="tx2"/>
              </a:buClr>
              <a:buFont typeface="Verdana" panose="020B0604030504040204" pitchFamily="34" charset="0"/>
              <a:buChar char="–"/>
              <a:defRPr sz="800">
                <a:solidFill>
                  <a:schemeClr val="tx1"/>
                </a:solidFill>
                <a:latin typeface="Verdana" panose="020B0604030504040204" pitchFamily="34" charset="0"/>
              </a:defRPr>
            </a:lvl3pPr>
            <a:lvl4pPr marL="1600200" indent="-228600" defTabSz="912813">
              <a:lnSpc>
                <a:spcPct val="110000"/>
              </a:lnSpc>
              <a:spcBef>
                <a:spcPts val="300"/>
              </a:spcBef>
              <a:buClr>
                <a:schemeClr val="tx2"/>
              </a:buClr>
              <a:buFont typeface="Arial" panose="020B0604020202020204" pitchFamily="34" charset="0"/>
              <a:buChar char="•"/>
              <a:defRPr sz="800">
                <a:solidFill>
                  <a:schemeClr val="tx1"/>
                </a:solidFill>
                <a:latin typeface="Verdana" panose="020B0604030504040204" pitchFamily="34" charset="0"/>
              </a:defRPr>
            </a:lvl4pPr>
            <a:lvl5pPr marL="2057400" indent="-228600" defTabSz="912813">
              <a:lnSpc>
                <a:spcPct val="110000"/>
              </a:lnSpc>
              <a:spcBef>
                <a:spcPts val="300"/>
              </a:spcBef>
              <a:buClr>
                <a:schemeClr val="tx2"/>
              </a:buClr>
              <a:buFont typeface="Verdana" panose="020B0604030504040204" pitchFamily="34" charset="0"/>
              <a:buChar char="–"/>
              <a:defRPr sz="800">
                <a:solidFill>
                  <a:schemeClr val="tx1"/>
                </a:solidFill>
                <a:latin typeface="Verdana" panose="020B0604030504040204" pitchFamily="34" charset="0"/>
              </a:defRPr>
            </a:lvl5pPr>
            <a:lvl6pPr marL="2514600" indent="-228600" defTabSz="912813" eaLnBrk="0" fontAlgn="base" hangingPunct="0">
              <a:lnSpc>
                <a:spcPct val="110000"/>
              </a:lnSpc>
              <a:spcBef>
                <a:spcPts val="300"/>
              </a:spcBef>
              <a:spcAft>
                <a:spcPct val="0"/>
              </a:spcAft>
              <a:buClr>
                <a:schemeClr val="tx2"/>
              </a:buClr>
              <a:buFont typeface="Verdana" panose="020B0604030504040204" pitchFamily="34" charset="0"/>
              <a:buChar char="–"/>
              <a:defRPr sz="800">
                <a:solidFill>
                  <a:schemeClr val="tx1"/>
                </a:solidFill>
                <a:latin typeface="Verdana" panose="020B0604030504040204" pitchFamily="34" charset="0"/>
              </a:defRPr>
            </a:lvl6pPr>
            <a:lvl7pPr marL="2971800" indent="-228600" defTabSz="912813" eaLnBrk="0" fontAlgn="base" hangingPunct="0">
              <a:lnSpc>
                <a:spcPct val="110000"/>
              </a:lnSpc>
              <a:spcBef>
                <a:spcPts val="300"/>
              </a:spcBef>
              <a:spcAft>
                <a:spcPct val="0"/>
              </a:spcAft>
              <a:buClr>
                <a:schemeClr val="tx2"/>
              </a:buClr>
              <a:buFont typeface="Verdana" panose="020B0604030504040204" pitchFamily="34" charset="0"/>
              <a:buChar char="–"/>
              <a:defRPr sz="800">
                <a:solidFill>
                  <a:schemeClr val="tx1"/>
                </a:solidFill>
                <a:latin typeface="Verdana" panose="020B0604030504040204" pitchFamily="34" charset="0"/>
              </a:defRPr>
            </a:lvl7pPr>
            <a:lvl8pPr marL="3429000" indent="-228600" defTabSz="912813" eaLnBrk="0" fontAlgn="base" hangingPunct="0">
              <a:lnSpc>
                <a:spcPct val="110000"/>
              </a:lnSpc>
              <a:spcBef>
                <a:spcPts val="300"/>
              </a:spcBef>
              <a:spcAft>
                <a:spcPct val="0"/>
              </a:spcAft>
              <a:buClr>
                <a:schemeClr val="tx2"/>
              </a:buClr>
              <a:buFont typeface="Verdana" panose="020B0604030504040204" pitchFamily="34" charset="0"/>
              <a:buChar char="–"/>
              <a:defRPr sz="800">
                <a:solidFill>
                  <a:schemeClr val="tx1"/>
                </a:solidFill>
                <a:latin typeface="Verdana" panose="020B0604030504040204" pitchFamily="34" charset="0"/>
              </a:defRPr>
            </a:lvl8pPr>
            <a:lvl9pPr marL="3886200" indent="-228600" defTabSz="912813" eaLnBrk="0" fontAlgn="base" hangingPunct="0">
              <a:lnSpc>
                <a:spcPct val="110000"/>
              </a:lnSpc>
              <a:spcBef>
                <a:spcPts val="300"/>
              </a:spcBef>
              <a:spcAft>
                <a:spcPct val="0"/>
              </a:spcAft>
              <a:buClr>
                <a:schemeClr val="tx2"/>
              </a:buClr>
              <a:buFont typeface="Verdana" panose="020B0604030504040204" pitchFamily="34" charset="0"/>
              <a:buChar char="–"/>
              <a:defRPr sz="800">
                <a:solidFill>
                  <a:schemeClr val="tx1"/>
                </a:solidFill>
                <a:latin typeface="Verdana" panose="020B0604030504040204" pitchFamily="34" charset="0"/>
              </a:defRPr>
            </a:lvl9pPr>
          </a:lstStyle>
          <a:p>
            <a:pPr>
              <a:lnSpc>
                <a:spcPct val="120000"/>
              </a:lnSpc>
              <a:spcBef>
                <a:spcPct val="0"/>
              </a:spcBef>
              <a:buFontTx/>
              <a:buNone/>
            </a:pPr>
            <a:r>
              <a:rPr lang="en-US" altLang="en-US" sz="700" b="1" i="0" dirty="0">
                <a:solidFill>
                  <a:schemeClr val="tx1"/>
                </a:solidFill>
                <a:latin typeface="+mn-lt"/>
              </a:rPr>
              <a:t>ECW </a:t>
            </a:r>
            <a:r>
              <a:rPr lang="en-US" altLang="en-US" sz="700" b="1" i="0" dirty="0" err="1" smtClean="0">
                <a:solidFill>
                  <a:schemeClr val="tx1"/>
                </a:solidFill>
                <a:latin typeface="+mn-lt"/>
              </a:rPr>
              <a:t>Geowarmte</a:t>
            </a:r>
            <a:r>
              <a:rPr lang="en-US" altLang="en-US" sz="700" b="1" i="0" dirty="0" smtClean="0">
                <a:solidFill>
                  <a:schemeClr val="tx1"/>
                </a:solidFill>
                <a:latin typeface="+mn-lt"/>
              </a:rPr>
              <a:t> </a:t>
            </a:r>
            <a:r>
              <a:rPr lang="en-US" altLang="en-US" sz="700" i="0" dirty="0" smtClean="0">
                <a:solidFill>
                  <a:schemeClr val="tx1"/>
                </a:solidFill>
                <a:latin typeface="+mn-lt"/>
              </a:rPr>
              <a:t>Geothermal </a:t>
            </a:r>
            <a:r>
              <a:rPr lang="en-US" altLang="en-US" sz="700" i="0" dirty="0">
                <a:solidFill>
                  <a:schemeClr val="tx1"/>
                </a:solidFill>
                <a:latin typeface="+mn-lt"/>
              </a:rPr>
              <a:t>energy</a:t>
            </a:r>
          </a:p>
        </p:txBody>
      </p:sp>
      <p:sp>
        <p:nvSpPr>
          <p:cNvPr id="132" name="Oval 131"/>
          <p:cNvSpPr>
            <a:spLocks/>
          </p:cNvSpPr>
          <p:nvPr/>
        </p:nvSpPr>
        <p:spPr>
          <a:xfrm>
            <a:off x="5323577" y="4487745"/>
            <a:ext cx="61994" cy="56355"/>
          </a:xfrm>
          <a:prstGeom prst="ellipse">
            <a:avLst/>
          </a:prstGeom>
          <a:ln/>
        </p:spPr>
        <p:style>
          <a:lnRef idx="0">
            <a:schemeClr val="accent2"/>
          </a:lnRef>
          <a:fillRef idx="3">
            <a:schemeClr val="accent2"/>
          </a:fillRef>
          <a:effectRef idx="3">
            <a:schemeClr val="accent2"/>
          </a:effectRef>
          <a:fontRef idx="minor">
            <a:schemeClr val="lt1"/>
          </a:fontRef>
        </p:style>
        <p:txBody>
          <a:bodyPr lIns="66462" tIns="33231" rIns="66462" bIns="33231" rtlCol="0" anchor="ctr"/>
          <a:lstStyle/>
          <a:p>
            <a:pPr algn="ctr"/>
            <a:endParaRPr lang="en-GB" sz="831" dirty="0"/>
          </a:p>
        </p:txBody>
      </p:sp>
      <p:cxnSp>
        <p:nvCxnSpPr>
          <p:cNvPr id="133" name="Elbow Connector 132"/>
          <p:cNvCxnSpPr/>
          <p:nvPr/>
        </p:nvCxnSpPr>
        <p:spPr>
          <a:xfrm flipV="1">
            <a:off x="5404113" y="4440012"/>
            <a:ext cx="1661883" cy="84027"/>
          </a:xfrm>
          <a:prstGeom prst="bentConnector3">
            <a:avLst>
              <a:gd name="adj1" fmla="val 50000"/>
            </a:avLst>
          </a:prstGeom>
          <a:ln>
            <a:solidFill>
              <a:schemeClr val="bg1">
                <a:lumMod val="50000"/>
              </a:schemeClr>
            </a:solidFill>
            <a:prstDash val="sysDash"/>
            <a:tailEnd type="none"/>
          </a:ln>
        </p:spPr>
        <p:style>
          <a:lnRef idx="1">
            <a:schemeClr val="accent1"/>
          </a:lnRef>
          <a:fillRef idx="0">
            <a:schemeClr val="accent1"/>
          </a:fillRef>
          <a:effectRef idx="0">
            <a:schemeClr val="accent1"/>
          </a:effectRef>
          <a:fontRef idx="minor">
            <a:schemeClr val="tx1"/>
          </a:fontRef>
        </p:style>
      </p:cxnSp>
      <p:sp>
        <p:nvSpPr>
          <p:cNvPr id="134" name="TextBox 25"/>
          <p:cNvSpPr txBox="1">
            <a:spLocks noChangeArrowheads="1"/>
          </p:cNvSpPr>
          <p:nvPr/>
        </p:nvSpPr>
        <p:spPr bwMode="auto">
          <a:xfrm>
            <a:off x="7413693" y="4377306"/>
            <a:ext cx="1491178" cy="129266"/>
          </a:xfrm>
          <a:prstGeom prst="rect">
            <a:avLst/>
          </a:prstGeom>
          <a:noFill/>
          <a:ln>
            <a:noFill/>
          </a:ln>
          <a:extLst/>
        </p:spPr>
        <p:txBody>
          <a:bodyPr wrap="square" lIns="0" tIns="0" rIns="0" bIns="0">
            <a:spAutoFit/>
          </a:bodyPr>
          <a:lstStyle>
            <a:lvl1pPr defTabSz="912813">
              <a:lnSpc>
                <a:spcPct val="110000"/>
              </a:lnSpc>
              <a:spcBef>
                <a:spcPts val="600"/>
              </a:spcBef>
              <a:buFont typeface="Arial" panose="020B0604020202020204" pitchFamily="34" charset="0"/>
              <a:defRPr sz="1000" i="1">
                <a:solidFill>
                  <a:schemeClr val="tx2"/>
                </a:solidFill>
                <a:latin typeface="Verdana" panose="020B0604030504040204" pitchFamily="34" charset="0"/>
              </a:defRPr>
            </a:lvl1pPr>
            <a:lvl2pPr marL="742950" indent="-285750" defTabSz="912813">
              <a:lnSpc>
                <a:spcPct val="110000"/>
              </a:lnSpc>
              <a:spcBef>
                <a:spcPts val="600"/>
              </a:spcBef>
              <a:buClr>
                <a:srgbClr val="DF6822"/>
              </a:buClr>
              <a:buFont typeface="Arial" panose="020B0604020202020204" pitchFamily="34" charset="0"/>
              <a:buChar char="•"/>
              <a:defRPr sz="800">
                <a:solidFill>
                  <a:schemeClr val="tx1"/>
                </a:solidFill>
                <a:latin typeface="Verdana" panose="020B0604030504040204" pitchFamily="34" charset="0"/>
              </a:defRPr>
            </a:lvl2pPr>
            <a:lvl3pPr marL="1143000" indent="-228600" defTabSz="912813">
              <a:lnSpc>
                <a:spcPct val="110000"/>
              </a:lnSpc>
              <a:spcBef>
                <a:spcPts val="300"/>
              </a:spcBef>
              <a:buClr>
                <a:schemeClr val="tx2"/>
              </a:buClr>
              <a:buFont typeface="Verdana" panose="020B0604030504040204" pitchFamily="34" charset="0"/>
              <a:buChar char="–"/>
              <a:defRPr sz="800">
                <a:solidFill>
                  <a:schemeClr val="tx1"/>
                </a:solidFill>
                <a:latin typeface="Verdana" panose="020B0604030504040204" pitchFamily="34" charset="0"/>
              </a:defRPr>
            </a:lvl3pPr>
            <a:lvl4pPr marL="1600200" indent="-228600" defTabSz="912813">
              <a:lnSpc>
                <a:spcPct val="110000"/>
              </a:lnSpc>
              <a:spcBef>
                <a:spcPts val="300"/>
              </a:spcBef>
              <a:buClr>
                <a:schemeClr val="tx2"/>
              </a:buClr>
              <a:buFont typeface="Arial" panose="020B0604020202020204" pitchFamily="34" charset="0"/>
              <a:buChar char="•"/>
              <a:defRPr sz="800">
                <a:solidFill>
                  <a:schemeClr val="tx1"/>
                </a:solidFill>
                <a:latin typeface="Verdana" panose="020B0604030504040204" pitchFamily="34" charset="0"/>
              </a:defRPr>
            </a:lvl4pPr>
            <a:lvl5pPr marL="2057400" indent="-228600" defTabSz="912813">
              <a:lnSpc>
                <a:spcPct val="110000"/>
              </a:lnSpc>
              <a:spcBef>
                <a:spcPts val="300"/>
              </a:spcBef>
              <a:buClr>
                <a:schemeClr val="tx2"/>
              </a:buClr>
              <a:buFont typeface="Verdana" panose="020B0604030504040204" pitchFamily="34" charset="0"/>
              <a:buChar char="–"/>
              <a:defRPr sz="800">
                <a:solidFill>
                  <a:schemeClr val="tx1"/>
                </a:solidFill>
                <a:latin typeface="Verdana" panose="020B0604030504040204" pitchFamily="34" charset="0"/>
              </a:defRPr>
            </a:lvl5pPr>
            <a:lvl6pPr marL="2514600" indent="-228600" defTabSz="912813" eaLnBrk="0" fontAlgn="base" hangingPunct="0">
              <a:lnSpc>
                <a:spcPct val="110000"/>
              </a:lnSpc>
              <a:spcBef>
                <a:spcPts val="300"/>
              </a:spcBef>
              <a:spcAft>
                <a:spcPct val="0"/>
              </a:spcAft>
              <a:buClr>
                <a:schemeClr val="tx2"/>
              </a:buClr>
              <a:buFont typeface="Verdana" panose="020B0604030504040204" pitchFamily="34" charset="0"/>
              <a:buChar char="–"/>
              <a:defRPr sz="800">
                <a:solidFill>
                  <a:schemeClr val="tx1"/>
                </a:solidFill>
                <a:latin typeface="Verdana" panose="020B0604030504040204" pitchFamily="34" charset="0"/>
              </a:defRPr>
            </a:lvl6pPr>
            <a:lvl7pPr marL="2971800" indent="-228600" defTabSz="912813" eaLnBrk="0" fontAlgn="base" hangingPunct="0">
              <a:lnSpc>
                <a:spcPct val="110000"/>
              </a:lnSpc>
              <a:spcBef>
                <a:spcPts val="300"/>
              </a:spcBef>
              <a:spcAft>
                <a:spcPct val="0"/>
              </a:spcAft>
              <a:buClr>
                <a:schemeClr val="tx2"/>
              </a:buClr>
              <a:buFont typeface="Verdana" panose="020B0604030504040204" pitchFamily="34" charset="0"/>
              <a:buChar char="–"/>
              <a:defRPr sz="800">
                <a:solidFill>
                  <a:schemeClr val="tx1"/>
                </a:solidFill>
                <a:latin typeface="Verdana" panose="020B0604030504040204" pitchFamily="34" charset="0"/>
              </a:defRPr>
            </a:lvl7pPr>
            <a:lvl8pPr marL="3429000" indent="-228600" defTabSz="912813" eaLnBrk="0" fontAlgn="base" hangingPunct="0">
              <a:lnSpc>
                <a:spcPct val="110000"/>
              </a:lnSpc>
              <a:spcBef>
                <a:spcPts val="300"/>
              </a:spcBef>
              <a:spcAft>
                <a:spcPct val="0"/>
              </a:spcAft>
              <a:buClr>
                <a:schemeClr val="tx2"/>
              </a:buClr>
              <a:buFont typeface="Verdana" panose="020B0604030504040204" pitchFamily="34" charset="0"/>
              <a:buChar char="–"/>
              <a:defRPr sz="800">
                <a:solidFill>
                  <a:schemeClr val="tx1"/>
                </a:solidFill>
                <a:latin typeface="Verdana" panose="020B0604030504040204" pitchFamily="34" charset="0"/>
              </a:defRPr>
            </a:lvl8pPr>
            <a:lvl9pPr marL="3886200" indent="-228600" defTabSz="912813" eaLnBrk="0" fontAlgn="base" hangingPunct="0">
              <a:lnSpc>
                <a:spcPct val="110000"/>
              </a:lnSpc>
              <a:spcBef>
                <a:spcPts val="300"/>
              </a:spcBef>
              <a:spcAft>
                <a:spcPct val="0"/>
              </a:spcAft>
              <a:buClr>
                <a:schemeClr val="tx2"/>
              </a:buClr>
              <a:buFont typeface="Verdana" panose="020B0604030504040204" pitchFamily="34" charset="0"/>
              <a:buChar char="–"/>
              <a:defRPr sz="800">
                <a:solidFill>
                  <a:schemeClr val="tx1"/>
                </a:solidFill>
                <a:latin typeface="Verdana" panose="020B0604030504040204" pitchFamily="34" charset="0"/>
              </a:defRPr>
            </a:lvl9pPr>
          </a:lstStyle>
          <a:p>
            <a:pPr>
              <a:lnSpc>
                <a:spcPct val="120000"/>
              </a:lnSpc>
              <a:spcBef>
                <a:spcPct val="0"/>
              </a:spcBef>
              <a:buFontTx/>
              <a:buNone/>
            </a:pPr>
            <a:r>
              <a:rPr lang="en-US" altLang="en-US" sz="700" b="1" i="0" dirty="0" err="1">
                <a:solidFill>
                  <a:schemeClr val="tx1"/>
                </a:solidFill>
                <a:latin typeface="+mn-lt"/>
              </a:rPr>
              <a:t>Aardwarmte</a:t>
            </a:r>
            <a:r>
              <a:rPr lang="en-US" altLang="en-US" sz="700" b="1" i="0" dirty="0">
                <a:solidFill>
                  <a:schemeClr val="tx1"/>
                </a:solidFill>
                <a:latin typeface="+mn-lt"/>
              </a:rPr>
              <a:t> </a:t>
            </a:r>
            <a:r>
              <a:rPr lang="en-US" altLang="en-US" sz="700" b="1" i="0" dirty="0" err="1" smtClean="0">
                <a:solidFill>
                  <a:schemeClr val="tx1"/>
                </a:solidFill>
                <a:latin typeface="+mn-lt"/>
              </a:rPr>
              <a:t>Vogelaer</a:t>
            </a:r>
            <a:r>
              <a:rPr lang="en-US" altLang="en-US" sz="700" b="1" i="0" dirty="0" smtClean="0">
                <a:solidFill>
                  <a:schemeClr val="tx1"/>
                </a:solidFill>
                <a:latin typeface="+mn-lt"/>
              </a:rPr>
              <a:t> </a:t>
            </a:r>
            <a:r>
              <a:rPr lang="en-US" altLang="en-US" sz="700" i="0" dirty="0" smtClean="0">
                <a:solidFill>
                  <a:schemeClr val="tx1"/>
                </a:solidFill>
                <a:latin typeface="+mn-lt"/>
              </a:rPr>
              <a:t>Geothermal </a:t>
            </a:r>
            <a:r>
              <a:rPr lang="en-US" altLang="en-US" sz="700" i="0" dirty="0">
                <a:solidFill>
                  <a:schemeClr val="tx1"/>
                </a:solidFill>
                <a:latin typeface="+mn-lt"/>
              </a:rPr>
              <a:t>energy</a:t>
            </a:r>
          </a:p>
        </p:txBody>
      </p:sp>
      <p:sp>
        <p:nvSpPr>
          <p:cNvPr id="135" name="TextBox 134"/>
          <p:cNvSpPr txBox="1"/>
          <p:nvPr/>
        </p:nvSpPr>
        <p:spPr>
          <a:xfrm>
            <a:off x="3006706" y="3812934"/>
            <a:ext cx="1583767" cy="129266"/>
          </a:xfrm>
          <a:prstGeom prst="rect">
            <a:avLst/>
          </a:prstGeom>
          <a:noFill/>
          <a:ln>
            <a:noFill/>
          </a:ln>
          <a:extLst/>
        </p:spPr>
        <p:txBody>
          <a:bodyPr wrap="none" lIns="0" tIns="0" rIns="0" bIns="0">
            <a:spAutoFit/>
          </a:bodyPr>
          <a:lstStyle>
            <a:defPPr>
              <a:defRPr lang="en-GB"/>
            </a:defPPr>
            <a:lvl1pPr algn="r" defTabSz="912813">
              <a:lnSpc>
                <a:spcPct val="120000"/>
              </a:lnSpc>
              <a:buFontTx/>
              <a:buNone/>
              <a:defRPr sz="600" b="1" i="0">
                <a:latin typeface="+mn-lt"/>
              </a:defRPr>
            </a:lvl1pPr>
            <a:lvl2pPr marL="742950" indent="-285750" defTabSz="912813">
              <a:lnSpc>
                <a:spcPct val="110000"/>
              </a:lnSpc>
              <a:spcBef>
                <a:spcPts val="600"/>
              </a:spcBef>
              <a:buClr>
                <a:srgbClr val="DF6822"/>
              </a:buClr>
              <a:buFont typeface="Arial" panose="020B0604020202020204" pitchFamily="34" charset="0"/>
              <a:buChar char="•"/>
              <a:defRPr sz="800">
                <a:latin typeface="Verdana" panose="020B0604030504040204" pitchFamily="34" charset="0"/>
              </a:defRPr>
            </a:lvl2pPr>
            <a:lvl3pPr marL="1143000" indent="-228600" defTabSz="912813">
              <a:lnSpc>
                <a:spcPct val="110000"/>
              </a:lnSpc>
              <a:spcBef>
                <a:spcPts val="300"/>
              </a:spcBef>
              <a:buClr>
                <a:schemeClr val="tx2"/>
              </a:buClr>
              <a:buFont typeface="Verdana" panose="020B0604030504040204" pitchFamily="34" charset="0"/>
              <a:buChar char="–"/>
              <a:defRPr sz="800">
                <a:latin typeface="Verdana" panose="020B0604030504040204" pitchFamily="34" charset="0"/>
              </a:defRPr>
            </a:lvl3pPr>
            <a:lvl4pPr marL="1600200" indent="-228600" defTabSz="912813">
              <a:lnSpc>
                <a:spcPct val="110000"/>
              </a:lnSpc>
              <a:spcBef>
                <a:spcPts val="300"/>
              </a:spcBef>
              <a:buClr>
                <a:schemeClr val="tx2"/>
              </a:buClr>
              <a:buFont typeface="Arial" panose="020B0604020202020204" pitchFamily="34" charset="0"/>
              <a:buChar char="•"/>
              <a:defRPr sz="800">
                <a:latin typeface="Verdana" panose="020B0604030504040204" pitchFamily="34" charset="0"/>
              </a:defRPr>
            </a:lvl4pPr>
            <a:lvl5pPr marL="2057400" indent="-228600" defTabSz="912813">
              <a:lnSpc>
                <a:spcPct val="110000"/>
              </a:lnSpc>
              <a:spcBef>
                <a:spcPts val="300"/>
              </a:spcBef>
              <a:buClr>
                <a:schemeClr val="tx2"/>
              </a:buClr>
              <a:buFont typeface="Verdana" panose="020B0604030504040204" pitchFamily="34" charset="0"/>
              <a:buChar char="–"/>
              <a:defRPr sz="800">
                <a:latin typeface="Verdana" panose="020B0604030504040204" pitchFamily="34" charset="0"/>
              </a:defRPr>
            </a:lvl5pPr>
            <a:lvl6pPr marL="2514600" indent="-228600" defTabSz="912813" eaLnBrk="0" fontAlgn="base" hangingPunct="0">
              <a:lnSpc>
                <a:spcPct val="110000"/>
              </a:lnSpc>
              <a:spcBef>
                <a:spcPts val="300"/>
              </a:spcBef>
              <a:spcAft>
                <a:spcPct val="0"/>
              </a:spcAft>
              <a:buClr>
                <a:schemeClr val="tx2"/>
              </a:buClr>
              <a:buFont typeface="Verdana" panose="020B0604030504040204" pitchFamily="34" charset="0"/>
              <a:buChar char="–"/>
              <a:defRPr sz="800">
                <a:latin typeface="Verdana" panose="020B0604030504040204" pitchFamily="34" charset="0"/>
              </a:defRPr>
            </a:lvl6pPr>
            <a:lvl7pPr marL="2971800" indent="-228600" defTabSz="912813" eaLnBrk="0" fontAlgn="base" hangingPunct="0">
              <a:lnSpc>
                <a:spcPct val="110000"/>
              </a:lnSpc>
              <a:spcBef>
                <a:spcPts val="300"/>
              </a:spcBef>
              <a:spcAft>
                <a:spcPct val="0"/>
              </a:spcAft>
              <a:buClr>
                <a:schemeClr val="tx2"/>
              </a:buClr>
              <a:buFont typeface="Verdana" panose="020B0604030504040204" pitchFamily="34" charset="0"/>
              <a:buChar char="–"/>
              <a:defRPr sz="800">
                <a:latin typeface="Verdana" panose="020B0604030504040204" pitchFamily="34" charset="0"/>
              </a:defRPr>
            </a:lvl7pPr>
            <a:lvl8pPr marL="3429000" indent="-228600" defTabSz="912813" eaLnBrk="0" fontAlgn="base" hangingPunct="0">
              <a:lnSpc>
                <a:spcPct val="110000"/>
              </a:lnSpc>
              <a:spcBef>
                <a:spcPts val="300"/>
              </a:spcBef>
              <a:spcAft>
                <a:spcPct val="0"/>
              </a:spcAft>
              <a:buClr>
                <a:schemeClr val="tx2"/>
              </a:buClr>
              <a:buFont typeface="Verdana" panose="020B0604030504040204" pitchFamily="34" charset="0"/>
              <a:buChar char="–"/>
              <a:defRPr sz="800">
                <a:latin typeface="Verdana" panose="020B0604030504040204" pitchFamily="34" charset="0"/>
              </a:defRPr>
            </a:lvl8pPr>
            <a:lvl9pPr marL="3886200" indent="-228600" defTabSz="912813" eaLnBrk="0" fontAlgn="base" hangingPunct="0">
              <a:lnSpc>
                <a:spcPct val="110000"/>
              </a:lnSpc>
              <a:spcBef>
                <a:spcPts val="300"/>
              </a:spcBef>
              <a:spcAft>
                <a:spcPct val="0"/>
              </a:spcAft>
              <a:buClr>
                <a:schemeClr val="tx2"/>
              </a:buClr>
              <a:buFont typeface="Verdana" panose="020B0604030504040204" pitchFamily="34" charset="0"/>
              <a:buChar char="–"/>
              <a:defRPr sz="800">
                <a:latin typeface="Verdana" panose="020B0604030504040204" pitchFamily="34" charset="0"/>
              </a:defRPr>
            </a:lvl9pPr>
          </a:lstStyle>
          <a:p>
            <a:pPr algn="l"/>
            <a:r>
              <a:rPr lang="en-GB" sz="700" dirty="0" err="1"/>
              <a:t>Aardwarmte</a:t>
            </a:r>
            <a:r>
              <a:rPr lang="en-GB" sz="700" dirty="0"/>
              <a:t> </a:t>
            </a:r>
            <a:r>
              <a:rPr lang="en-GB" sz="700" dirty="0" err="1" smtClean="0"/>
              <a:t>Vierpolders</a:t>
            </a:r>
            <a:r>
              <a:rPr lang="en-GB" sz="700" dirty="0" smtClean="0"/>
              <a:t> </a:t>
            </a:r>
            <a:r>
              <a:rPr lang="en-GB" sz="700" b="0" dirty="0" smtClean="0"/>
              <a:t>Geothermal </a:t>
            </a:r>
            <a:r>
              <a:rPr lang="en-GB" sz="700" b="0" dirty="0"/>
              <a:t>energy</a:t>
            </a:r>
          </a:p>
        </p:txBody>
      </p:sp>
      <p:cxnSp>
        <p:nvCxnSpPr>
          <p:cNvPr id="158" name="Elbow Connector 157"/>
          <p:cNvCxnSpPr>
            <a:stCxn id="135" idx="3"/>
          </p:cNvCxnSpPr>
          <p:nvPr/>
        </p:nvCxnSpPr>
        <p:spPr>
          <a:xfrm>
            <a:off x="4590473" y="3877567"/>
            <a:ext cx="726253" cy="757251"/>
          </a:xfrm>
          <a:prstGeom prst="bentConnector2">
            <a:avLst/>
          </a:prstGeom>
          <a:ln>
            <a:solidFill>
              <a:schemeClr val="bg1">
                <a:lumMod val="50000"/>
              </a:schemeClr>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173" name="Elbow Connector 172"/>
          <p:cNvCxnSpPr/>
          <p:nvPr/>
        </p:nvCxnSpPr>
        <p:spPr>
          <a:xfrm rot="10800000" flipV="1">
            <a:off x="6706306" y="3911306"/>
            <a:ext cx="608888" cy="172514"/>
          </a:xfrm>
          <a:prstGeom prst="bentConnector3">
            <a:avLst>
              <a:gd name="adj1" fmla="val 50000"/>
            </a:avLst>
          </a:prstGeom>
          <a:ln>
            <a:solidFill>
              <a:schemeClr val="bg1">
                <a:lumMod val="50000"/>
              </a:schemeClr>
            </a:solidFill>
            <a:prstDash val="sysDash"/>
            <a:tailEnd type="none"/>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5"/>
          <a:stretch>
            <a:fillRect/>
          </a:stretch>
        </p:blipFill>
        <p:spPr>
          <a:xfrm>
            <a:off x="515098" y="4322681"/>
            <a:ext cx="2206141" cy="180038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Content Placeholder 6"/>
          <p:cNvPicPr>
            <a:picLocks noGrp="1" noChangeAspect="1"/>
          </p:cNvPicPr>
          <p:nvPr>
            <p:ph sz="quarter" idx="69"/>
          </p:nvPr>
        </p:nvPicPr>
        <p:blipFill>
          <a:blip r:embed="rId6"/>
          <a:stretch>
            <a:fillRect/>
          </a:stretch>
        </p:blipFill>
        <p:spPr>
          <a:xfrm>
            <a:off x="517396" y="1356553"/>
            <a:ext cx="2201547" cy="283363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1639914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BEBA8EAE-BF5A-486C-A8C5-ECC9F3942E4B}">
                <a14:imgProps xmlns:a14="http://schemas.microsoft.com/office/drawing/2010/main">
                  <a14:imgLayer r:embed="rId3">
                    <a14:imgEffect>
                      <a14:backgroundRemoval t="9725" b="89725" l="5777" r="46355">
                        <a14:foregroundMark x1="22283" y1="25688" x2="22283" y2="25688"/>
                        <a14:foregroundMark x1="22834" y1="24954" x2="22834" y2="24954"/>
                        <a14:foregroundMark x1="23384" y1="24587" x2="23384" y2="24587"/>
                        <a14:foregroundMark x1="24897" y1="22752" x2="24897" y2="22752"/>
                        <a14:foregroundMark x1="25447" y1="22569" x2="25447" y2="22569"/>
                        <a14:foregroundMark x1="25722" y1="22385" x2="25722" y2="22385"/>
                        <a14:foregroundMark x1="26272" y1="22202" x2="26272" y2="22202"/>
                        <a14:foregroundMark x1="27923" y1="21468" x2="27923" y2="21468"/>
                        <a14:foregroundMark x1="29298" y1="21468" x2="29298" y2="21468"/>
                        <a14:foregroundMark x1="34525" y1="20183" x2="34525" y2="20183"/>
                        <a14:foregroundMark x1="33150" y1="21101" x2="33150" y2="21101"/>
                        <a14:foregroundMark x1="37139" y1="19083" x2="37139" y2="19083"/>
                        <a14:foregroundMark x1="38514" y1="18899" x2="38514" y2="18899"/>
                        <a14:backgroundMark x1="48006" y1="20550" x2="47318" y2="77798"/>
                        <a14:backgroundMark x1="48968" y1="78532" x2="91334" y2="78716"/>
                        <a14:backgroundMark x1="46080" y1="77982" x2="51032" y2="79083"/>
                        <a14:backgroundMark x1="45667" y1="74312" x2="48968" y2="78532"/>
                      </a14:backgroundRemoval>
                    </a14:imgEffect>
                    <a14:imgEffect>
                      <a14:saturation sat="0"/>
                    </a14:imgEffect>
                  </a14:imgLayer>
                </a14:imgProps>
              </a:ext>
              <a:ext uri="{28A0092B-C50C-407E-A947-70E740481C1C}">
                <a14:useLocalDpi xmlns:a14="http://schemas.microsoft.com/office/drawing/2010/main" val="0"/>
              </a:ext>
            </a:extLst>
          </a:blip>
          <a:srcRect r="46057"/>
          <a:stretch/>
        </p:blipFill>
        <p:spPr>
          <a:xfrm>
            <a:off x="2194376" y="231991"/>
            <a:ext cx="4615999" cy="7611170"/>
          </a:xfrm>
          <a:prstGeom prst="rect">
            <a:avLst/>
          </a:prstGeom>
          <a:ln>
            <a:noFill/>
            <a:prstDash val="sysDash"/>
            <a:tailEnd type="none"/>
          </a:ln>
        </p:spPr>
      </p:pic>
      <p:sp>
        <p:nvSpPr>
          <p:cNvPr id="2" name="Title 1"/>
          <p:cNvSpPr>
            <a:spLocks noGrp="1"/>
          </p:cNvSpPr>
          <p:nvPr>
            <p:ph type="title"/>
          </p:nvPr>
        </p:nvSpPr>
        <p:spPr/>
        <p:txBody>
          <a:bodyPr/>
          <a:lstStyle/>
          <a:p>
            <a:r>
              <a:rPr lang="en-US" dirty="0" smtClean="0"/>
              <a:t>Geothermal energy in The Netherlands</a:t>
            </a:r>
            <a:endParaRPr lang="en-GB" dirty="0">
              <a:solidFill>
                <a:srgbClr val="FF0000"/>
              </a:solidFill>
            </a:endParaRPr>
          </a:p>
        </p:txBody>
      </p:sp>
      <p:sp>
        <p:nvSpPr>
          <p:cNvPr id="8" name="Oval 7"/>
          <p:cNvSpPr/>
          <p:nvPr/>
        </p:nvSpPr>
        <p:spPr>
          <a:xfrm>
            <a:off x="4127744" y="2984980"/>
            <a:ext cx="132690" cy="132690"/>
          </a:xfrm>
          <a:prstGeom prst="ellipse">
            <a:avLst/>
          </a:prstGeom>
          <a:ln/>
        </p:spPr>
        <p:style>
          <a:lnRef idx="0">
            <a:schemeClr val="accent2"/>
          </a:lnRef>
          <a:fillRef idx="3">
            <a:schemeClr val="accent2"/>
          </a:fillRef>
          <a:effectRef idx="3">
            <a:schemeClr val="accent2"/>
          </a:effectRef>
          <a:fontRef idx="minor">
            <a:schemeClr val="lt1"/>
          </a:fontRef>
        </p:style>
        <p:txBody>
          <a:bodyPr lIns="66462" tIns="33231" rIns="66462" bIns="33231" rtlCol="0" anchor="ctr"/>
          <a:lstStyle/>
          <a:p>
            <a:pPr algn="ctr"/>
            <a:endParaRPr lang="en-GB" sz="831" dirty="0" err="1"/>
          </a:p>
        </p:txBody>
      </p:sp>
      <p:sp>
        <p:nvSpPr>
          <p:cNvPr id="9" name="Oval 8"/>
          <p:cNvSpPr/>
          <p:nvPr/>
        </p:nvSpPr>
        <p:spPr>
          <a:xfrm>
            <a:off x="5013576" y="3330906"/>
            <a:ext cx="132690" cy="132690"/>
          </a:xfrm>
          <a:prstGeom prst="ellipse">
            <a:avLst/>
          </a:prstGeom>
          <a:ln/>
        </p:spPr>
        <p:style>
          <a:lnRef idx="0">
            <a:schemeClr val="accent2"/>
          </a:lnRef>
          <a:fillRef idx="3">
            <a:schemeClr val="accent2"/>
          </a:fillRef>
          <a:effectRef idx="3">
            <a:schemeClr val="accent2"/>
          </a:effectRef>
          <a:fontRef idx="minor">
            <a:schemeClr val="lt1"/>
          </a:fontRef>
        </p:style>
        <p:txBody>
          <a:bodyPr lIns="66462" tIns="33231" rIns="66462" bIns="33231" rtlCol="0" anchor="ctr"/>
          <a:lstStyle/>
          <a:p>
            <a:pPr algn="ctr"/>
            <a:endParaRPr lang="en-GB" sz="831" dirty="0" err="1"/>
          </a:p>
        </p:txBody>
      </p:sp>
      <p:sp>
        <p:nvSpPr>
          <p:cNvPr id="10" name="Oval 9"/>
          <p:cNvSpPr/>
          <p:nvPr/>
        </p:nvSpPr>
        <p:spPr>
          <a:xfrm>
            <a:off x="3819215" y="3463596"/>
            <a:ext cx="132690" cy="132690"/>
          </a:xfrm>
          <a:prstGeom prst="ellipse">
            <a:avLst/>
          </a:prstGeom>
          <a:ln/>
        </p:spPr>
        <p:style>
          <a:lnRef idx="0">
            <a:schemeClr val="accent2"/>
          </a:lnRef>
          <a:fillRef idx="3">
            <a:schemeClr val="accent2"/>
          </a:fillRef>
          <a:effectRef idx="3">
            <a:schemeClr val="accent2"/>
          </a:effectRef>
          <a:fontRef idx="minor">
            <a:schemeClr val="lt1"/>
          </a:fontRef>
        </p:style>
        <p:txBody>
          <a:bodyPr lIns="66462" tIns="33231" rIns="66462" bIns="33231" rtlCol="0" anchor="ctr"/>
          <a:lstStyle/>
          <a:p>
            <a:pPr algn="ctr"/>
            <a:endParaRPr lang="en-GB" sz="831" dirty="0" err="1"/>
          </a:p>
        </p:txBody>
      </p:sp>
      <p:sp>
        <p:nvSpPr>
          <p:cNvPr id="11" name="Oval 10"/>
          <p:cNvSpPr/>
          <p:nvPr/>
        </p:nvSpPr>
        <p:spPr>
          <a:xfrm>
            <a:off x="3532347" y="4155224"/>
            <a:ext cx="132690" cy="132690"/>
          </a:xfrm>
          <a:prstGeom prst="ellipse">
            <a:avLst/>
          </a:prstGeom>
          <a:ln/>
        </p:spPr>
        <p:style>
          <a:lnRef idx="0">
            <a:schemeClr val="accent2"/>
          </a:lnRef>
          <a:fillRef idx="3">
            <a:schemeClr val="accent2"/>
          </a:fillRef>
          <a:effectRef idx="3">
            <a:schemeClr val="accent2"/>
          </a:effectRef>
          <a:fontRef idx="minor">
            <a:schemeClr val="lt1"/>
          </a:fontRef>
        </p:style>
        <p:txBody>
          <a:bodyPr lIns="66462" tIns="33231" rIns="66462" bIns="33231" rtlCol="0" anchor="ctr"/>
          <a:lstStyle/>
          <a:p>
            <a:pPr algn="ctr"/>
            <a:endParaRPr lang="en-GB" sz="831" dirty="0" err="1"/>
          </a:p>
        </p:txBody>
      </p:sp>
      <p:sp>
        <p:nvSpPr>
          <p:cNvPr id="12" name="Oval 11"/>
          <p:cNvSpPr/>
          <p:nvPr/>
        </p:nvSpPr>
        <p:spPr>
          <a:xfrm>
            <a:off x="3392113" y="4351627"/>
            <a:ext cx="132690" cy="132690"/>
          </a:xfrm>
          <a:prstGeom prst="ellipse">
            <a:avLst/>
          </a:prstGeom>
          <a:ln/>
        </p:spPr>
        <p:style>
          <a:lnRef idx="0">
            <a:schemeClr val="accent2"/>
          </a:lnRef>
          <a:fillRef idx="3">
            <a:schemeClr val="accent2"/>
          </a:fillRef>
          <a:effectRef idx="3">
            <a:schemeClr val="accent2"/>
          </a:effectRef>
          <a:fontRef idx="minor">
            <a:schemeClr val="lt1"/>
          </a:fontRef>
        </p:style>
        <p:txBody>
          <a:bodyPr lIns="66462" tIns="33231" rIns="66462" bIns="33231" rtlCol="0" anchor="ctr"/>
          <a:lstStyle/>
          <a:p>
            <a:pPr algn="ctr"/>
            <a:endParaRPr lang="en-GB" sz="831" dirty="0" err="1"/>
          </a:p>
        </p:txBody>
      </p:sp>
      <p:sp>
        <p:nvSpPr>
          <p:cNvPr id="13" name="Oval 12"/>
          <p:cNvSpPr/>
          <p:nvPr/>
        </p:nvSpPr>
        <p:spPr>
          <a:xfrm>
            <a:off x="3532339" y="4307377"/>
            <a:ext cx="132690" cy="132690"/>
          </a:xfrm>
          <a:prstGeom prst="ellipse">
            <a:avLst/>
          </a:prstGeom>
          <a:ln/>
        </p:spPr>
        <p:style>
          <a:lnRef idx="0">
            <a:schemeClr val="accent2"/>
          </a:lnRef>
          <a:fillRef idx="3">
            <a:schemeClr val="accent2"/>
          </a:fillRef>
          <a:effectRef idx="3">
            <a:schemeClr val="accent2"/>
          </a:effectRef>
          <a:fontRef idx="minor">
            <a:schemeClr val="lt1"/>
          </a:fontRef>
        </p:style>
        <p:txBody>
          <a:bodyPr lIns="66462" tIns="33231" rIns="66462" bIns="33231" rtlCol="0" anchor="ctr"/>
          <a:lstStyle/>
          <a:p>
            <a:pPr algn="ctr"/>
            <a:endParaRPr lang="en-GB" sz="831" dirty="0" err="1"/>
          </a:p>
        </p:txBody>
      </p:sp>
      <p:sp>
        <p:nvSpPr>
          <p:cNvPr id="14" name="Oval 13"/>
          <p:cNvSpPr/>
          <p:nvPr/>
        </p:nvSpPr>
        <p:spPr>
          <a:xfrm>
            <a:off x="3620809" y="4383287"/>
            <a:ext cx="132690" cy="132690"/>
          </a:xfrm>
          <a:prstGeom prst="ellipse">
            <a:avLst/>
          </a:prstGeom>
          <a:ln/>
        </p:spPr>
        <p:style>
          <a:lnRef idx="0">
            <a:schemeClr val="accent2"/>
          </a:lnRef>
          <a:fillRef idx="3">
            <a:schemeClr val="accent2"/>
          </a:fillRef>
          <a:effectRef idx="3">
            <a:schemeClr val="accent2"/>
          </a:effectRef>
          <a:fontRef idx="minor">
            <a:schemeClr val="lt1"/>
          </a:fontRef>
        </p:style>
        <p:txBody>
          <a:bodyPr lIns="66462" tIns="33231" rIns="66462" bIns="33231" rtlCol="0" anchor="ctr"/>
          <a:lstStyle/>
          <a:p>
            <a:pPr algn="ctr"/>
            <a:endParaRPr lang="en-GB" sz="831" dirty="0" err="1"/>
          </a:p>
        </p:txBody>
      </p:sp>
      <p:sp>
        <p:nvSpPr>
          <p:cNvPr id="15" name="Oval 14"/>
          <p:cNvSpPr/>
          <p:nvPr/>
        </p:nvSpPr>
        <p:spPr>
          <a:xfrm>
            <a:off x="3598055" y="4476132"/>
            <a:ext cx="132690" cy="132690"/>
          </a:xfrm>
          <a:prstGeom prst="ellipse">
            <a:avLst/>
          </a:prstGeom>
          <a:ln/>
        </p:spPr>
        <p:style>
          <a:lnRef idx="0">
            <a:schemeClr val="accent2"/>
          </a:lnRef>
          <a:fillRef idx="3">
            <a:schemeClr val="accent2"/>
          </a:fillRef>
          <a:effectRef idx="3">
            <a:schemeClr val="accent2"/>
          </a:effectRef>
          <a:fontRef idx="minor">
            <a:schemeClr val="lt1"/>
          </a:fontRef>
        </p:style>
        <p:txBody>
          <a:bodyPr lIns="66462" tIns="33231" rIns="66462" bIns="33231" rtlCol="0" anchor="ctr"/>
          <a:lstStyle/>
          <a:p>
            <a:pPr algn="ctr"/>
            <a:endParaRPr lang="en-GB" sz="831" dirty="0" err="1"/>
          </a:p>
        </p:txBody>
      </p:sp>
      <p:sp>
        <p:nvSpPr>
          <p:cNvPr id="16" name="Oval 15"/>
          <p:cNvSpPr/>
          <p:nvPr/>
        </p:nvSpPr>
        <p:spPr>
          <a:xfrm>
            <a:off x="3797757" y="4243694"/>
            <a:ext cx="132690" cy="132690"/>
          </a:xfrm>
          <a:prstGeom prst="ellipse">
            <a:avLst/>
          </a:prstGeom>
          <a:ln/>
        </p:spPr>
        <p:style>
          <a:lnRef idx="0">
            <a:schemeClr val="accent2"/>
          </a:lnRef>
          <a:fillRef idx="3">
            <a:schemeClr val="accent2"/>
          </a:fillRef>
          <a:effectRef idx="3">
            <a:schemeClr val="accent2"/>
          </a:effectRef>
          <a:fontRef idx="minor">
            <a:schemeClr val="lt1"/>
          </a:fontRef>
        </p:style>
        <p:txBody>
          <a:bodyPr lIns="66462" tIns="33231" rIns="66462" bIns="33231" rtlCol="0" anchor="ctr"/>
          <a:lstStyle/>
          <a:p>
            <a:pPr algn="ctr"/>
            <a:endParaRPr lang="en-GB" sz="831" dirty="0" err="1"/>
          </a:p>
        </p:txBody>
      </p:sp>
      <p:sp>
        <p:nvSpPr>
          <p:cNvPr id="17" name="Oval 16"/>
          <p:cNvSpPr/>
          <p:nvPr/>
        </p:nvSpPr>
        <p:spPr>
          <a:xfrm>
            <a:off x="3766282" y="4321932"/>
            <a:ext cx="132690" cy="132690"/>
          </a:xfrm>
          <a:prstGeom prst="ellipse">
            <a:avLst/>
          </a:prstGeom>
          <a:ln/>
        </p:spPr>
        <p:style>
          <a:lnRef idx="0">
            <a:schemeClr val="accent2"/>
          </a:lnRef>
          <a:fillRef idx="3">
            <a:schemeClr val="accent2"/>
          </a:fillRef>
          <a:effectRef idx="3">
            <a:schemeClr val="accent2"/>
          </a:effectRef>
          <a:fontRef idx="minor">
            <a:schemeClr val="lt1"/>
          </a:fontRef>
        </p:style>
        <p:txBody>
          <a:bodyPr lIns="66462" tIns="33231" rIns="66462" bIns="33231" rtlCol="0" anchor="ctr"/>
          <a:lstStyle/>
          <a:p>
            <a:pPr algn="ctr"/>
            <a:endParaRPr lang="en-GB" sz="831" dirty="0" err="1"/>
          </a:p>
        </p:txBody>
      </p:sp>
      <p:sp>
        <p:nvSpPr>
          <p:cNvPr id="18" name="Oval 17"/>
          <p:cNvSpPr/>
          <p:nvPr/>
        </p:nvSpPr>
        <p:spPr>
          <a:xfrm>
            <a:off x="3961324" y="4322420"/>
            <a:ext cx="132690" cy="132690"/>
          </a:xfrm>
          <a:prstGeom prst="ellipse">
            <a:avLst/>
          </a:prstGeom>
          <a:ln/>
        </p:spPr>
        <p:style>
          <a:lnRef idx="0">
            <a:schemeClr val="accent2"/>
          </a:lnRef>
          <a:fillRef idx="3">
            <a:schemeClr val="accent2"/>
          </a:fillRef>
          <a:effectRef idx="3">
            <a:schemeClr val="accent2"/>
          </a:effectRef>
          <a:fontRef idx="minor">
            <a:schemeClr val="lt1"/>
          </a:fontRef>
        </p:style>
        <p:txBody>
          <a:bodyPr lIns="66462" tIns="33231" rIns="66462" bIns="33231" rtlCol="0" anchor="ctr"/>
          <a:lstStyle/>
          <a:p>
            <a:pPr algn="ctr"/>
            <a:endParaRPr lang="en-GB" sz="831" dirty="0" err="1"/>
          </a:p>
        </p:txBody>
      </p:sp>
      <p:sp>
        <p:nvSpPr>
          <p:cNvPr id="19" name="Oval 18"/>
          <p:cNvSpPr/>
          <p:nvPr/>
        </p:nvSpPr>
        <p:spPr>
          <a:xfrm>
            <a:off x="3781721" y="4430200"/>
            <a:ext cx="132690" cy="132690"/>
          </a:xfrm>
          <a:prstGeom prst="ellipse">
            <a:avLst/>
          </a:prstGeom>
          <a:ln/>
        </p:spPr>
        <p:style>
          <a:lnRef idx="0">
            <a:schemeClr val="accent2"/>
          </a:lnRef>
          <a:fillRef idx="3">
            <a:schemeClr val="accent2"/>
          </a:fillRef>
          <a:effectRef idx="3">
            <a:schemeClr val="accent2"/>
          </a:effectRef>
          <a:fontRef idx="minor">
            <a:schemeClr val="lt1"/>
          </a:fontRef>
        </p:style>
        <p:txBody>
          <a:bodyPr lIns="66462" tIns="33231" rIns="66462" bIns="33231" rtlCol="0" anchor="ctr"/>
          <a:lstStyle/>
          <a:p>
            <a:pPr algn="ctr"/>
            <a:endParaRPr lang="en-GB" sz="831" dirty="0" err="1"/>
          </a:p>
        </p:txBody>
      </p:sp>
      <p:sp>
        <p:nvSpPr>
          <p:cNvPr id="20" name="Oval 19"/>
          <p:cNvSpPr/>
          <p:nvPr/>
        </p:nvSpPr>
        <p:spPr>
          <a:xfrm>
            <a:off x="3259423" y="4562979"/>
            <a:ext cx="132690" cy="132690"/>
          </a:xfrm>
          <a:prstGeom prst="ellipse">
            <a:avLst/>
          </a:prstGeom>
          <a:ln/>
        </p:spPr>
        <p:style>
          <a:lnRef idx="0">
            <a:schemeClr val="accent2"/>
          </a:lnRef>
          <a:fillRef idx="3">
            <a:schemeClr val="accent2"/>
          </a:fillRef>
          <a:effectRef idx="3">
            <a:schemeClr val="accent2"/>
          </a:effectRef>
          <a:fontRef idx="minor">
            <a:schemeClr val="lt1"/>
          </a:fontRef>
        </p:style>
        <p:txBody>
          <a:bodyPr lIns="66462" tIns="33231" rIns="66462" bIns="33231" rtlCol="0" anchor="ctr"/>
          <a:lstStyle/>
          <a:p>
            <a:pPr algn="ctr"/>
            <a:endParaRPr lang="en-GB" sz="831" dirty="0" err="1"/>
          </a:p>
        </p:txBody>
      </p:sp>
      <p:sp>
        <p:nvSpPr>
          <p:cNvPr id="22" name="Oval 21"/>
          <p:cNvSpPr/>
          <p:nvPr/>
        </p:nvSpPr>
        <p:spPr>
          <a:xfrm>
            <a:off x="4880857" y="5248181"/>
            <a:ext cx="132690" cy="132690"/>
          </a:xfrm>
          <a:prstGeom prst="ellipse">
            <a:avLst/>
          </a:prstGeom>
          <a:ln/>
        </p:spPr>
        <p:style>
          <a:lnRef idx="0">
            <a:schemeClr val="accent2"/>
          </a:lnRef>
          <a:fillRef idx="3">
            <a:schemeClr val="accent2"/>
          </a:fillRef>
          <a:effectRef idx="3">
            <a:schemeClr val="accent2"/>
          </a:effectRef>
          <a:fontRef idx="minor">
            <a:schemeClr val="lt1"/>
          </a:fontRef>
        </p:style>
        <p:txBody>
          <a:bodyPr lIns="66462" tIns="33231" rIns="66462" bIns="33231" rtlCol="0" anchor="ctr"/>
          <a:lstStyle/>
          <a:p>
            <a:pPr algn="ctr"/>
            <a:endParaRPr lang="en-GB" sz="831" dirty="0" err="1"/>
          </a:p>
        </p:txBody>
      </p:sp>
      <p:sp>
        <p:nvSpPr>
          <p:cNvPr id="21" name="Oval 20"/>
          <p:cNvSpPr/>
          <p:nvPr/>
        </p:nvSpPr>
        <p:spPr>
          <a:xfrm>
            <a:off x="4880857" y="5100309"/>
            <a:ext cx="132690" cy="132690"/>
          </a:xfrm>
          <a:prstGeom prst="ellipse">
            <a:avLst/>
          </a:prstGeom>
          <a:ln/>
        </p:spPr>
        <p:style>
          <a:lnRef idx="0">
            <a:schemeClr val="accent2"/>
          </a:lnRef>
          <a:fillRef idx="3">
            <a:schemeClr val="accent2"/>
          </a:fillRef>
          <a:effectRef idx="3">
            <a:schemeClr val="accent2"/>
          </a:effectRef>
          <a:fontRef idx="minor">
            <a:schemeClr val="lt1"/>
          </a:fontRef>
        </p:style>
        <p:txBody>
          <a:bodyPr lIns="66462" tIns="33231" rIns="66462" bIns="33231" rtlCol="0" anchor="ctr"/>
          <a:lstStyle/>
          <a:p>
            <a:pPr algn="ctr"/>
            <a:endParaRPr lang="en-GB" sz="831" dirty="0" err="1"/>
          </a:p>
        </p:txBody>
      </p:sp>
      <p:cxnSp>
        <p:nvCxnSpPr>
          <p:cNvPr id="30" name="Elbow Connector 29"/>
          <p:cNvCxnSpPr>
            <a:stCxn id="22" idx="7"/>
            <a:endCxn id="33" idx="1"/>
          </p:cNvCxnSpPr>
          <p:nvPr/>
        </p:nvCxnSpPr>
        <p:spPr>
          <a:xfrm rot="5400000" flipH="1" flipV="1">
            <a:off x="5912040" y="4061428"/>
            <a:ext cx="288260" cy="2124110"/>
          </a:xfrm>
          <a:prstGeom prst="bentConnector2">
            <a:avLst/>
          </a:prstGeom>
          <a:ln>
            <a:solidFill>
              <a:schemeClr val="bg1">
                <a:lumMod val="50000"/>
              </a:schemeClr>
            </a:solidFill>
            <a:prstDash val="sysDash"/>
            <a:tailEnd type="non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7118225" y="4889019"/>
            <a:ext cx="1528121" cy="180668"/>
          </a:xfrm>
          <a:prstGeom prst="rect">
            <a:avLst/>
          </a:prstGeom>
          <a:noFill/>
        </p:spPr>
        <p:txBody>
          <a:bodyPr wrap="square" lIns="66462" tIns="33231" rIns="66462" bIns="33231" rtlCol="0" anchor="ctr" anchorCtr="0">
            <a:spAutoFit/>
          </a:bodyPr>
          <a:lstStyle/>
          <a:p>
            <a:r>
              <a:rPr lang="en-GB" sz="738" dirty="0" err="1">
                <a:latin typeface="Verdana" pitchFamily="34" charset="0"/>
              </a:rPr>
              <a:t>Californie</a:t>
            </a:r>
            <a:r>
              <a:rPr lang="en-GB" sz="738" dirty="0">
                <a:latin typeface="Verdana" pitchFamily="34" charset="0"/>
              </a:rPr>
              <a:t> Wijnen</a:t>
            </a:r>
          </a:p>
        </p:txBody>
      </p:sp>
      <p:sp>
        <p:nvSpPr>
          <p:cNvPr id="36" name="TextBox 35"/>
          <p:cNvSpPr txBox="1"/>
          <p:nvPr/>
        </p:nvSpPr>
        <p:spPr>
          <a:xfrm>
            <a:off x="7118225" y="4612455"/>
            <a:ext cx="1528121" cy="180668"/>
          </a:xfrm>
          <a:prstGeom prst="rect">
            <a:avLst/>
          </a:prstGeom>
          <a:noFill/>
        </p:spPr>
        <p:txBody>
          <a:bodyPr wrap="square" lIns="66462" tIns="33231" rIns="66462" bIns="33231" rtlCol="0" anchor="ctr" anchorCtr="0">
            <a:spAutoFit/>
          </a:bodyPr>
          <a:lstStyle/>
          <a:p>
            <a:r>
              <a:rPr lang="en-GB" sz="738" dirty="0" err="1">
                <a:latin typeface="Verdana" pitchFamily="34" charset="0"/>
              </a:rPr>
              <a:t>Californie</a:t>
            </a:r>
            <a:r>
              <a:rPr lang="en-GB" sz="738" dirty="0">
                <a:latin typeface="Verdana" pitchFamily="34" charset="0"/>
              </a:rPr>
              <a:t> </a:t>
            </a:r>
            <a:r>
              <a:rPr lang="en-GB" sz="738" dirty="0" err="1">
                <a:latin typeface="Verdana" pitchFamily="34" charset="0"/>
              </a:rPr>
              <a:t>Lipzig</a:t>
            </a:r>
            <a:r>
              <a:rPr lang="en-GB" sz="738" dirty="0">
                <a:latin typeface="Verdana" pitchFamily="34" charset="0"/>
              </a:rPr>
              <a:t> </a:t>
            </a:r>
            <a:r>
              <a:rPr lang="en-GB" sz="738" dirty="0" err="1">
                <a:latin typeface="Verdana" pitchFamily="34" charset="0"/>
              </a:rPr>
              <a:t>Gielen</a:t>
            </a:r>
            <a:endParaRPr lang="en-GB" sz="738" dirty="0">
              <a:latin typeface="Verdana" pitchFamily="34" charset="0"/>
            </a:endParaRPr>
          </a:p>
        </p:txBody>
      </p:sp>
      <p:cxnSp>
        <p:nvCxnSpPr>
          <p:cNvPr id="38" name="Elbow Connector 37"/>
          <p:cNvCxnSpPr>
            <a:stCxn id="21" idx="6"/>
            <a:endCxn id="36" idx="1"/>
          </p:cNvCxnSpPr>
          <p:nvPr/>
        </p:nvCxnSpPr>
        <p:spPr>
          <a:xfrm flipV="1">
            <a:off x="5013547" y="4702789"/>
            <a:ext cx="2104678" cy="463865"/>
          </a:xfrm>
          <a:prstGeom prst="bentConnector3">
            <a:avLst>
              <a:gd name="adj1" fmla="val 50000"/>
            </a:avLst>
          </a:prstGeom>
          <a:ln>
            <a:solidFill>
              <a:schemeClr val="bg1">
                <a:lumMod val="50000"/>
              </a:schemeClr>
            </a:solidFill>
            <a:prstDash val="sysDash"/>
            <a:tailEnd type="non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598459" y="4992506"/>
            <a:ext cx="1528121" cy="180668"/>
          </a:xfrm>
          <a:prstGeom prst="rect">
            <a:avLst/>
          </a:prstGeom>
          <a:noFill/>
        </p:spPr>
        <p:txBody>
          <a:bodyPr wrap="square" lIns="66462" tIns="33231" rIns="66462" bIns="33231" rtlCol="0" anchor="ctr" anchorCtr="0">
            <a:spAutoFit/>
          </a:bodyPr>
          <a:lstStyle/>
          <a:p>
            <a:r>
              <a:rPr lang="en-GB" sz="738" dirty="0" err="1">
                <a:latin typeface="Verdana" pitchFamily="34" charset="0"/>
              </a:rPr>
              <a:t>Trias</a:t>
            </a:r>
            <a:r>
              <a:rPr lang="en-GB" sz="738" dirty="0">
                <a:latin typeface="Verdana" pitchFamily="34" charset="0"/>
              </a:rPr>
              <a:t> Westland</a:t>
            </a:r>
          </a:p>
        </p:txBody>
      </p:sp>
      <p:sp>
        <p:nvSpPr>
          <p:cNvPr id="42" name="TextBox 41"/>
          <p:cNvSpPr txBox="1"/>
          <p:nvPr/>
        </p:nvSpPr>
        <p:spPr>
          <a:xfrm>
            <a:off x="598459" y="4686994"/>
            <a:ext cx="1528121" cy="180668"/>
          </a:xfrm>
          <a:prstGeom prst="rect">
            <a:avLst/>
          </a:prstGeom>
          <a:noFill/>
        </p:spPr>
        <p:txBody>
          <a:bodyPr wrap="square" lIns="66462" tIns="33231" rIns="66462" bIns="33231" rtlCol="0" anchor="ctr" anchorCtr="0">
            <a:spAutoFit/>
          </a:bodyPr>
          <a:lstStyle/>
          <a:p>
            <a:r>
              <a:rPr lang="en-GB" sz="738" dirty="0">
                <a:latin typeface="Verdana" pitchFamily="34" charset="0"/>
              </a:rPr>
              <a:t>De Lier 1&amp;2</a:t>
            </a:r>
          </a:p>
        </p:txBody>
      </p:sp>
      <p:sp>
        <p:nvSpPr>
          <p:cNvPr id="43" name="TextBox 42"/>
          <p:cNvSpPr txBox="1"/>
          <p:nvPr/>
        </p:nvSpPr>
        <p:spPr>
          <a:xfrm>
            <a:off x="598459" y="4381482"/>
            <a:ext cx="1528121" cy="180668"/>
          </a:xfrm>
          <a:prstGeom prst="rect">
            <a:avLst/>
          </a:prstGeom>
          <a:noFill/>
        </p:spPr>
        <p:txBody>
          <a:bodyPr wrap="square" lIns="66462" tIns="33231" rIns="66462" bIns="33231" rtlCol="0" anchor="ctr" anchorCtr="0">
            <a:spAutoFit/>
          </a:bodyPr>
          <a:lstStyle/>
          <a:p>
            <a:r>
              <a:rPr lang="en-GB" sz="738" dirty="0">
                <a:latin typeface="Verdana" pitchFamily="34" charset="0"/>
              </a:rPr>
              <a:t>Nature’s Heat</a:t>
            </a:r>
          </a:p>
        </p:txBody>
      </p:sp>
      <p:sp>
        <p:nvSpPr>
          <p:cNvPr id="44" name="TextBox 43"/>
          <p:cNvSpPr txBox="1"/>
          <p:nvPr/>
        </p:nvSpPr>
        <p:spPr>
          <a:xfrm>
            <a:off x="598459" y="4075969"/>
            <a:ext cx="1528121" cy="180668"/>
          </a:xfrm>
          <a:prstGeom prst="rect">
            <a:avLst/>
          </a:prstGeom>
          <a:noFill/>
        </p:spPr>
        <p:txBody>
          <a:bodyPr wrap="square" lIns="66462" tIns="33231" rIns="66462" bIns="33231" rtlCol="0" anchor="ctr" anchorCtr="0">
            <a:spAutoFit/>
          </a:bodyPr>
          <a:lstStyle/>
          <a:p>
            <a:r>
              <a:rPr lang="en-GB" sz="738" dirty="0">
                <a:latin typeface="Verdana" pitchFamily="34" charset="0"/>
              </a:rPr>
              <a:t>Green Well Westland</a:t>
            </a:r>
          </a:p>
        </p:txBody>
      </p:sp>
      <p:sp>
        <p:nvSpPr>
          <p:cNvPr id="45" name="TextBox 44"/>
          <p:cNvSpPr txBox="1"/>
          <p:nvPr/>
        </p:nvSpPr>
        <p:spPr>
          <a:xfrm>
            <a:off x="598459" y="3770456"/>
            <a:ext cx="1528121" cy="180668"/>
          </a:xfrm>
          <a:prstGeom prst="rect">
            <a:avLst/>
          </a:prstGeom>
          <a:noFill/>
        </p:spPr>
        <p:txBody>
          <a:bodyPr wrap="square" lIns="66462" tIns="33231" rIns="66462" bIns="33231" rtlCol="0" anchor="ctr" anchorCtr="0">
            <a:spAutoFit/>
          </a:bodyPr>
          <a:lstStyle/>
          <a:p>
            <a:r>
              <a:rPr lang="en-GB" sz="738" dirty="0" err="1">
                <a:latin typeface="Verdana" pitchFamily="34" charset="0"/>
              </a:rPr>
              <a:t>Aardwarmte</a:t>
            </a:r>
            <a:r>
              <a:rPr lang="en-GB" sz="738" dirty="0">
                <a:latin typeface="Verdana" pitchFamily="34" charset="0"/>
              </a:rPr>
              <a:t> </a:t>
            </a:r>
            <a:r>
              <a:rPr lang="en-GB" sz="738" dirty="0" err="1">
                <a:latin typeface="Verdana" pitchFamily="34" charset="0"/>
              </a:rPr>
              <a:t>Voegelaer</a:t>
            </a:r>
            <a:endParaRPr lang="en-GB" sz="738" dirty="0">
              <a:latin typeface="Verdana" pitchFamily="34" charset="0"/>
            </a:endParaRPr>
          </a:p>
        </p:txBody>
      </p:sp>
      <p:sp>
        <p:nvSpPr>
          <p:cNvPr id="46" name="TextBox 45"/>
          <p:cNvSpPr txBox="1"/>
          <p:nvPr/>
        </p:nvSpPr>
        <p:spPr>
          <a:xfrm>
            <a:off x="598459" y="3464944"/>
            <a:ext cx="1528121" cy="180668"/>
          </a:xfrm>
          <a:prstGeom prst="rect">
            <a:avLst/>
          </a:prstGeom>
          <a:noFill/>
        </p:spPr>
        <p:txBody>
          <a:bodyPr wrap="square" lIns="66462" tIns="33231" rIns="66462" bIns="33231" rtlCol="0" anchor="ctr" anchorCtr="0">
            <a:spAutoFit/>
          </a:bodyPr>
          <a:lstStyle/>
          <a:p>
            <a:r>
              <a:rPr lang="en-GB" sz="738" dirty="0" err="1">
                <a:latin typeface="Verdana" pitchFamily="34" charset="0"/>
              </a:rPr>
              <a:t>Haagse</a:t>
            </a:r>
            <a:r>
              <a:rPr lang="en-GB" sz="738" dirty="0">
                <a:latin typeface="Verdana" pitchFamily="34" charset="0"/>
              </a:rPr>
              <a:t> </a:t>
            </a:r>
            <a:r>
              <a:rPr lang="en-GB" sz="738" dirty="0" err="1">
                <a:latin typeface="Verdana" pitchFamily="34" charset="0"/>
              </a:rPr>
              <a:t>Aardwarmte</a:t>
            </a:r>
            <a:r>
              <a:rPr lang="en-GB" sz="738" dirty="0">
                <a:latin typeface="Verdana" pitchFamily="34" charset="0"/>
              </a:rPr>
              <a:t> </a:t>
            </a:r>
            <a:r>
              <a:rPr lang="en-GB" sz="738" dirty="0" err="1">
                <a:latin typeface="Verdana" pitchFamily="34" charset="0"/>
              </a:rPr>
              <a:t>Leyweg</a:t>
            </a:r>
            <a:endParaRPr lang="en-GB" sz="738" dirty="0">
              <a:latin typeface="Verdana" pitchFamily="34" charset="0"/>
            </a:endParaRPr>
          </a:p>
        </p:txBody>
      </p:sp>
      <p:cxnSp>
        <p:nvCxnSpPr>
          <p:cNvPr id="47" name="Elbow Connector 46"/>
          <p:cNvCxnSpPr>
            <a:stCxn id="112" idx="3"/>
            <a:endCxn id="20" idx="2"/>
          </p:cNvCxnSpPr>
          <p:nvPr/>
        </p:nvCxnSpPr>
        <p:spPr>
          <a:xfrm flipV="1">
            <a:off x="2126580" y="4629324"/>
            <a:ext cx="1132843" cy="762842"/>
          </a:xfrm>
          <a:prstGeom prst="bentConnector3">
            <a:avLst>
              <a:gd name="adj1" fmla="val 50000"/>
            </a:avLst>
          </a:prstGeom>
          <a:ln>
            <a:solidFill>
              <a:schemeClr val="bg1">
                <a:lumMod val="50000"/>
              </a:schemeClr>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50" name="Elbow Connector 49"/>
          <p:cNvCxnSpPr>
            <a:stCxn id="42" idx="3"/>
            <a:endCxn id="14" idx="3"/>
          </p:cNvCxnSpPr>
          <p:nvPr/>
        </p:nvCxnSpPr>
        <p:spPr>
          <a:xfrm flipV="1">
            <a:off x="2126580" y="4496545"/>
            <a:ext cx="1513661" cy="280783"/>
          </a:xfrm>
          <a:prstGeom prst="bentConnector2">
            <a:avLst/>
          </a:prstGeom>
          <a:ln>
            <a:solidFill>
              <a:schemeClr val="bg1">
                <a:lumMod val="50000"/>
              </a:schemeClr>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55" name="Elbow Connector 54"/>
          <p:cNvCxnSpPr>
            <a:stCxn id="43" idx="3"/>
            <a:endCxn id="14" idx="4"/>
          </p:cNvCxnSpPr>
          <p:nvPr/>
        </p:nvCxnSpPr>
        <p:spPr>
          <a:xfrm>
            <a:off x="2126580" y="4471816"/>
            <a:ext cx="1560574" cy="44161"/>
          </a:xfrm>
          <a:prstGeom prst="bentConnector4">
            <a:avLst>
              <a:gd name="adj1" fmla="val 47874"/>
              <a:gd name="adj2" fmla="val 617651"/>
            </a:avLst>
          </a:prstGeom>
          <a:ln>
            <a:solidFill>
              <a:schemeClr val="bg1">
                <a:lumMod val="50000"/>
              </a:schemeClr>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59" name="Elbow Connector 58"/>
          <p:cNvCxnSpPr>
            <a:stCxn id="44" idx="3"/>
          </p:cNvCxnSpPr>
          <p:nvPr/>
        </p:nvCxnSpPr>
        <p:spPr>
          <a:xfrm>
            <a:off x="2126580" y="4166303"/>
            <a:ext cx="1229287" cy="259037"/>
          </a:xfrm>
          <a:prstGeom prst="bentConnector3">
            <a:avLst>
              <a:gd name="adj1" fmla="val 50000"/>
            </a:avLst>
          </a:prstGeom>
          <a:ln>
            <a:solidFill>
              <a:schemeClr val="bg1">
                <a:lumMod val="50000"/>
              </a:schemeClr>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62" name="Elbow Connector 61"/>
          <p:cNvCxnSpPr>
            <a:stCxn id="45" idx="3"/>
            <a:endCxn id="13" idx="1"/>
          </p:cNvCxnSpPr>
          <p:nvPr/>
        </p:nvCxnSpPr>
        <p:spPr>
          <a:xfrm>
            <a:off x="2126580" y="3860790"/>
            <a:ext cx="1425191" cy="466019"/>
          </a:xfrm>
          <a:prstGeom prst="bentConnector2">
            <a:avLst/>
          </a:prstGeom>
          <a:ln>
            <a:solidFill>
              <a:schemeClr val="bg1">
                <a:lumMod val="50000"/>
              </a:schemeClr>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65" name="Elbow Connector 64"/>
          <p:cNvCxnSpPr>
            <a:stCxn id="46" idx="3"/>
            <a:endCxn id="11" idx="0"/>
          </p:cNvCxnSpPr>
          <p:nvPr/>
        </p:nvCxnSpPr>
        <p:spPr>
          <a:xfrm>
            <a:off x="2126580" y="3555278"/>
            <a:ext cx="1472112" cy="599946"/>
          </a:xfrm>
          <a:prstGeom prst="bentConnector2">
            <a:avLst/>
          </a:prstGeom>
          <a:ln>
            <a:solidFill>
              <a:schemeClr val="bg1">
                <a:lumMod val="50000"/>
              </a:schemeClr>
            </a:solidFill>
            <a:prstDash val="sysDash"/>
            <a:tailEnd type="none"/>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598459" y="3159431"/>
            <a:ext cx="1528121" cy="180668"/>
          </a:xfrm>
          <a:prstGeom prst="rect">
            <a:avLst/>
          </a:prstGeom>
          <a:noFill/>
        </p:spPr>
        <p:txBody>
          <a:bodyPr wrap="square" lIns="66462" tIns="33231" rIns="66462" bIns="33231" rtlCol="0" anchor="ctr" anchorCtr="0">
            <a:spAutoFit/>
          </a:bodyPr>
          <a:lstStyle/>
          <a:p>
            <a:r>
              <a:rPr lang="en-GB" sz="738" dirty="0" err="1">
                <a:latin typeface="Verdana" pitchFamily="34" charset="0"/>
              </a:rPr>
              <a:t>Floricultura</a:t>
            </a:r>
            <a:endParaRPr lang="en-GB" sz="738" dirty="0">
              <a:latin typeface="Verdana" pitchFamily="34" charset="0"/>
            </a:endParaRPr>
          </a:p>
        </p:txBody>
      </p:sp>
      <p:sp>
        <p:nvSpPr>
          <p:cNvPr id="69" name="TextBox 68"/>
          <p:cNvSpPr txBox="1"/>
          <p:nvPr/>
        </p:nvSpPr>
        <p:spPr>
          <a:xfrm>
            <a:off x="598459" y="2853919"/>
            <a:ext cx="1528121" cy="180668"/>
          </a:xfrm>
          <a:prstGeom prst="rect">
            <a:avLst/>
          </a:prstGeom>
          <a:noFill/>
        </p:spPr>
        <p:txBody>
          <a:bodyPr wrap="square" lIns="66462" tIns="33231" rIns="66462" bIns="33231" rtlCol="0" anchor="ctr" anchorCtr="0">
            <a:spAutoFit/>
          </a:bodyPr>
          <a:lstStyle/>
          <a:p>
            <a:r>
              <a:rPr lang="en-GB" sz="738" dirty="0">
                <a:latin typeface="Verdana" pitchFamily="34" charset="0"/>
              </a:rPr>
              <a:t>ECW Andijk 1 t/m 4</a:t>
            </a:r>
          </a:p>
        </p:txBody>
      </p:sp>
      <p:cxnSp>
        <p:nvCxnSpPr>
          <p:cNvPr id="70" name="Elbow Connector 69"/>
          <p:cNvCxnSpPr>
            <a:stCxn id="68" idx="3"/>
            <a:endCxn id="10" idx="0"/>
          </p:cNvCxnSpPr>
          <p:nvPr/>
        </p:nvCxnSpPr>
        <p:spPr>
          <a:xfrm>
            <a:off x="2126580" y="3249765"/>
            <a:ext cx="1758980" cy="213831"/>
          </a:xfrm>
          <a:prstGeom prst="bentConnector2">
            <a:avLst/>
          </a:prstGeom>
          <a:ln>
            <a:solidFill>
              <a:schemeClr val="bg1">
                <a:lumMod val="50000"/>
              </a:schemeClr>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75" name="Elbow Connector 74"/>
          <p:cNvCxnSpPr>
            <a:stCxn id="69" idx="3"/>
          </p:cNvCxnSpPr>
          <p:nvPr/>
        </p:nvCxnSpPr>
        <p:spPr>
          <a:xfrm>
            <a:off x="2126580" y="2944253"/>
            <a:ext cx="2024390" cy="250101"/>
          </a:xfrm>
          <a:prstGeom prst="bentConnector3">
            <a:avLst>
              <a:gd name="adj1" fmla="val 50000"/>
            </a:avLst>
          </a:prstGeom>
          <a:ln>
            <a:solidFill>
              <a:schemeClr val="bg1">
                <a:lumMod val="50000"/>
              </a:schemeClr>
            </a:solidFill>
            <a:prstDash val="sysDash"/>
            <a:tailEnd type="none"/>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7118225" y="4335891"/>
            <a:ext cx="1528121" cy="180668"/>
          </a:xfrm>
          <a:prstGeom prst="rect">
            <a:avLst/>
          </a:prstGeom>
          <a:noFill/>
        </p:spPr>
        <p:txBody>
          <a:bodyPr wrap="square" lIns="66462" tIns="33231" rIns="66462" bIns="33231" rtlCol="0" anchor="ctr" anchorCtr="0">
            <a:spAutoFit/>
          </a:bodyPr>
          <a:lstStyle/>
          <a:p>
            <a:r>
              <a:rPr lang="en-GB" sz="738" dirty="0">
                <a:latin typeface="Verdana" pitchFamily="34" charset="0"/>
              </a:rPr>
              <a:t>Van den Bosch 1&amp;2</a:t>
            </a:r>
          </a:p>
        </p:txBody>
      </p:sp>
      <p:sp>
        <p:nvSpPr>
          <p:cNvPr id="82" name="TextBox 81"/>
          <p:cNvSpPr txBox="1"/>
          <p:nvPr/>
        </p:nvSpPr>
        <p:spPr>
          <a:xfrm>
            <a:off x="7118225" y="4059327"/>
            <a:ext cx="1528121" cy="180668"/>
          </a:xfrm>
          <a:prstGeom prst="rect">
            <a:avLst/>
          </a:prstGeom>
          <a:noFill/>
        </p:spPr>
        <p:txBody>
          <a:bodyPr wrap="square" lIns="66462" tIns="33231" rIns="66462" bIns="33231" rtlCol="0" anchor="ctr" anchorCtr="0">
            <a:spAutoFit/>
          </a:bodyPr>
          <a:lstStyle/>
          <a:p>
            <a:r>
              <a:rPr lang="en-GB" sz="738" dirty="0">
                <a:latin typeface="Verdana" pitchFamily="34" charset="0"/>
              </a:rPr>
              <a:t>Van den Bosch 3&amp;4</a:t>
            </a:r>
          </a:p>
        </p:txBody>
      </p:sp>
      <p:sp>
        <p:nvSpPr>
          <p:cNvPr id="83" name="TextBox 82"/>
          <p:cNvSpPr txBox="1"/>
          <p:nvPr/>
        </p:nvSpPr>
        <p:spPr>
          <a:xfrm>
            <a:off x="7121861" y="3860364"/>
            <a:ext cx="1528121" cy="180668"/>
          </a:xfrm>
          <a:prstGeom prst="rect">
            <a:avLst/>
          </a:prstGeom>
          <a:noFill/>
        </p:spPr>
        <p:txBody>
          <a:bodyPr wrap="square" lIns="66462" tIns="33231" rIns="66462" bIns="33231" rtlCol="0" anchor="ctr" anchorCtr="0">
            <a:spAutoFit/>
          </a:bodyPr>
          <a:lstStyle/>
          <a:p>
            <a:r>
              <a:rPr lang="en-GB" sz="738" dirty="0">
                <a:latin typeface="Verdana" pitchFamily="34" charset="0"/>
              </a:rPr>
              <a:t>Ammerlaan 1 t/m 4</a:t>
            </a:r>
          </a:p>
        </p:txBody>
      </p:sp>
      <p:sp>
        <p:nvSpPr>
          <p:cNvPr id="84" name="TextBox 83"/>
          <p:cNvSpPr txBox="1"/>
          <p:nvPr/>
        </p:nvSpPr>
        <p:spPr>
          <a:xfrm>
            <a:off x="7118225" y="3312799"/>
            <a:ext cx="1528121" cy="180668"/>
          </a:xfrm>
          <a:prstGeom prst="rect">
            <a:avLst/>
          </a:prstGeom>
          <a:noFill/>
        </p:spPr>
        <p:txBody>
          <a:bodyPr wrap="square" lIns="66462" tIns="33231" rIns="66462" bIns="33231" rtlCol="0" anchor="ctr" anchorCtr="0">
            <a:spAutoFit/>
          </a:bodyPr>
          <a:lstStyle/>
          <a:p>
            <a:r>
              <a:rPr lang="en-GB" sz="738" dirty="0" err="1">
                <a:latin typeface="Verdana" pitchFamily="34" charset="0"/>
              </a:rPr>
              <a:t>Duijvestijn</a:t>
            </a:r>
            <a:endParaRPr lang="en-GB" sz="738" dirty="0">
              <a:latin typeface="Verdana" pitchFamily="34" charset="0"/>
            </a:endParaRPr>
          </a:p>
        </p:txBody>
      </p:sp>
      <p:sp>
        <p:nvSpPr>
          <p:cNvPr id="85" name="TextBox 84"/>
          <p:cNvSpPr txBox="1"/>
          <p:nvPr/>
        </p:nvSpPr>
        <p:spPr>
          <a:xfrm>
            <a:off x="7118225" y="2630608"/>
            <a:ext cx="1528121" cy="180668"/>
          </a:xfrm>
          <a:prstGeom prst="rect">
            <a:avLst/>
          </a:prstGeom>
          <a:noFill/>
        </p:spPr>
        <p:txBody>
          <a:bodyPr wrap="square" lIns="66462" tIns="33231" rIns="66462" bIns="33231" rtlCol="0" anchor="ctr" anchorCtr="0">
            <a:spAutoFit/>
          </a:bodyPr>
          <a:lstStyle/>
          <a:p>
            <a:r>
              <a:rPr lang="en-GB" sz="738" dirty="0" err="1">
                <a:latin typeface="Verdana" pitchFamily="34" charset="0"/>
              </a:rPr>
              <a:t>Koekoekspolder</a:t>
            </a:r>
            <a:endParaRPr lang="en-GB" sz="738" dirty="0">
              <a:latin typeface="Verdana" pitchFamily="34" charset="0"/>
            </a:endParaRPr>
          </a:p>
        </p:txBody>
      </p:sp>
      <p:cxnSp>
        <p:nvCxnSpPr>
          <p:cNvPr id="88" name="Elbow Connector 87"/>
          <p:cNvCxnSpPr>
            <a:stCxn id="85" idx="1"/>
            <a:endCxn id="9" idx="6"/>
          </p:cNvCxnSpPr>
          <p:nvPr/>
        </p:nvCxnSpPr>
        <p:spPr>
          <a:xfrm rot="10800000" flipV="1">
            <a:off x="5146267" y="2720941"/>
            <a:ext cx="1971959" cy="676309"/>
          </a:xfrm>
          <a:prstGeom prst="bentConnector3">
            <a:avLst/>
          </a:prstGeom>
          <a:ln>
            <a:solidFill>
              <a:schemeClr val="bg1">
                <a:lumMod val="50000"/>
              </a:schemeClr>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90" name="Elbow Connector 89"/>
          <p:cNvCxnSpPr>
            <a:stCxn id="84" idx="1"/>
            <a:endCxn id="16" idx="0"/>
          </p:cNvCxnSpPr>
          <p:nvPr/>
        </p:nvCxnSpPr>
        <p:spPr>
          <a:xfrm rot="10800000" flipV="1">
            <a:off x="3864103" y="3403132"/>
            <a:ext cx="3254123" cy="840561"/>
          </a:xfrm>
          <a:prstGeom prst="bentConnector2">
            <a:avLst/>
          </a:prstGeom>
          <a:ln>
            <a:solidFill>
              <a:schemeClr val="bg1">
                <a:lumMod val="50000"/>
              </a:schemeClr>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91" name="Elbow Connector 90"/>
          <p:cNvCxnSpPr>
            <a:stCxn id="83" idx="1"/>
            <a:endCxn id="17" idx="7"/>
          </p:cNvCxnSpPr>
          <p:nvPr/>
        </p:nvCxnSpPr>
        <p:spPr>
          <a:xfrm rot="10800000" flipV="1">
            <a:off x="3879541" y="3950698"/>
            <a:ext cx="3242321" cy="390666"/>
          </a:xfrm>
          <a:prstGeom prst="bentConnector2">
            <a:avLst/>
          </a:prstGeom>
          <a:ln>
            <a:solidFill>
              <a:schemeClr val="bg1">
                <a:lumMod val="50000"/>
              </a:schemeClr>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95" name="Elbow Connector 94"/>
          <p:cNvCxnSpPr>
            <a:stCxn id="82" idx="1"/>
            <a:endCxn id="18" idx="7"/>
          </p:cNvCxnSpPr>
          <p:nvPr/>
        </p:nvCxnSpPr>
        <p:spPr>
          <a:xfrm rot="10800000" flipV="1">
            <a:off x="4074583" y="4149660"/>
            <a:ext cx="3043643" cy="192191"/>
          </a:xfrm>
          <a:prstGeom prst="bentConnector2">
            <a:avLst/>
          </a:prstGeom>
          <a:ln>
            <a:solidFill>
              <a:schemeClr val="bg1">
                <a:lumMod val="50000"/>
              </a:schemeClr>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98" name="Elbow Connector 97"/>
          <p:cNvCxnSpPr>
            <a:stCxn id="81" idx="1"/>
            <a:endCxn id="19" idx="6"/>
          </p:cNvCxnSpPr>
          <p:nvPr/>
        </p:nvCxnSpPr>
        <p:spPr>
          <a:xfrm rot="10800000" flipV="1">
            <a:off x="3914411" y="4426225"/>
            <a:ext cx="3203814" cy="70320"/>
          </a:xfrm>
          <a:prstGeom prst="bentConnector3">
            <a:avLst>
              <a:gd name="adj1" fmla="val 50000"/>
            </a:avLst>
          </a:prstGeom>
          <a:ln>
            <a:solidFill>
              <a:schemeClr val="bg1">
                <a:lumMod val="50000"/>
              </a:schemeClr>
            </a:solidFill>
            <a:prstDash val="sysDash"/>
            <a:tailEnd type="none"/>
          </a:ln>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a:off x="598459" y="5301832"/>
            <a:ext cx="1528121" cy="180668"/>
          </a:xfrm>
          <a:prstGeom prst="rect">
            <a:avLst/>
          </a:prstGeom>
          <a:noFill/>
        </p:spPr>
        <p:txBody>
          <a:bodyPr wrap="square" lIns="66462" tIns="33231" rIns="66462" bIns="33231" rtlCol="0" anchor="ctr" anchorCtr="0">
            <a:spAutoFit/>
          </a:bodyPr>
          <a:lstStyle/>
          <a:p>
            <a:r>
              <a:rPr lang="en-GB" sz="738" dirty="0" err="1">
                <a:latin typeface="Verdana" pitchFamily="34" charset="0"/>
              </a:rPr>
              <a:t>Vierpolders</a:t>
            </a:r>
            <a:endParaRPr lang="en-GB" sz="738" dirty="0">
              <a:latin typeface="Verdana" pitchFamily="34" charset="0"/>
            </a:endParaRPr>
          </a:p>
        </p:txBody>
      </p:sp>
      <p:cxnSp>
        <p:nvCxnSpPr>
          <p:cNvPr id="114" name="Elbow Connector 113"/>
          <p:cNvCxnSpPr>
            <a:stCxn id="41" idx="3"/>
            <a:endCxn id="15" idx="2"/>
          </p:cNvCxnSpPr>
          <p:nvPr/>
        </p:nvCxnSpPr>
        <p:spPr>
          <a:xfrm flipV="1">
            <a:off x="2126580" y="4542477"/>
            <a:ext cx="1471475" cy="540363"/>
          </a:xfrm>
          <a:prstGeom prst="bentConnector3">
            <a:avLst>
              <a:gd name="adj1" fmla="val 50000"/>
            </a:avLst>
          </a:prstGeom>
          <a:ln>
            <a:solidFill>
              <a:schemeClr val="bg1">
                <a:lumMod val="50000"/>
              </a:schemeClr>
            </a:solidFill>
            <a:prstDash val="sysDash"/>
            <a:tailEnd type="none"/>
          </a:ln>
        </p:spPr>
        <p:style>
          <a:lnRef idx="1">
            <a:schemeClr val="accent1"/>
          </a:lnRef>
          <a:fillRef idx="0">
            <a:schemeClr val="accent1"/>
          </a:fillRef>
          <a:effectRef idx="0">
            <a:schemeClr val="accent1"/>
          </a:effectRef>
          <a:fontRef idx="minor">
            <a:schemeClr val="tx1"/>
          </a:fontRef>
        </p:style>
      </p:cxnSp>
      <p:sp>
        <p:nvSpPr>
          <p:cNvPr id="121" name="TextBox 120"/>
          <p:cNvSpPr txBox="1"/>
          <p:nvPr/>
        </p:nvSpPr>
        <p:spPr>
          <a:xfrm>
            <a:off x="598459" y="2548406"/>
            <a:ext cx="1528121" cy="180668"/>
          </a:xfrm>
          <a:prstGeom prst="rect">
            <a:avLst/>
          </a:prstGeom>
          <a:noFill/>
        </p:spPr>
        <p:txBody>
          <a:bodyPr wrap="square" lIns="66462" tIns="33231" rIns="66462" bIns="33231" rtlCol="0" anchor="ctr" anchorCtr="0">
            <a:spAutoFit/>
          </a:bodyPr>
          <a:lstStyle/>
          <a:p>
            <a:r>
              <a:rPr lang="en-GB" sz="738" dirty="0">
                <a:latin typeface="Verdana" pitchFamily="34" charset="0"/>
              </a:rPr>
              <a:t>ECW Agriport 1 t/m 6</a:t>
            </a:r>
          </a:p>
        </p:txBody>
      </p:sp>
      <p:cxnSp>
        <p:nvCxnSpPr>
          <p:cNvPr id="122" name="Elbow Connector 121"/>
          <p:cNvCxnSpPr>
            <a:stCxn id="121" idx="3"/>
            <a:endCxn id="8" idx="1"/>
          </p:cNvCxnSpPr>
          <p:nvPr/>
        </p:nvCxnSpPr>
        <p:spPr>
          <a:xfrm>
            <a:off x="2126580" y="2638740"/>
            <a:ext cx="2020596" cy="365672"/>
          </a:xfrm>
          <a:prstGeom prst="bentConnector2">
            <a:avLst/>
          </a:prstGeom>
          <a:ln>
            <a:solidFill>
              <a:schemeClr val="bg1">
                <a:lumMod val="50000"/>
              </a:schemeClr>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67" name="Elbow Connector 66"/>
          <p:cNvCxnSpPr>
            <a:stCxn id="71" idx="1"/>
          </p:cNvCxnSpPr>
          <p:nvPr/>
        </p:nvCxnSpPr>
        <p:spPr>
          <a:xfrm rot="10800000" flipV="1">
            <a:off x="3957871" y="3679697"/>
            <a:ext cx="3160355" cy="665648"/>
          </a:xfrm>
          <a:prstGeom prst="bentConnector3">
            <a:avLst>
              <a:gd name="adj1" fmla="val 50000"/>
            </a:avLst>
          </a:prstGeom>
          <a:ln>
            <a:solidFill>
              <a:schemeClr val="bg1">
                <a:lumMod val="50000"/>
              </a:schemeClr>
            </a:solidFill>
            <a:prstDash val="sysDash"/>
            <a:tailEnd type="none"/>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7118225" y="3589363"/>
            <a:ext cx="1642389" cy="180668"/>
          </a:xfrm>
          <a:prstGeom prst="rect">
            <a:avLst/>
          </a:prstGeom>
          <a:noFill/>
        </p:spPr>
        <p:txBody>
          <a:bodyPr wrap="square" lIns="66462" tIns="33231" rIns="66462" bIns="33231" rtlCol="0" anchor="ctr" anchorCtr="0">
            <a:spAutoFit/>
          </a:bodyPr>
          <a:lstStyle/>
          <a:p>
            <a:r>
              <a:rPr lang="en-GB" sz="738" dirty="0" err="1">
                <a:latin typeface="Verdana" pitchFamily="34" charset="0"/>
              </a:rPr>
              <a:t>Warmtebedrijf</a:t>
            </a:r>
            <a:r>
              <a:rPr lang="en-GB" sz="738" dirty="0">
                <a:latin typeface="Verdana" pitchFamily="34" charset="0"/>
              </a:rPr>
              <a:t> </a:t>
            </a:r>
            <a:r>
              <a:rPr lang="en-GB" sz="738" dirty="0" err="1">
                <a:latin typeface="Verdana" pitchFamily="34" charset="0"/>
              </a:rPr>
              <a:t>Bergschenhoek</a:t>
            </a:r>
            <a:endParaRPr lang="en-GB" sz="738" dirty="0">
              <a:latin typeface="Verdana" pitchFamily="34" charset="0"/>
            </a:endParaRPr>
          </a:p>
        </p:txBody>
      </p:sp>
      <p:pic>
        <p:nvPicPr>
          <p:cNvPr id="34" name="Picture 33"/>
          <p:cNvPicPr>
            <a:picLocks noChangeAspect="1"/>
          </p:cNvPicPr>
          <p:nvPr/>
        </p:nvPicPr>
        <p:blipFill>
          <a:blip r:embed="rId4"/>
          <a:stretch>
            <a:fillRect/>
          </a:stretch>
        </p:blipFill>
        <p:spPr>
          <a:xfrm>
            <a:off x="3580654" y="4861174"/>
            <a:ext cx="230730" cy="236358"/>
          </a:xfrm>
          <a:prstGeom prst="rect">
            <a:avLst/>
          </a:prstGeom>
        </p:spPr>
      </p:pic>
      <p:cxnSp>
        <p:nvCxnSpPr>
          <p:cNvPr id="106" name="Elbow Connector 105"/>
          <p:cNvCxnSpPr>
            <a:stCxn id="107" idx="3"/>
            <a:endCxn id="34" idx="2"/>
          </p:cNvCxnSpPr>
          <p:nvPr/>
        </p:nvCxnSpPr>
        <p:spPr>
          <a:xfrm flipV="1">
            <a:off x="2126580" y="5097532"/>
            <a:ext cx="1569439" cy="629307"/>
          </a:xfrm>
          <a:prstGeom prst="bentConnector2">
            <a:avLst/>
          </a:prstGeom>
          <a:ln>
            <a:solidFill>
              <a:schemeClr val="bg1">
                <a:lumMod val="50000"/>
              </a:schemeClr>
            </a:solidFill>
            <a:prstDash val="sysDash"/>
            <a:tailEnd type="none"/>
          </a:ln>
        </p:spPr>
        <p:style>
          <a:lnRef idx="1">
            <a:schemeClr val="accent1"/>
          </a:lnRef>
          <a:fillRef idx="0">
            <a:schemeClr val="accent1"/>
          </a:fillRef>
          <a:effectRef idx="0">
            <a:schemeClr val="accent1"/>
          </a:effectRef>
          <a:fontRef idx="minor">
            <a:schemeClr val="tx1"/>
          </a:fontRef>
        </p:style>
      </p:cxnSp>
      <p:sp>
        <p:nvSpPr>
          <p:cNvPr id="107" name="TextBox 106"/>
          <p:cNvSpPr txBox="1"/>
          <p:nvPr/>
        </p:nvSpPr>
        <p:spPr>
          <a:xfrm>
            <a:off x="598459" y="5636505"/>
            <a:ext cx="1528121" cy="180668"/>
          </a:xfrm>
          <a:prstGeom prst="rect">
            <a:avLst/>
          </a:prstGeom>
          <a:noFill/>
        </p:spPr>
        <p:txBody>
          <a:bodyPr wrap="square" lIns="66462" tIns="33231" rIns="66462" bIns="33231" rtlCol="0" anchor="ctr" anchorCtr="0">
            <a:spAutoFit/>
          </a:bodyPr>
          <a:lstStyle/>
          <a:p>
            <a:r>
              <a:rPr lang="en-GB" sz="738" dirty="0" err="1">
                <a:latin typeface="Verdana" pitchFamily="34" charset="0"/>
              </a:rPr>
              <a:t>Greenbrothers</a:t>
            </a:r>
            <a:endParaRPr lang="en-GB" sz="738" dirty="0">
              <a:latin typeface="Verdana" pitchFamily="34" charset="0"/>
            </a:endParaRPr>
          </a:p>
        </p:txBody>
      </p:sp>
      <p:cxnSp>
        <p:nvCxnSpPr>
          <p:cNvPr id="108" name="Elbow Connector 107"/>
          <p:cNvCxnSpPr>
            <a:stCxn id="111" idx="1"/>
          </p:cNvCxnSpPr>
          <p:nvPr/>
        </p:nvCxnSpPr>
        <p:spPr>
          <a:xfrm rot="10800000" flipV="1">
            <a:off x="4767997" y="3074136"/>
            <a:ext cx="2350229" cy="573984"/>
          </a:xfrm>
          <a:prstGeom prst="bentConnector3">
            <a:avLst/>
          </a:prstGeom>
          <a:ln>
            <a:solidFill>
              <a:schemeClr val="bg1">
                <a:lumMod val="50000"/>
              </a:schemeClr>
            </a:solidFill>
            <a:prstDash val="sysDash"/>
            <a:tailEnd type="none"/>
          </a:ln>
        </p:spPr>
        <p:style>
          <a:lnRef idx="1">
            <a:schemeClr val="accent1"/>
          </a:lnRef>
          <a:fillRef idx="0">
            <a:schemeClr val="accent1"/>
          </a:fillRef>
          <a:effectRef idx="0">
            <a:schemeClr val="accent1"/>
          </a:effectRef>
          <a:fontRef idx="minor">
            <a:schemeClr val="tx1"/>
          </a:fontRef>
        </p:style>
      </p:cxnSp>
      <p:sp>
        <p:nvSpPr>
          <p:cNvPr id="111" name="TextBox 110"/>
          <p:cNvSpPr txBox="1"/>
          <p:nvPr/>
        </p:nvSpPr>
        <p:spPr>
          <a:xfrm>
            <a:off x="7118225" y="2983802"/>
            <a:ext cx="1528121" cy="180668"/>
          </a:xfrm>
          <a:prstGeom prst="rect">
            <a:avLst/>
          </a:prstGeom>
          <a:noFill/>
        </p:spPr>
        <p:txBody>
          <a:bodyPr wrap="square" lIns="66462" tIns="33231" rIns="66462" bIns="33231" rtlCol="0" anchor="ctr" anchorCtr="0">
            <a:spAutoFit/>
          </a:bodyPr>
          <a:lstStyle/>
          <a:p>
            <a:r>
              <a:rPr lang="en-GB" sz="738" dirty="0" err="1">
                <a:latin typeface="Verdana" pitchFamily="34" charset="0"/>
              </a:rPr>
              <a:t>Hoogweg</a:t>
            </a:r>
            <a:endParaRPr lang="en-GB" sz="738" dirty="0">
              <a:latin typeface="Verdana" pitchFamily="34" charset="0"/>
            </a:endParaRPr>
          </a:p>
        </p:txBody>
      </p:sp>
      <p:sp>
        <p:nvSpPr>
          <p:cNvPr id="63" name="Oval 62"/>
          <p:cNvSpPr/>
          <p:nvPr/>
        </p:nvSpPr>
        <p:spPr>
          <a:xfrm>
            <a:off x="4223087" y="3117670"/>
            <a:ext cx="132690" cy="132690"/>
          </a:xfrm>
          <a:prstGeom prst="ellipse">
            <a:avLst/>
          </a:prstGeom>
          <a:ln/>
        </p:spPr>
        <p:style>
          <a:lnRef idx="0">
            <a:schemeClr val="accent2"/>
          </a:lnRef>
          <a:fillRef idx="3">
            <a:schemeClr val="accent2"/>
          </a:fillRef>
          <a:effectRef idx="3">
            <a:schemeClr val="accent2"/>
          </a:effectRef>
          <a:fontRef idx="minor">
            <a:schemeClr val="lt1"/>
          </a:fontRef>
        </p:style>
        <p:txBody>
          <a:bodyPr lIns="66462" tIns="33231" rIns="66462" bIns="33231" rtlCol="0" anchor="ctr"/>
          <a:lstStyle/>
          <a:p>
            <a:pPr algn="ctr"/>
            <a:endParaRPr lang="en-GB" sz="831" dirty="0" err="1"/>
          </a:p>
        </p:txBody>
      </p:sp>
      <p:pic>
        <p:nvPicPr>
          <p:cNvPr id="6" name="Picture 5"/>
          <p:cNvPicPr>
            <a:picLocks noChangeAspect="1"/>
          </p:cNvPicPr>
          <p:nvPr/>
        </p:nvPicPr>
        <p:blipFill>
          <a:blip r:embed="rId5"/>
          <a:stretch>
            <a:fillRect/>
          </a:stretch>
        </p:blipFill>
        <p:spPr>
          <a:xfrm>
            <a:off x="4520500" y="3523681"/>
            <a:ext cx="243861" cy="243861"/>
          </a:xfrm>
          <a:prstGeom prst="rect">
            <a:avLst/>
          </a:prstGeom>
        </p:spPr>
      </p:pic>
    </p:spTree>
    <p:extLst>
      <p:ext uri="{BB962C8B-B14F-4D97-AF65-F5344CB8AC3E}">
        <p14:creationId xmlns:p14="http://schemas.microsoft.com/office/powerpoint/2010/main" val="37433186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1342" y="1701312"/>
            <a:ext cx="8241320" cy="431995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66462" tIns="33231" rIns="66462" bIns="33231" rtlCol="0" anchor="ctr"/>
          <a:lstStyle/>
          <a:p>
            <a:pPr algn="ctr"/>
            <a:endParaRPr lang="en-GB" sz="831" dirty="0" err="1"/>
          </a:p>
        </p:txBody>
      </p:sp>
      <p:sp>
        <p:nvSpPr>
          <p:cNvPr id="10" name="Title 9"/>
          <p:cNvSpPr>
            <a:spLocks noGrp="1"/>
          </p:cNvSpPr>
          <p:nvPr>
            <p:ph type="title"/>
          </p:nvPr>
        </p:nvSpPr>
        <p:spPr/>
        <p:txBody>
          <a:bodyPr/>
          <a:lstStyle/>
          <a:p>
            <a:r>
              <a:rPr lang="en-GB" dirty="0" smtClean="0"/>
              <a:t>Simplified overview of a project finance structure (geothermal)</a:t>
            </a:r>
            <a:endParaRPr lang="en-GB" dirty="0"/>
          </a:p>
        </p:txBody>
      </p:sp>
      <p:sp>
        <p:nvSpPr>
          <p:cNvPr id="8" name="Text Placeholder 7"/>
          <p:cNvSpPr>
            <a:spLocks noGrp="1"/>
          </p:cNvSpPr>
          <p:nvPr>
            <p:ph type="body" sz="quarter" idx="32"/>
          </p:nvPr>
        </p:nvSpPr>
        <p:spPr/>
        <p:txBody>
          <a:bodyPr/>
          <a:lstStyle/>
          <a:p>
            <a:endParaRPr lang="en-GB"/>
          </a:p>
        </p:txBody>
      </p:sp>
      <p:sp>
        <p:nvSpPr>
          <p:cNvPr id="17" name="Rectangle 30"/>
          <p:cNvSpPr>
            <a:spLocks noChangeArrowheads="1"/>
          </p:cNvSpPr>
          <p:nvPr/>
        </p:nvSpPr>
        <p:spPr bwMode="auto">
          <a:xfrm>
            <a:off x="6854097" y="2815645"/>
            <a:ext cx="65" cy="255776"/>
          </a:xfrm>
          <a:prstGeom prst="rect">
            <a:avLst/>
          </a:prstGeom>
          <a:noFill/>
          <a:ln w="9525">
            <a:noFill/>
            <a:miter lim="800000"/>
            <a:headEnd/>
            <a:tailEnd/>
          </a:ln>
        </p:spPr>
        <p:txBody>
          <a:bodyPr wrap="none" lIns="0" tIns="0" rIns="0" bIns="0">
            <a:spAutoFit/>
          </a:bodyPr>
          <a:lstStyle/>
          <a:p>
            <a:pPr>
              <a:lnSpc>
                <a:spcPct val="100000"/>
              </a:lnSpc>
              <a:buFontTx/>
              <a:buNone/>
            </a:pPr>
            <a:endParaRPr lang="nl-NL" sz="1662" dirty="0">
              <a:latin typeface="Myriad" pitchFamily="2" charset="0"/>
            </a:endParaRPr>
          </a:p>
        </p:txBody>
      </p:sp>
      <p:sp>
        <p:nvSpPr>
          <p:cNvPr id="18" name="Rectangle 21"/>
          <p:cNvSpPr>
            <a:spLocks noChangeArrowheads="1"/>
          </p:cNvSpPr>
          <p:nvPr/>
        </p:nvSpPr>
        <p:spPr bwMode="auto">
          <a:xfrm>
            <a:off x="1039820" y="2811207"/>
            <a:ext cx="1245600" cy="550800"/>
          </a:xfrm>
          <a:prstGeom prst="rect">
            <a:avLst/>
          </a:prstGeom>
          <a:solidFill>
            <a:schemeClr val="accent3"/>
          </a:solidFill>
          <a:ln w="9525">
            <a:noFill/>
            <a:miter lim="800000"/>
            <a:headEnd/>
            <a:tailEnd/>
          </a:ln>
          <a:effectLst/>
        </p:spPr>
        <p:txBody>
          <a:bodyPr anchor="ctr"/>
          <a:lstStyle/>
          <a:p>
            <a:pPr algn="ctr">
              <a:lnSpc>
                <a:spcPct val="100000"/>
              </a:lnSpc>
              <a:buFontTx/>
              <a:buNone/>
            </a:pPr>
            <a:r>
              <a:rPr lang="en-GB" sz="923" dirty="0">
                <a:solidFill>
                  <a:schemeClr val="bg1"/>
                </a:solidFill>
                <a:latin typeface="+mn-lt"/>
              </a:rPr>
              <a:t>Geology / Reservoir</a:t>
            </a:r>
          </a:p>
        </p:txBody>
      </p:sp>
      <p:sp>
        <p:nvSpPr>
          <p:cNvPr id="19" name="Rectangle 31"/>
          <p:cNvSpPr>
            <a:spLocks noChangeArrowheads="1"/>
          </p:cNvSpPr>
          <p:nvPr/>
        </p:nvSpPr>
        <p:spPr bwMode="auto">
          <a:xfrm>
            <a:off x="3067846" y="4590796"/>
            <a:ext cx="1094358" cy="699333"/>
          </a:xfrm>
          <a:prstGeom prst="rect">
            <a:avLst/>
          </a:prstGeom>
          <a:solidFill>
            <a:schemeClr val="accent2"/>
          </a:solidFill>
          <a:ln w="9525">
            <a:noFill/>
            <a:miter lim="800000"/>
            <a:headEnd/>
            <a:tailEnd/>
          </a:ln>
          <a:effectLst/>
        </p:spPr>
        <p:txBody>
          <a:bodyPr lIns="66462" rIns="66462" anchor="ctr"/>
          <a:lstStyle/>
          <a:p>
            <a:pPr algn="ctr"/>
            <a:r>
              <a:rPr lang="en-GB" sz="923" dirty="0">
                <a:solidFill>
                  <a:schemeClr val="bg1"/>
                </a:solidFill>
                <a:latin typeface="+mn-lt"/>
              </a:rPr>
              <a:t>Operation &amp; Maintenance</a:t>
            </a:r>
          </a:p>
        </p:txBody>
      </p:sp>
      <p:sp>
        <p:nvSpPr>
          <p:cNvPr id="20" name="Rectangle 34"/>
          <p:cNvSpPr>
            <a:spLocks noChangeArrowheads="1"/>
          </p:cNvSpPr>
          <p:nvPr/>
        </p:nvSpPr>
        <p:spPr bwMode="auto">
          <a:xfrm>
            <a:off x="4819830" y="4590797"/>
            <a:ext cx="1055155" cy="699332"/>
          </a:xfrm>
          <a:prstGeom prst="rect">
            <a:avLst/>
          </a:prstGeom>
          <a:solidFill>
            <a:schemeClr val="accent2"/>
          </a:solidFill>
          <a:ln w="9525">
            <a:noFill/>
            <a:miter lim="800000"/>
            <a:headEnd/>
            <a:tailEnd/>
          </a:ln>
          <a:effectLst/>
        </p:spPr>
        <p:txBody>
          <a:bodyPr lIns="66462" rIns="66462" anchor="ctr"/>
          <a:lstStyle/>
          <a:p>
            <a:pPr algn="ctr"/>
            <a:r>
              <a:rPr lang="en-GB" sz="923" dirty="0">
                <a:solidFill>
                  <a:schemeClr val="bg1"/>
                </a:solidFill>
                <a:latin typeface="+mn-lt"/>
              </a:rPr>
              <a:t>Insurance</a:t>
            </a:r>
          </a:p>
        </p:txBody>
      </p:sp>
      <p:sp>
        <p:nvSpPr>
          <p:cNvPr id="22" name="Rectangle 22"/>
          <p:cNvSpPr>
            <a:spLocks noChangeArrowheads="1"/>
          </p:cNvSpPr>
          <p:nvPr/>
        </p:nvSpPr>
        <p:spPr bwMode="auto">
          <a:xfrm>
            <a:off x="6688275" y="4558811"/>
            <a:ext cx="1428397" cy="731318"/>
          </a:xfrm>
          <a:prstGeom prst="rect">
            <a:avLst/>
          </a:prstGeom>
          <a:solidFill>
            <a:schemeClr val="accent2"/>
          </a:solidFill>
          <a:ln w="9525" algn="ctr">
            <a:noFill/>
            <a:miter lim="800000"/>
            <a:headEnd/>
            <a:tailEnd/>
          </a:ln>
          <a:effectLst/>
        </p:spPr>
        <p:txBody>
          <a:bodyPr lIns="66462" rIns="66462" anchor="ctr"/>
          <a:lstStyle/>
          <a:p>
            <a:pPr algn="ctr">
              <a:lnSpc>
                <a:spcPct val="100000"/>
              </a:lnSpc>
              <a:buFontTx/>
              <a:buNone/>
            </a:pPr>
            <a:r>
              <a:rPr lang="en-GB" sz="923" u="sng" dirty="0">
                <a:solidFill>
                  <a:schemeClr val="bg1"/>
                </a:solidFill>
                <a:latin typeface="+mn-lt"/>
              </a:rPr>
              <a:t>Government</a:t>
            </a:r>
          </a:p>
          <a:p>
            <a:pPr algn="ctr">
              <a:lnSpc>
                <a:spcPct val="100000"/>
              </a:lnSpc>
              <a:buFontTx/>
              <a:buNone/>
            </a:pPr>
            <a:r>
              <a:rPr lang="en-GB" sz="923" dirty="0">
                <a:solidFill>
                  <a:schemeClr val="bg1"/>
                </a:solidFill>
                <a:latin typeface="+mn-lt"/>
              </a:rPr>
              <a:t>Permitting, SDE+</a:t>
            </a:r>
          </a:p>
          <a:p>
            <a:pPr algn="ctr">
              <a:lnSpc>
                <a:spcPct val="100000"/>
              </a:lnSpc>
              <a:buFontTx/>
              <a:buNone/>
            </a:pPr>
            <a:r>
              <a:rPr lang="en-GB" sz="923" dirty="0">
                <a:solidFill>
                  <a:schemeClr val="bg1"/>
                </a:solidFill>
                <a:latin typeface="+mn-lt"/>
              </a:rPr>
              <a:t>Supervision, Other</a:t>
            </a:r>
          </a:p>
        </p:txBody>
      </p:sp>
      <p:sp>
        <p:nvSpPr>
          <p:cNvPr id="23" name="Rectangle 27"/>
          <p:cNvSpPr>
            <a:spLocks noChangeArrowheads="1"/>
          </p:cNvSpPr>
          <p:nvPr/>
        </p:nvSpPr>
        <p:spPr bwMode="auto">
          <a:xfrm>
            <a:off x="4031007" y="2909783"/>
            <a:ext cx="1096615" cy="365538"/>
          </a:xfrm>
          <a:prstGeom prst="rect">
            <a:avLst/>
          </a:prstGeom>
          <a:solidFill>
            <a:schemeClr val="accent1"/>
          </a:solidFill>
          <a:ln w="9525">
            <a:noFill/>
            <a:miter lim="800000"/>
            <a:headEnd/>
            <a:tailEnd/>
          </a:ln>
          <a:effectLst/>
        </p:spPr>
        <p:txBody>
          <a:bodyPr anchor="ctr"/>
          <a:lstStyle/>
          <a:p>
            <a:pPr algn="ctr">
              <a:lnSpc>
                <a:spcPct val="100000"/>
              </a:lnSpc>
              <a:buFontTx/>
              <a:buNone/>
            </a:pPr>
            <a:r>
              <a:rPr lang="en-GB" sz="923" dirty="0">
                <a:solidFill>
                  <a:schemeClr val="bg1"/>
                </a:solidFill>
                <a:latin typeface="+mn-lt"/>
              </a:rPr>
              <a:t>SPV / Borrower </a:t>
            </a:r>
          </a:p>
        </p:txBody>
      </p:sp>
      <p:sp>
        <p:nvSpPr>
          <p:cNvPr id="24" name="Rectangle 38"/>
          <p:cNvSpPr>
            <a:spLocks noChangeArrowheads="1"/>
          </p:cNvSpPr>
          <p:nvPr/>
        </p:nvSpPr>
        <p:spPr bwMode="auto">
          <a:xfrm>
            <a:off x="6869887" y="2825779"/>
            <a:ext cx="1246785" cy="552114"/>
          </a:xfrm>
          <a:prstGeom prst="rect">
            <a:avLst/>
          </a:prstGeom>
          <a:solidFill>
            <a:schemeClr val="accent3"/>
          </a:solidFill>
          <a:ln w="9525" algn="ctr">
            <a:noFill/>
            <a:miter lim="800000"/>
            <a:headEnd/>
            <a:tailEnd/>
          </a:ln>
          <a:effectLst/>
        </p:spPr>
        <p:txBody>
          <a:bodyPr anchor="ctr"/>
          <a:lstStyle/>
          <a:p>
            <a:pPr algn="ctr">
              <a:lnSpc>
                <a:spcPct val="100000"/>
              </a:lnSpc>
              <a:buFontTx/>
              <a:buNone/>
            </a:pPr>
            <a:r>
              <a:rPr lang="en-GB" sz="923" dirty="0">
                <a:solidFill>
                  <a:schemeClr val="bg1"/>
                </a:solidFill>
                <a:latin typeface="+mn-lt"/>
              </a:rPr>
              <a:t>Energy off-take</a:t>
            </a:r>
          </a:p>
        </p:txBody>
      </p:sp>
      <p:sp>
        <p:nvSpPr>
          <p:cNvPr id="26" name="Rectangle 24"/>
          <p:cNvSpPr>
            <a:spLocks noChangeArrowheads="1"/>
          </p:cNvSpPr>
          <p:nvPr/>
        </p:nvSpPr>
        <p:spPr bwMode="auto">
          <a:xfrm>
            <a:off x="5267604" y="2080928"/>
            <a:ext cx="1329231" cy="365538"/>
          </a:xfrm>
          <a:prstGeom prst="rect">
            <a:avLst/>
          </a:prstGeom>
          <a:solidFill>
            <a:srgbClr val="FBC177"/>
          </a:solidFill>
          <a:ln w="9525">
            <a:noFill/>
            <a:miter lim="800000"/>
            <a:headEnd/>
            <a:tailEnd/>
          </a:ln>
          <a:effectLst/>
        </p:spPr>
        <p:txBody>
          <a:bodyPr anchor="ctr"/>
          <a:lstStyle/>
          <a:p>
            <a:pPr algn="ctr">
              <a:lnSpc>
                <a:spcPct val="100000"/>
              </a:lnSpc>
              <a:buFontTx/>
              <a:buNone/>
            </a:pPr>
            <a:r>
              <a:rPr lang="en-GB" sz="923" dirty="0">
                <a:solidFill>
                  <a:schemeClr val="bg1"/>
                </a:solidFill>
                <a:latin typeface="+mn-lt"/>
              </a:rPr>
              <a:t>Banks</a:t>
            </a:r>
          </a:p>
        </p:txBody>
      </p:sp>
      <p:sp>
        <p:nvSpPr>
          <p:cNvPr id="27" name="Rectangle 24"/>
          <p:cNvSpPr>
            <a:spLocks noChangeArrowheads="1"/>
          </p:cNvSpPr>
          <p:nvPr/>
        </p:nvSpPr>
        <p:spPr bwMode="auto">
          <a:xfrm>
            <a:off x="2542681" y="2080928"/>
            <a:ext cx="1329231" cy="365538"/>
          </a:xfrm>
          <a:prstGeom prst="rect">
            <a:avLst/>
          </a:prstGeom>
          <a:solidFill>
            <a:schemeClr val="accent4"/>
          </a:solidFill>
          <a:ln w="9525">
            <a:noFill/>
            <a:miter lim="800000"/>
            <a:headEnd/>
            <a:tailEnd/>
          </a:ln>
          <a:effectLst/>
        </p:spPr>
        <p:txBody>
          <a:bodyPr anchor="ctr"/>
          <a:lstStyle/>
          <a:p>
            <a:pPr algn="ctr">
              <a:lnSpc>
                <a:spcPct val="100000"/>
              </a:lnSpc>
              <a:buFontTx/>
              <a:buNone/>
            </a:pPr>
            <a:r>
              <a:rPr lang="en-GB" sz="923" dirty="0">
                <a:solidFill>
                  <a:schemeClr val="bg1"/>
                </a:solidFill>
                <a:latin typeface="+mn-lt"/>
              </a:rPr>
              <a:t>Sponsors</a:t>
            </a:r>
          </a:p>
        </p:txBody>
      </p:sp>
      <p:cxnSp>
        <p:nvCxnSpPr>
          <p:cNvPr id="28" name="Straight Arrow Connector 27"/>
          <p:cNvCxnSpPr>
            <a:stCxn id="18" idx="3"/>
            <a:endCxn id="23" idx="1"/>
          </p:cNvCxnSpPr>
          <p:nvPr/>
        </p:nvCxnSpPr>
        <p:spPr>
          <a:xfrm>
            <a:off x="2285420" y="3086607"/>
            <a:ext cx="1745587" cy="5945"/>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3" idx="3"/>
          </p:cNvCxnSpPr>
          <p:nvPr/>
        </p:nvCxnSpPr>
        <p:spPr>
          <a:xfrm>
            <a:off x="5127623" y="3092552"/>
            <a:ext cx="1726474" cy="0"/>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Elbow Connector 29"/>
          <p:cNvCxnSpPr>
            <a:stCxn id="27" idx="2"/>
            <a:endCxn id="23" idx="0"/>
          </p:cNvCxnSpPr>
          <p:nvPr/>
        </p:nvCxnSpPr>
        <p:spPr>
          <a:xfrm rot="16200000" flipH="1">
            <a:off x="3661647" y="1992115"/>
            <a:ext cx="463317" cy="1372018"/>
          </a:xfrm>
          <a:prstGeom prst="bentConnector3">
            <a:avLst>
              <a:gd name="adj1" fmla="val 50000"/>
            </a:avLst>
          </a:prstGeom>
          <a:ln>
            <a:solidFill>
              <a:schemeClr val="bg1">
                <a:lumMod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1" name="Elbow Connector 30"/>
          <p:cNvCxnSpPr>
            <a:stCxn id="23" idx="2"/>
            <a:endCxn id="22" idx="0"/>
          </p:cNvCxnSpPr>
          <p:nvPr/>
        </p:nvCxnSpPr>
        <p:spPr>
          <a:xfrm rot="16200000" flipH="1">
            <a:off x="5349150" y="2505486"/>
            <a:ext cx="1283490" cy="2823159"/>
          </a:xfrm>
          <a:prstGeom prst="bentConnector3">
            <a:avLst>
              <a:gd name="adj1" fmla="val 50000"/>
            </a:avLst>
          </a:prstGeom>
          <a:ln>
            <a:solidFill>
              <a:schemeClr val="bg1">
                <a:lumMod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2" name="Elbow Connector 31"/>
          <p:cNvCxnSpPr/>
          <p:nvPr/>
        </p:nvCxnSpPr>
        <p:spPr>
          <a:xfrm rot="16200000" flipH="1">
            <a:off x="4319449" y="3535187"/>
            <a:ext cx="1316940" cy="797208"/>
          </a:xfrm>
          <a:prstGeom prst="bentConnector3">
            <a:avLst>
              <a:gd name="adj1" fmla="val 76891"/>
            </a:avLst>
          </a:prstGeom>
          <a:ln>
            <a:solidFill>
              <a:schemeClr val="bg1">
                <a:lumMod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3" name="Elbow Connector 32"/>
          <p:cNvCxnSpPr>
            <a:stCxn id="23" idx="2"/>
            <a:endCxn id="19" idx="0"/>
          </p:cNvCxnSpPr>
          <p:nvPr/>
        </p:nvCxnSpPr>
        <p:spPr>
          <a:xfrm rot="5400000">
            <a:off x="3439433" y="3450913"/>
            <a:ext cx="1315475" cy="964290"/>
          </a:xfrm>
          <a:prstGeom prst="bentConnector3">
            <a:avLst>
              <a:gd name="adj1" fmla="val 50000"/>
            </a:avLst>
          </a:prstGeom>
          <a:ln>
            <a:solidFill>
              <a:schemeClr val="bg1">
                <a:lumMod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4" name="Elbow Connector 33"/>
          <p:cNvCxnSpPr>
            <a:stCxn id="23" idx="2"/>
            <a:endCxn id="46" idx="0"/>
          </p:cNvCxnSpPr>
          <p:nvPr/>
        </p:nvCxnSpPr>
        <p:spPr>
          <a:xfrm rot="5400000">
            <a:off x="2662615" y="2675561"/>
            <a:ext cx="1316941" cy="2516461"/>
          </a:xfrm>
          <a:prstGeom prst="bentConnector3">
            <a:avLst>
              <a:gd name="adj1" fmla="val 50000"/>
            </a:avLst>
          </a:prstGeom>
          <a:ln>
            <a:solidFill>
              <a:schemeClr val="bg1">
                <a:lumMod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5" name="Elbow Connector 34"/>
          <p:cNvCxnSpPr>
            <a:stCxn id="26" idx="2"/>
            <a:endCxn id="23" idx="0"/>
          </p:cNvCxnSpPr>
          <p:nvPr/>
        </p:nvCxnSpPr>
        <p:spPr>
          <a:xfrm rot="5400000">
            <a:off x="5024110" y="2001672"/>
            <a:ext cx="463317" cy="1352905"/>
          </a:xfrm>
          <a:prstGeom prst="bentConnector3">
            <a:avLst>
              <a:gd name="adj1" fmla="val 50000"/>
            </a:avLst>
          </a:prstGeom>
          <a:ln>
            <a:solidFill>
              <a:schemeClr val="bg1">
                <a:lumMod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46" name="Rectangle 31"/>
          <p:cNvSpPr>
            <a:spLocks noChangeArrowheads="1"/>
          </p:cNvSpPr>
          <p:nvPr/>
        </p:nvSpPr>
        <p:spPr bwMode="auto">
          <a:xfrm>
            <a:off x="1414837" y="4592262"/>
            <a:ext cx="1296033" cy="697868"/>
          </a:xfrm>
          <a:prstGeom prst="rect">
            <a:avLst/>
          </a:prstGeom>
          <a:solidFill>
            <a:schemeClr val="accent2"/>
          </a:solidFill>
          <a:ln w="9525">
            <a:noFill/>
            <a:miter lim="800000"/>
            <a:headEnd/>
            <a:tailEnd/>
          </a:ln>
          <a:effectLst/>
        </p:spPr>
        <p:txBody>
          <a:bodyPr lIns="66462" rIns="66462" anchor="ctr"/>
          <a:lstStyle/>
          <a:p>
            <a:pPr algn="ctr">
              <a:lnSpc>
                <a:spcPct val="100000"/>
              </a:lnSpc>
              <a:buFontTx/>
              <a:buNone/>
            </a:pPr>
            <a:r>
              <a:rPr lang="en-GB" sz="923" dirty="0" smtClean="0">
                <a:solidFill>
                  <a:schemeClr val="bg1"/>
                </a:solidFill>
                <a:latin typeface="+mn-lt"/>
              </a:rPr>
              <a:t>Various contracts </a:t>
            </a:r>
            <a:r>
              <a:rPr lang="en-GB" sz="923" dirty="0">
                <a:solidFill>
                  <a:schemeClr val="bg1"/>
                </a:solidFill>
                <a:latin typeface="+mn-lt"/>
              </a:rPr>
              <a:t>with </a:t>
            </a:r>
            <a:r>
              <a:rPr lang="en-GB" sz="923" dirty="0" smtClean="0">
                <a:solidFill>
                  <a:schemeClr val="bg1"/>
                </a:solidFill>
                <a:latin typeface="+mn-lt"/>
              </a:rPr>
              <a:t>drilling </a:t>
            </a:r>
            <a:r>
              <a:rPr lang="en-GB" sz="923" dirty="0">
                <a:solidFill>
                  <a:schemeClr val="bg1"/>
                </a:solidFill>
                <a:latin typeface="+mn-lt"/>
              </a:rPr>
              <a:t>c</a:t>
            </a:r>
            <a:r>
              <a:rPr lang="en-GB" sz="923" dirty="0" smtClean="0">
                <a:solidFill>
                  <a:schemeClr val="bg1"/>
                </a:solidFill>
                <a:latin typeface="+mn-lt"/>
              </a:rPr>
              <a:t>ompany </a:t>
            </a:r>
            <a:r>
              <a:rPr lang="en-GB" sz="923" dirty="0">
                <a:solidFill>
                  <a:schemeClr val="bg1"/>
                </a:solidFill>
                <a:latin typeface="+mn-lt"/>
              </a:rPr>
              <a:t>&amp; </a:t>
            </a:r>
            <a:r>
              <a:rPr lang="en-GB" sz="923" dirty="0" smtClean="0">
                <a:solidFill>
                  <a:schemeClr val="bg1"/>
                </a:solidFill>
                <a:latin typeface="+mn-lt"/>
              </a:rPr>
              <a:t>many other </a:t>
            </a:r>
            <a:r>
              <a:rPr lang="en-GB" sz="923" dirty="0">
                <a:solidFill>
                  <a:schemeClr val="bg1"/>
                </a:solidFill>
                <a:latin typeface="+mn-lt"/>
              </a:rPr>
              <a:t>service providers</a:t>
            </a:r>
          </a:p>
        </p:txBody>
      </p:sp>
    </p:spTree>
    <p:extLst>
      <p:ext uri="{BB962C8B-B14F-4D97-AF65-F5344CB8AC3E}">
        <p14:creationId xmlns:p14="http://schemas.microsoft.com/office/powerpoint/2010/main" val="1109281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500"/>
                                        <p:tgtEl>
                                          <p:spTgt spid="3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par>
                                <p:cTn id="24" presetID="10" presetClass="entr" presetSubtype="0" fill="hold" nodeType="with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500"/>
                                        <p:tgtEl>
                                          <p:spTgt spid="2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500"/>
                                        <p:tgtEl>
                                          <p:spTgt spid="2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fade">
                                      <p:cBhvr>
                                        <p:cTn id="39" dur="500"/>
                                        <p:tgtEl>
                                          <p:spTgt spid="3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6"/>
                                        </p:tgtEl>
                                        <p:attrNameLst>
                                          <p:attrName>style.visibility</p:attrName>
                                        </p:attrNameLst>
                                      </p:cBhvr>
                                      <p:to>
                                        <p:strVal val="visible"/>
                                      </p:to>
                                    </p:set>
                                    <p:animEffect transition="in" filter="fade">
                                      <p:cBhvr>
                                        <p:cTn id="42" dur="500"/>
                                        <p:tgtEl>
                                          <p:spTgt spid="4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par>
                                <p:cTn id="48" presetID="10"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500"/>
                                        <p:tgtEl>
                                          <p:spTgt spid="33"/>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par>
                                <p:cTn id="56" presetID="10" presetClass="entr" presetSubtype="0" fill="hold" nodeType="with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500"/>
                                        <p:tgtEl>
                                          <p:spTgt spid="32"/>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500"/>
                                        <p:tgtEl>
                                          <p:spTgt spid="22"/>
                                        </p:tgtEl>
                                      </p:cBhvr>
                                    </p:animEffect>
                                  </p:childTnLst>
                                </p:cTn>
                              </p:par>
                              <p:par>
                                <p:cTn id="64" presetID="10" presetClass="entr" presetSubtype="0" fill="hold" nodeType="with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2" grpId="0" animBg="1"/>
      <p:bldP spid="24" grpId="0" animBg="1"/>
      <p:bldP spid="26" grpId="0" animBg="1"/>
      <p:bldP spid="27" grpId="0" animBg="1"/>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51704" y="4203436"/>
            <a:ext cx="8338980" cy="2165122"/>
          </a:xfrm>
          <a:prstGeom prst="round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900" dirty="0" err="1" smtClean="0"/>
          </a:p>
        </p:txBody>
      </p:sp>
      <p:sp>
        <p:nvSpPr>
          <p:cNvPr id="6" name="Rounded Rectangle 5"/>
          <p:cNvSpPr/>
          <p:nvPr/>
        </p:nvSpPr>
        <p:spPr>
          <a:xfrm>
            <a:off x="353685" y="1289532"/>
            <a:ext cx="8376249" cy="1298395"/>
          </a:xfrm>
          <a:prstGeom prst="round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900" dirty="0" err="1" smtClean="0"/>
          </a:p>
        </p:txBody>
      </p:sp>
      <p:sp>
        <p:nvSpPr>
          <p:cNvPr id="10" name="Title 9"/>
          <p:cNvSpPr>
            <a:spLocks noGrp="1"/>
          </p:cNvSpPr>
          <p:nvPr>
            <p:ph type="title"/>
          </p:nvPr>
        </p:nvSpPr>
        <p:spPr/>
        <p:txBody>
          <a:bodyPr/>
          <a:lstStyle/>
          <a:p>
            <a:r>
              <a:rPr lang="en-GB" dirty="0" smtClean="0"/>
              <a:t>Overview </a:t>
            </a:r>
            <a:r>
              <a:rPr lang="en-GB" dirty="0"/>
              <a:t>of </a:t>
            </a:r>
            <a:r>
              <a:rPr lang="en-GB" dirty="0" smtClean="0"/>
              <a:t>risks in (Dutch) geothermal energy</a:t>
            </a:r>
            <a:endParaRPr lang="en-GB" dirty="0"/>
          </a:p>
        </p:txBody>
      </p:sp>
      <p:sp>
        <p:nvSpPr>
          <p:cNvPr id="3" name="Text Placeholder 2"/>
          <p:cNvSpPr>
            <a:spLocks noGrp="1"/>
          </p:cNvSpPr>
          <p:nvPr>
            <p:ph type="body" sz="quarter" idx="32"/>
          </p:nvPr>
        </p:nvSpPr>
        <p:spPr/>
        <p:txBody>
          <a:bodyPr/>
          <a:lstStyle/>
          <a:p>
            <a:endParaRPr lang="en-GB"/>
          </a:p>
        </p:txBody>
      </p:sp>
      <p:sp>
        <p:nvSpPr>
          <p:cNvPr id="2" name="Content Placeholder 1"/>
          <p:cNvSpPr>
            <a:spLocks noGrp="1"/>
          </p:cNvSpPr>
          <p:nvPr>
            <p:ph sz="quarter" idx="34"/>
          </p:nvPr>
        </p:nvSpPr>
        <p:spPr/>
        <p:txBody>
          <a:bodyPr/>
          <a:lstStyle/>
          <a:p>
            <a:r>
              <a:rPr lang="nl-NL" b="1" i="0" dirty="0" smtClean="0">
                <a:latin typeface="Myriad-Bold" panose="02000803050000020004" pitchFamily="2" charset="0"/>
              </a:rPr>
              <a:t>Geological (“high”)</a:t>
            </a:r>
          </a:p>
          <a:p>
            <a:r>
              <a:rPr lang="nl-NL" dirty="0">
                <a:solidFill>
                  <a:schemeClr val="bg2"/>
                </a:solidFill>
              </a:rPr>
              <a:t>A</a:t>
            </a:r>
            <a:r>
              <a:rPr lang="nl-NL" dirty="0" smtClean="0">
                <a:solidFill>
                  <a:schemeClr val="bg2"/>
                </a:solidFill>
              </a:rPr>
              <a:t>ccurate assessment of </a:t>
            </a:r>
            <a:r>
              <a:rPr lang="nl-NL" dirty="0" err="1" smtClean="0">
                <a:solidFill>
                  <a:schemeClr val="bg2"/>
                </a:solidFill>
              </a:rPr>
              <a:t>geothermal</a:t>
            </a:r>
            <a:r>
              <a:rPr lang="nl-NL" dirty="0" smtClean="0">
                <a:solidFill>
                  <a:schemeClr val="bg2"/>
                </a:solidFill>
              </a:rPr>
              <a:t> </a:t>
            </a:r>
            <a:r>
              <a:rPr lang="nl-NL" dirty="0" err="1" smtClean="0">
                <a:solidFill>
                  <a:schemeClr val="bg2"/>
                </a:solidFill>
              </a:rPr>
              <a:t>capacity</a:t>
            </a:r>
            <a:r>
              <a:rPr lang="nl-NL" dirty="0" smtClean="0">
                <a:solidFill>
                  <a:schemeClr val="bg2"/>
                </a:solidFill>
              </a:rPr>
              <a:t> is </a:t>
            </a:r>
            <a:r>
              <a:rPr lang="nl-NL" dirty="0" err="1" smtClean="0">
                <a:solidFill>
                  <a:schemeClr val="bg2"/>
                </a:solidFill>
              </a:rPr>
              <a:t>challenging</a:t>
            </a:r>
            <a:r>
              <a:rPr lang="nl-NL" dirty="0" smtClean="0">
                <a:solidFill>
                  <a:schemeClr val="bg2"/>
                </a:solidFill>
              </a:rPr>
              <a:t>. </a:t>
            </a:r>
            <a:r>
              <a:rPr lang="nl-NL" dirty="0" err="1" smtClean="0">
                <a:solidFill>
                  <a:schemeClr val="bg2"/>
                </a:solidFill>
              </a:rPr>
              <a:t>Mitigants</a:t>
            </a:r>
            <a:r>
              <a:rPr lang="nl-NL" dirty="0" smtClean="0">
                <a:solidFill>
                  <a:schemeClr val="bg2"/>
                </a:solidFill>
              </a:rPr>
              <a:t> are the availability of </a:t>
            </a:r>
            <a:r>
              <a:rPr lang="nl-NL" dirty="0" err="1" smtClean="0">
                <a:solidFill>
                  <a:schemeClr val="bg2"/>
                </a:solidFill>
              </a:rPr>
              <a:t>geological</a:t>
            </a:r>
            <a:r>
              <a:rPr lang="nl-NL" dirty="0" smtClean="0">
                <a:solidFill>
                  <a:schemeClr val="bg2"/>
                </a:solidFill>
              </a:rPr>
              <a:t> </a:t>
            </a:r>
            <a:r>
              <a:rPr lang="nl-NL" dirty="0">
                <a:solidFill>
                  <a:schemeClr val="bg2"/>
                </a:solidFill>
              </a:rPr>
              <a:t>data </a:t>
            </a:r>
            <a:r>
              <a:rPr lang="nl-NL" dirty="0" err="1" smtClean="0">
                <a:solidFill>
                  <a:schemeClr val="bg2"/>
                </a:solidFill>
              </a:rPr>
              <a:t>and</a:t>
            </a:r>
            <a:r>
              <a:rPr lang="nl-NL" dirty="0" smtClean="0">
                <a:solidFill>
                  <a:schemeClr val="bg2"/>
                </a:solidFill>
              </a:rPr>
              <a:t> </a:t>
            </a:r>
            <a:r>
              <a:rPr lang="nl-NL" dirty="0" smtClean="0">
                <a:solidFill>
                  <a:schemeClr val="bg2"/>
                </a:solidFill>
              </a:rPr>
              <a:t>assistance </a:t>
            </a:r>
            <a:r>
              <a:rPr lang="nl-NL" dirty="0" smtClean="0">
                <a:solidFill>
                  <a:schemeClr val="bg2"/>
                </a:solidFill>
              </a:rPr>
              <a:t>of </a:t>
            </a:r>
            <a:r>
              <a:rPr lang="nl-NL" dirty="0" err="1" smtClean="0">
                <a:solidFill>
                  <a:schemeClr val="bg2"/>
                </a:solidFill>
              </a:rPr>
              <a:t>specialised</a:t>
            </a:r>
            <a:r>
              <a:rPr lang="nl-NL" dirty="0" smtClean="0">
                <a:solidFill>
                  <a:schemeClr val="bg2"/>
                </a:solidFill>
              </a:rPr>
              <a:t> </a:t>
            </a:r>
            <a:r>
              <a:rPr lang="nl-NL" dirty="0" err="1" smtClean="0">
                <a:solidFill>
                  <a:schemeClr val="bg2"/>
                </a:solidFill>
              </a:rPr>
              <a:t>advisors</a:t>
            </a:r>
            <a:r>
              <a:rPr lang="nl-NL" dirty="0" smtClean="0">
                <a:solidFill>
                  <a:schemeClr val="bg2"/>
                </a:solidFill>
              </a:rPr>
              <a:t>.</a:t>
            </a:r>
          </a:p>
          <a:p>
            <a:pPr lvl="1">
              <a:buClr>
                <a:schemeClr val="tx2"/>
              </a:buClr>
              <a:buFont typeface="Wingdings" panose="05000000000000000000" pitchFamily="2" charset="2"/>
              <a:buChar char="Ø"/>
            </a:pPr>
            <a:r>
              <a:rPr lang="nl-NL" sz="1000" b="1" dirty="0" smtClean="0"/>
              <a:t>Geological </a:t>
            </a:r>
            <a:r>
              <a:rPr lang="nl-NL" sz="1000" b="1" dirty="0" err="1" smtClean="0"/>
              <a:t>reports</a:t>
            </a:r>
            <a:r>
              <a:rPr lang="nl-NL" sz="1000" b="1" dirty="0" smtClean="0"/>
              <a:t> </a:t>
            </a:r>
            <a:r>
              <a:rPr lang="nl-NL" sz="1000" b="1" dirty="0" err="1" smtClean="0"/>
              <a:t>including</a:t>
            </a:r>
            <a:r>
              <a:rPr lang="nl-NL" sz="1000" b="1" dirty="0" smtClean="0"/>
              <a:t> P50-P90 </a:t>
            </a:r>
            <a:r>
              <a:rPr lang="nl-NL" sz="1000" b="1" dirty="0" err="1" smtClean="0"/>
              <a:t>Probability</a:t>
            </a:r>
            <a:r>
              <a:rPr lang="nl-NL" sz="1000" b="1" dirty="0" smtClean="0"/>
              <a:t> scenario’s </a:t>
            </a:r>
            <a:r>
              <a:rPr lang="nl-NL" sz="1000" b="1" dirty="0" err="1" smtClean="0"/>
              <a:t>tend</a:t>
            </a:r>
            <a:r>
              <a:rPr lang="nl-NL" sz="1000" b="1" dirty="0" smtClean="0"/>
              <a:t> to </a:t>
            </a:r>
            <a:r>
              <a:rPr lang="nl-NL" sz="1000" b="1" dirty="0" err="1" smtClean="0"/>
              <a:t>vary</a:t>
            </a:r>
            <a:r>
              <a:rPr lang="nl-NL" sz="1000" b="1" dirty="0" smtClean="0"/>
              <a:t>. </a:t>
            </a:r>
          </a:p>
          <a:p>
            <a:pPr lvl="1">
              <a:buClr>
                <a:schemeClr val="tx2"/>
              </a:buClr>
              <a:buFont typeface="Wingdings" panose="05000000000000000000" pitchFamily="2" charset="2"/>
              <a:buChar char="Ø"/>
            </a:pPr>
            <a:r>
              <a:rPr lang="nl-NL" sz="1000" b="1" dirty="0"/>
              <a:t>&gt;</a:t>
            </a:r>
            <a:r>
              <a:rPr lang="nl-NL" sz="1000" b="1" dirty="0" smtClean="0"/>
              <a:t> </a:t>
            </a:r>
            <a:r>
              <a:rPr lang="nl-NL" sz="1000" b="1" dirty="0"/>
              <a:t>10% </a:t>
            </a:r>
            <a:r>
              <a:rPr lang="nl-NL" sz="1000" b="1" dirty="0" smtClean="0"/>
              <a:t>of post </a:t>
            </a:r>
            <a:r>
              <a:rPr lang="nl-NL" sz="1000" b="1" dirty="0" err="1" smtClean="0"/>
              <a:t>drill</a:t>
            </a:r>
            <a:r>
              <a:rPr lang="nl-NL" sz="1000" b="1" dirty="0" smtClean="0"/>
              <a:t> </a:t>
            </a:r>
            <a:r>
              <a:rPr lang="nl-NL" sz="1000" b="1" dirty="0" err="1" smtClean="0"/>
              <a:t>results</a:t>
            </a:r>
            <a:r>
              <a:rPr lang="nl-NL" sz="1000" b="1" dirty="0"/>
              <a:t> </a:t>
            </a:r>
            <a:r>
              <a:rPr lang="nl-NL" sz="1000" b="1" dirty="0" err="1" smtClean="0"/>
              <a:t>worse</a:t>
            </a:r>
            <a:r>
              <a:rPr lang="nl-NL" sz="1000" b="1" dirty="0" smtClean="0"/>
              <a:t> </a:t>
            </a:r>
            <a:r>
              <a:rPr lang="nl-NL" sz="1000" b="1" dirty="0" err="1" smtClean="0"/>
              <a:t>than</a:t>
            </a:r>
            <a:r>
              <a:rPr lang="nl-NL" sz="1000" b="1" dirty="0" smtClean="0"/>
              <a:t> </a:t>
            </a:r>
            <a:r>
              <a:rPr lang="nl-NL" sz="1000" b="1" dirty="0" err="1" smtClean="0"/>
              <a:t>estimated</a:t>
            </a:r>
            <a:r>
              <a:rPr lang="nl-NL" sz="1000" b="1" dirty="0" smtClean="0"/>
              <a:t> </a:t>
            </a:r>
            <a:r>
              <a:rPr lang="nl-NL" sz="1000" b="1" dirty="0" smtClean="0"/>
              <a:t>P90 </a:t>
            </a:r>
            <a:r>
              <a:rPr lang="nl-NL" sz="1000" b="1" dirty="0" err="1" smtClean="0"/>
              <a:t>thermal</a:t>
            </a:r>
            <a:r>
              <a:rPr lang="nl-NL" sz="1000" b="1" dirty="0" smtClean="0"/>
              <a:t> </a:t>
            </a:r>
            <a:r>
              <a:rPr lang="nl-NL" sz="1000" b="1" dirty="0" err="1" smtClean="0"/>
              <a:t>capacity</a:t>
            </a:r>
            <a:r>
              <a:rPr lang="nl-NL" sz="1000" b="1" dirty="0" smtClean="0"/>
              <a:t>.</a:t>
            </a:r>
            <a:endParaRPr lang="nl-NL" sz="1000" b="1" dirty="0" smtClean="0"/>
          </a:p>
          <a:p>
            <a:pPr lvl="1">
              <a:buClr>
                <a:schemeClr val="tx2"/>
              </a:buClr>
              <a:buFont typeface="Wingdings" panose="05000000000000000000" pitchFamily="2" charset="2"/>
              <a:buChar char="Ø"/>
            </a:pPr>
            <a:r>
              <a:rPr lang="nl-NL" sz="1000" b="1" dirty="0" smtClean="0"/>
              <a:t>Claims on </a:t>
            </a:r>
            <a:r>
              <a:rPr lang="nl-NL" sz="1000" b="1" dirty="0" smtClean="0"/>
              <a:t>RNES </a:t>
            </a:r>
            <a:r>
              <a:rPr lang="nl-NL" sz="1000" b="1" dirty="0" smtClean="0"/>
              <a:t>state </a:t>
            </a:r>
            <a:r>
              <a:rPr lang="nl-NL" sz="1000" b="1" dirty="0" err="1" smtClean="0"/>
              <a:t>insurance</a:t>
            </a:r>
            <a:r>
              <a:rPr lang="nl-NL" sz="1000" b="1" dirty="0" smtClean="0"/>
              <a:t> </a:t>
            </a:r>
            <a:r>
              <a:rPr lang="nl-NL" sz="1000" b="1" dirty="0" smtClean="0"/>
              <a:t>are </a:t>
            </a:r>
            <a:r>
              <a:rPr lang="nl-NL" sz="1000" b="1" dirty="0" err="1" smtClean="0"/>
              <a:t>uncertain</a:t>
            </a:r>
            <a:r>
              <a:rPr lang="nl-NL" sz="1000" b="1" dirty="0" smtClean="0"/>
              <a:t> </a:t>
            </a:r>
            <a:r>
              <a:rPr lang="nl-NL" sz="1000" b="1" dirty="0" smtClean="0">
                <a:sym typeface="Wingdings" panose="05000000000000000000" pitchFamily="2" charset="2"/>
              </a:rPr>
              <a:t></a:t>
            </a:r>
            <a:r>
              <a:rPr lang="nl-NL" sz="1000" b="1" dirty="0" smtClean="0"/>
              <a:t> sponsors</a:t>
            </a:r>
            <a:r>
              <a:rPr lang="nl-NL" sz="1000" b="1" dirty="0" smtClean="0">
                <a:solidFill>
                  <a:srgbClr val="FF0000"/>
                </a:solidFill>
              </a:rPr>
              <a:t> </a:t>
            </a:r>
            <a:r>
              <a:rPr lang="nl-NL" sz="1000" b="1" dirty="0" err="1" smtClean="0"/>
              <a:t>dislike</a:t>
            </a:r>
            <a:r>
              <a:rPr lang="nl-NL" sz="1000" b="1" dirty="0" smtClean="0"/>
              <a:t> </a:t>
            </a:r>
            <a:r>
              <a:rPr lang="nl-NL" sz="1000" b="1" dirty="0" smtClean="0"/>
              <a:t>7% </a:t>
            </a:r>
            <a:r>
              <a:rPr lang="nl-NL" sz="1000" b="1" dirty="0" err="1" smtClean="0"/>
              <a:t>insurance</a:t>
            </a:r>
            <a:r>
              <a:rPr lang="nl-NL" sz="1000" b="1" dirty="0" smtClean="0"/>
              <a:t> premium </a:t>
            </a:r>
            <a:r>
              <a:rPr lang="nl-NL" sz="1000" b="1" dirty="0" err="1" smtClean="0"/>
              <a:t>for</a:t>
            </a:r>
            <a:r>
              <a:rPr lang="nl-NL" sz="1000" b="1" dirty="0" smtClean="0"/>
              <a:t> </a:t>
            </a:r>
            <a:r>
              <a:rPr lang="nl-NL" sz="1000" b="1" dirty="0" err="1" smtClean="0"/>
              <a:t>uncertainty</a:t>
            </a:r>
            <a:r>
              <a:rPr lang="nl-NL" sz="1000" b="1" dirty="0" smtClean="0"/>
              <a:t> </a:t>
            </a:r>
            <a:r>
              <a:rPr lang="nl-NL" sz="1000" b="1" dirty="0" smtClean="0">
                <a:sym typeface="Wingdings" panose="05000000000000000000" pitchFamily="2" charset="2"/>
              </a:rPr>
              <a:t> </a:t>
            </a:r>
            <a:r>
              <a:rPr lang="nl-NL" sz="1000" b="1" dirty="0" err="1" smtClean="0">
                <a:sym typeface="Wingdings" panose="05000000000000000000" pitchFamily="2" charset="2"/>
              </a:rPr>
              <a:t>h</a:t>
            </a:r>
            <a:r>
              <a:rPr lang="nl-NL" sz="1000" b="1" dirty="0" err="1" smtClean="0"/>
              <a:t>igher</a:t>
            </a:r>
            <a:r>
              <a:rPr lang="nl-NL" sz="1000" b="1" dirty="0" smtClean="0"/>
              <a:t> </a:t>
            </a:r>
            <a:r>
              <a:rPr lang="nl-NL" sz="1000" b="1" dirty="0" err="1"/>
              <a:t>thresholds</a:t>
            </a:r>
            <a:r>
              <a:rPr lang="nl-NL" sz="1000" b="1" dirty="0"/>
              <a:t> for new </a:t>
            </a:r>
            <a:r>
              <a:rPr lang="nl-NL" sz="1000" b="1" dirty="0" err="1" smtClean="0"/>
              <a:t>developments</a:t>
            </a:r>
            <a:r>
              <a:rPr lang="nl-NL" sz="1000" b="1" dirty="0" smtClean="0"/>
              <a:t>.</a:t>
            </a:r>
            <a:endParaRPr lang="nl-NL" sz="1000" b="1" dirty="0"/>
          </a:p>
          <a:p>
            <a:pPr marL="0" lvl="1" indent="0">
              <a:buNone/>
            </a:pPr>
            <a:endParaRPr lang="nl-NL" b="1" dirty="0"/>
          </a:p>
          <a:p>
            <a:pPr marL="0" lvl="1" indent="0">
              <a:buNone/>
            </a:pPr>
            <a:endParaRPr lang="nl-NL" b="1" dirty="0"/>
          </a:p>
          <a:p>
            <a:endParaRPr lang="nl-NL" b="1" i="0" dirty="0" smtClean="0"/>
          </a:p>
          <a:p>
            <a:endParaRPr lang="nl-NL" b="1" i="0" dirty="0"/>
          </a:p>
          <a:p>
            <a:endParaRPr lang="nl-NL" b="1" i="0" dirty="0" smtClean="0"/>
          </a:p>
          <a:p>
            <a:endParaRPr lang="nl-NL" b="1" i="0" dirty="0"/>
          </a:p>
          <a:p>
            <a:endParaRPr lang="nl-NL" b="1" i="0" dirty="0" smtClean="0"/>
          </a:p>
          <a:p>
            <a:endParaRPr lang="nl-NL" b="1" i="0" dirty="0" smtClean="0"/>
          </a:p>
          <a:p>
            <a:endParaRPr lang="nl-NL" b="1" i="0" dirty="0" smtClean="0">
              <a:latin typeface="Myriad-Bold" panose="02000803050000020004" pitchFamily="2" charset="0"/>
            </a:endParaRPr>
          </a:p>
          <a:p>
            <a:r>
              <a:rPr lang="nl-NL" b="1" i="0" dirty="0" smtClean="0">
                <a:latin typeface="Myriad-Bold" panose="02000803050000020004" pitchFamily="2" charset="0"/>
              </a:rPr>
              <a:t>Technical </a:t>
            </a:r>
            <a:r>
              <a:rPr lang="nl-NL" b="1" i="0" dirty="0">
                <a:latin typeface="Myriad-Bold" panose="02000803050000020004" pitchFamily="2" charset="0"/>
              </a:rPr>
              <a:t>- Construction &amp; Operations (“low</a:t>
            </a:r>
            <a:r>
              <a:rPr lang="nl-NL" b="1" i="0" dirty="0" smtClean="0">
                <a:latin typeface="Myriad-Bold" panose="02000803050000020004" pitchFamily="2" charset="0"/>
              </a:rPr>
              <a:t>” - </a:t>
            </a:r>
            <a:r>
              <a:rPr lang="nl-NL" b="1" i="0" dirty="0">
                <a:latin typeface="Myriad-Bold" panose="02000803050000020004" pitchFamily="2" charset="0"/>
              </a:rPr>
              <a:t>“</a:t>
            </a:r>
            <a:r>
              <a:rPr lang="nl-NL" b="1" i="0" dirty="0" smtClean="0">
                <a:latin typeface="Myriad-Bold" panose="02000803050000020004" pitchFamily="2" charset="0"/>
              </a:rPr>
              <a:t>high”) </a:t>
            </a:r>
            <a:endParaRPr lang="nl-NL" b="1" i="0" dirty="0">
              <a:latin typeface="Myriad-Bold" panose="02000803050000020004" pitchFamily="2" charset="0"/>
            </a:endParaRPr>
          </a:p>
          <a:p>
            <a:pPr lvl="1">
              <a:buFont typeface="Wingdings" panose="05000000000000000000" pitchFamily="2" charset="2"/>
              <a:buChar char="Ø"/>
            </a:pPr>
            <a:r>
              <a:rPr lang="en-GB" sz="1000" b="1" dirty="0"/>
              <a:t>During </a:t>
            </a:r>
            <a:r>
              <a:rPr lang="en-GB" sz="1000" b="1" dirty="0" smtClean="0"/>
              <a:t>drilling </a:t>
            </a:r>
            <a:r>
              <a:rPr lang="en-GB" sz="1000" b="1" dirty="0" smtClean="0">
                <a:sym typeface="Wingdings" panose="05000000000000000000" pitchFamily="2" charset="2"/>
              </a:rPr>
              <a:t> </a:t>
            </a:r>
            <a:r>
              <a:rPr lang="en-GB" sz="1000" b="1" dirty="0" smtClean="0"/>
              <a:t>delays</a:t>
            </a:r>
            <a:r>
              <a:rPr lang="en-GB" sz="1000" b="1" dirty="0"/>
              <a:t>, loss of equipment</a:t>
            </a:r>
            <a:r>
              <a:rPr lang="en-GB" sz="1000" b="1" dirty="0" smtClean="0"/>
              <a:t>,/loss </a:t>
            </a:r>
            <a:r>
              <a:rPr lang="en-GB" sz="1000" b="1" dirty="0"/>
              <a:t>in </a:t>
            </a:r>
            <a:r>
              <a:rPr lang="en-GB" sz="1000" b="1" dirty="0" smtClean="0"/>
              <a:t>hole, </a:t>
            </a:r>
            <a:r>
              <a:rPr lang="en-GB" sz="1000" b="1" dirty="0" smtClean="0"/>
              <a:t>loss </a:t>
            </a:r>
            <a:r>
              <a:rPr lang="en-GB" sz="1000" b="1" dirty="0"/>
              <a:t>of </a:t>
            </a:r>
            <a:r>
              <a:rPr lang="en-GB" sz="1000" b="1" dirty="0" smtClean="0"/>
              <a:t>hole, </a:t>
            </a:r>
            <a:r>
              <a:rPr lang="en-GB" sz="1000" b="1" dirty="0"/>
              <a:t>side </a:t>
            </a:r>
            <a:r>
              <a:rPr lang="en-GB" sz="1000" b="1" dirty="0" smtClean="0"/>
              <a:t>tracks. </a:t>
            </a:r>
            <a:r>
              <a:rPr lang="en-GB" sz="1000" b="1" dirty="0"/>
              <a:t>(CAR) Insurance of subsurface works become more difficult every day which impacts appetite of investors and financiers and viability of business cases.</a:t>
            </a:r>
          </a:p>
          <a:p>
            <a:pPr lvl="1">
              <a:buFont typeface="Wingdings" panose="05000000000000000000" pitchFamily="2" charset="2"/>
              <a:buChar char="Ø"/>
            </a:pPr>
            <a:r>
              <a:rPr lang="en-GB" sz="1000" b="1" dirty="0" smtClean="0"/>
              <a:t>“Main </a:t>
            </a:r>
            <a:r>
              <a:rPr lang="en-GB" sz="1000" b="1" dirty="0"/>
              <a:t>Contracting” </a:t>
            </a:r>
            <a:r>
              <a:rPr lang="en-GB" sz="1000" b="1" dirty="0" smtClean="0"/>
              <a:t>does not </a:t>
            </a:r>
            <a:r>
              <a:rPr lang="en-GB" sz="1000" b="1" dirty="0"/>
              <a:t>exist in geothermal energy </a:t>
            </a:r>
            <a:r>
              <a:rPr lang="en-GB" sz="1000" b="1" dirty="0" smtClean="0"/>
              <a:t>projects </a:t>
            </a:r>
            <a:r>
              <a:rPr lang="en-GB" sz="1000" b="1" dirty="0" smtClean="0">
                <a:sym typeface="Wingdings" panose="05000000000000000000" pitchFamily="2" charset="2"/>
              </a:rPr>
              <a:t></a:t>
            </a:r>
            <a:r>
              <a:rPr lang="nl-NL" sz="1000" b="1" dirty="0" smtClean="0"/>
              <a:t> </a:t>
            </a:r>
            <a:r>
              <a:rPr lang="nl-NL" sz="1000" b="1" dirty="0"/>
              <a:t>20 service providers </a:t>
            </a:r>
            <a:r>
              <a:rPr lang="nl-NL" sz="1000" b="1" dirty="0" smtClean="0"/>
              <a:t>are</a:t>
            </a:r>
            <a:r>
              <a:rPr lang="nl-NL" sz="1000" b="1" dirty="0" smtClean="0"/>
              <a:t> </a:t>
            </a:r>
            <a:r>
              <a:rPr lang="nl-NL" sz="1000" b="1" dirty="0" err="1"/>
              <a:t>not</a:t>
            </a:r>
            <a:r>
              <a:rPr lang="nl-NL" sz="1000" b="1" dirty="0"/>
              <a:t> </a:t>
            </a:r>
            <a:r>
              <a:rPr lang="nl-NL" sz="1000" b="1" dirty="0" err="1" smtClean="0"/>
              <a:t>unusual</a:t>
            </a:r>
            <a:r>
              <a:rPr lang="nl-NL" sz="1000" b="1" dirty="0" smtClean="0"/>
              <a:t> </a:t>
            </a:r>
            <a:r>
              <a:rPr lang="nl-NL" sz="1000" b="1" dirty="0" smtClean="0">
                <a:sym typeface="Wingdings" panose="05000000000000000000" pitchFamily="2" charset="2"/>
              </a:rPr>
              <a:t> interface </a:t>
            </a:r>
            <a:r>
              <a:rPr lang="nl-NL" sz="1000" b="1" dirty="0" err="1" smtClean="0">
                <a:sym typeface="Wingdings" panose="05000000000000000000" pitchFamily="2" charset="2"/>
              </a:rPr>
              <a:t>risks</a:t>
            </a:r>
            <a:r>
              <a:rPr lang="nl-NL" sz="1000" b="1" dirty="0">
                <a:sym typeface="Wingdings" panose="05000000000000000000" pitchFamily="2" charset="2"/>
              </a:rPr>
              <a:t> </a:t>
            </a:r>
            <a:r>
              <a:rPr lang="nl-NL" sz="1000" b="1" dirty="0" smtClean="0">
                <a:sym typeface="Wingdings" panose="05000000000000000000" pitchFamily="2" charset="2"/>
              </a:rPr>
              <a:t> </a:t>
            </a:r>
            <a:r>
              <a:rPr lang="nl-NL" sz="1000" b="1" dirty="0" smtClean="0"/>
              <a:t>Project </a:t>
            </a:r>
            <a:r>
              <a:rPr lang="nl-NL" sz="1000" b="1" dirty="0"/>
              <a:t>management is </a:t>
            </a:r>
            <a:r>
              <a:rPr lang="nl-NL" sz="1000" b="1" dirty="0" err="1"/>
              <a:t>key</a:t>
            </a:r>
            <a:r>
              <a:rPr lang="nl-NL" sz="1000" b="1" dirty="0"/>
              <a:t>.</a:t>
            </a:r>
          </a:p>
          <a:p>
            <a:pPr lvl="1">
              <a:buFont typeface="Wingdings" panose="05000000000000000000" pitchFamily="2" charset="2"/>
              <a:buChar char="Ø"/>
            </a:pPr>
            <a:r>
              <a:rPr lang="nl-NL" sz="1000" b="1" dirty="0"/>
              <a:t>Construction </a:t>
            </a:r>
            <a:r>
              <a:rPr lang="nl-NL" sz="1000" b="1" dirty="0" err="1"/>
              <a:t>risks</a:t>
            </a:r>
            <a:r>
              <a:rPr lang="nl-NL" sz="1000" b="1" dirty="0"/>
              <a:t> </a:t>
            </a:r>
            <a:r>
              <a:rPr lang="nl-NL" sz="1000" b="1" dirty="0" err="1" smtClean="0"/>
              <a:t>mitigated</a:t>
            </a:r>
            <a:r>
              <a:rPr lang="nl-NL" sz="1000" b="1" dirty="0" smtClean="0"/>
              <a:t> </a:t>
            </a:r>
            <a:r>
              <a:rPr lang="nl-NL" sz="1000" b="1" dirty="0" err="1"/>
              <a:t>by</a:t>
            </a:r>
            <a:r>
              <a:rPr lang="nl-NL" sz="1000" b="1" dirty="0"/>
              <a:t> </a:t>
            </a:r>
            <a:r>
              <a:rPr lang="nl-NL" sz="1000" b="1" dirty="0" smtClean="0"/>
              <a:t>high </a:t>
            </a:r>
            <a:r>
              <a:rPr lang="nl-NL" sz="1000" b="1" dirty="0" err="1"/>
              <a:t>contingency</a:t>
            </a:r>
            <a:r>
              <a:rPr lang="nl-NL" sz="1000" b="1" dirty="0"/>
              <a:t> budgets </a:t>
            </a:r>
            <a:r>
              <a:rPr lang="nl-NL" sz="1000" b="1" dirty="0" smtClean="0"/>
              <a:t>putting </a:t>
            </a:r>
            <a:r>
              <a:rPr lang="nl-NL" sz="1000" b="1" dirty="0" err="1"/>
              <a:t>pressure</a:t>
            </a:r>
            <a:r>
              <a:rPr lang="nl-NL" sz="1000" b="1" dirty="0"/>
              <a:t> on </a:t>
            </a:r>
            <a:r>
              <a:rPr lang="nl-NL" sz="1000" b="1" dirty="0" err="1"/>
              <a:t>expected</a:t>
            </a:r>
            <a:r>
              <a:rPr lang="nl-NL" sz="1000" b="1" dirty="0"/>
              <a:t> IRR </a:t>
            </a:r>
            <a:r>
              <a:rPr lang="nl-NL" sz="1000" b="1" dirty="0" err="1"/>
              <a:t>and</a:t>
            </a:r>
            <a:r>
              <a:rPr lang="nl-NL" sz="1000" b="1" dirty="0"/>
              <a:t> </a:t>
            </a:r>
            <a:r>
              <a:rPr lang="nl-NL" sz="1000" b="1" dirty="0" err="1" smtClean="0"/>
              <a:t>appetite</a:t>
            </a:r>
            <a:r>
              <a:rPr lang="nl-NL" sz="1000" b="1" dirty="0" smtClean="0"/>
              <a:t> </a:t>
            </a:r>
            <a:r>
              <a:rPr lang="nl-NL" sz="1000" b="1" dirty="0"/>
              <a:t>of </a:t>
            </a:r>
            <a:r>
              <a:rPr lang="nl-NL" sz="1000" b="1" dirty="0" err="1" smtClean="0"/>
              <a:t>investors</a:t>
            </a:r>
            <a:r>
              <a:rPr lang="nl-NL" sz="1000" b="1" dirty="0" smtClean="0"/>
              <a:t> </a:t>
            </a:r>
            <a:r>
              <a:rPr lang="nl-NL" sz="1000" b="1" dirty="0" err="1" smtClean="0"/>
              <a:t>and</a:t>
            </a:r>
            <a:r>
              <a:rPr lang="nl-NL" sz="1000" b="1" dirty="0" smtClean="0"/>
              <a:t> financiers</a:t>
            </a:r>
            <a:r>
              <a:rPr lang="nl-NL" sz="1000" b="1" dirty="0"/>
              <a:t>. </a:t>
            </a:r>
          </a:p>
          <a:p>
            <a:pPr lvl="1">
              <a:buFont typeface="Wingdings" panose="05000000000000000000" pitchFamily="2" charset="2"/>
              <a:buChar char="Ø"/>
            </a:pPr>
            <a:r>
              <a:rPr lang="nl-NL" sz="1000" b="1" dirty="0" err="1"/>
              <a:t>Risks</a:t>
            </a:r>
            <a:r>
              <a:rPr lang="nl-NL" sz="1000" b="1" dirty="0"/>
              <a:t> </a:t>
            </a:r>
            <a:r>
              <a:rPr lang="nl-NL" sz="1000" b="1" dirty="0" err="1"/>
              <a:t>turning</a:t>
            </a:r>
            <a:r>
              <a:rPr lang="nl-NL" sz="1000" b="1" dirty="0"/>
              <a:t> </a:t>
            </a:r>
            <a:r>
              <a:rPr lang="nl-NL" sz="1000" b="1" dirty="0" err="1"/>
              <a:t>into</a:t>
            </a:r>
            <a:r>
              <a:rPr lang="nl-NL" sz="1000" b="1" dirty="0"/>
              <a:t> </a:t>
            </a:r>
            <a:r>
              <a:rPr lang="nl-NL" sz="1000" b="1" dirty="0" err="1" smtClean="0"/>
              <a:t>reality</a:t>
            </a:r>
            <a:r>
              <a:rPr lang="nl-NL" sz="1000" b="1" dirty="0" smtClean="0"/>
              <a:t> </a:t>
            </a:r>
            <a:r>
              <a:rPr lang="nl-NL" sz="1000" b="1" dirty="0" smtClean="0">
                <a:sym typeface="Wingdings" panose="05000000000000000000" pitchFamily="2" charset="2"/>
              </a:rPr>
              <a:t> </a:t>
            </a:r>
            <a:r>
              <a:rPr lang="nl-NL" sz="1000" b="1" dirty="0" smtClean="0"/>
              <a:t>large </a:t>
            </a:r>
            <a:r>
              <a:rPr lang="nl-NL" sz="1000" b="1" dirty="0" err="1"/>
              <a:t>deviations</a:t>
            </a:r>
            <a:r>
              <a:rPr lang="nl-NL" sz="1000" b="1" dirty="0"/>
              <a:t> in CAPEX/</a:t>
            </a:r>
            <a:r>
              <a:rPr lang="nl-NL" sz="1000" b="1" dirty="0" err="1"/>
              <a:t>MWth</a:t>
            </a:r>
            <a:r>
              <a:rPr lang="nl-NL" sz="1000" b="1" dirty="0"/>
              <a:t>, not </a:t>
            </a:r>
            <a:r>
              <a:rPr lang="nl-NL" sz="1000" b="1" dirty="0" err="1"/>
              <a:t>only</a:t>
            </a:r>
            <a:r>
              <a:rPr lang="nl-NL" sz="1000" b="1" dirty="0"/>
              <a:t> </a:t>
            </a:r>
            <a:r>
              <a:rPr lang="nl-NL" sz="1000" b="1" dirty="0" err="1"/>
              <a:t>because</a:t>
            </a:r>
            <a:r>
              <a:rPr lang="nl-NL" sz="1000" b="1" dirty="0"/>
              <a:t> of </a:t>
            </a:r>
            <a:r>
              <a:rPr lang="nl-NL" sz="1000" b="1" dirty="0" err="1" smtClean="0"/>
              <a:t>uncertain</a:t>
            </a:r>
            <a:r>
              <a:rPr lang="nl-NL" sz="1000" b="1" dirty="0" smtClean="0"/>
              <a:t> drilling </a:t>
            </a:r>
            <a:r>
              <a:rPr lang="nl-NL" sz="1000" b="1" dirty="0" err="1" smtClean="0"/>
              <a:t>expenses</a:t>
            </a:r>
            <a:r>
              <a:rPr lang="nl-NL" sz="1000" b="1" dirty="0" smtClean="0"/>
              <a:t>, </a:t>
            </a:r>
            <a:r>
              <a:rPr lang="nl-NL" sz="1000" b="1" dirty="0" err="1"/>
              <a:t>also</a:t>
            </a:r>
            <a:r>
              <a:rPr lang="nl-NL" sz="1000" b="1" dirty="0"/>
              <a:t> </a:t>
            </a:r>
            <a:r>
              <a:rPr lang="nl-NL" sz="1000" b="1" dirty="0" err="1"/>
              <a:t>because</a:t>
            </a:r>
            <a:r>
              <a:rPr lang="nl-NL" sz="1000" b="1" dirty="0"/>
              <a:t> of </a:t>
            </a:r>
            <a:r>
              <a:rPr lang="nl-NL" sz="1000" b="1" dirty="0" err="1"/>
              <a:t>wide</a:t>
            </a:r>
            <a:r>
              <a:rPr lang="nl-NL" sz="1000" b="1" dirty="0"/>
              <a:t> </a:t>
            </a:r>
            <a:r>
              <a:rPr lang="nl-NL" sz="1000" b="1" dirty="0" err="1"/>
              <a:t>variety</a:t>
            </a:r>
            <a:r>
              <a:rPr lang="nl-NL" sz="1000" b="1" dirty="0"/>
              <a:t> </a:t>
            </a:r>
            <a:r>
              <a:rPr lang="nl-NL" sz="1000" b="1" dirty="0" smtClean="0"/>
              <a:t>in </a:t>
            </a:r>
            <a:r>
              <a:rPr lang="nl-NL" sz="1000" b="1" dirty="0" err="1"/>
              <a:t>heating</a:t>
            </a:r>
            <a:r>
              <a:rPr lang="nl-NL" sz="1000" b="1" dirty="0"/>
              <a:t> </a:t>
            </a:r>
            <a:r>
              <a:rPr lang="nl-NL" sz="1000" b="1" dirty="0" err="1"/>
              <a:t>networks</a:t>
            </a:r>
            <a:r>
              <a:rPr lang="nl-NL" sz="1000" b="1" dirty="0" smtClean="0"/>
              <a:t>.</a:t>
            </a:r>
            <a:endParaRPr lang="nl-NL" sz="1000" b="1" dirty="0"/>
          </a:p>
          <a:p>
            <a:pPr lvl="1">
              <a:buFont typeface="Wingdings" panose="05000000000000000000" pitchFamily="2" charset="2"/>
              <a:buChar char="Ø"/>
            </a:pPr>
            <a:r>
              <a:rPr lang="nl-NL" sz="1000" b="1" dirty="0"/>
              <a:t>Operations &amp; Maintenance are </a:t>
            </a:r>
            <a:r>
              <a:rPr lang="nl-NL" sz="1000" b="1" dirty="0" err="1"/>
              <a:t>key</a:t>
            </a:r>
            <a:r>
              <a:rPr lang="nl-NL" sz="1000" b="1" dirty="0"/>
              <a:t>. Operating a </a:t>
            </a:r>
            <a:r>
              <a:rPr lang="nl-NL" sz="1000" b="1" dirty="0" err="1"/>
              <a:t>geothermal</a:t>
            </a:r>
            <a:r>
              <a:rPr lang="nl-NL" sz="1000" b="1" dirty="0"/>
              <a:t> energy plant </a:t>
            </a:r>
            <a:r>
              <a:rPr lang="nl-NL" sz="1200" b="1" dirty="0" smtClean="0">
                <a:latin typeface="Times New Roman" panose="02020603050405020304" pitchFamily="18" charset="0"/>
                <a:cs typeface="Times New Roman" panose="02020603050405020304" pitchFamily="18" charset="0"/>
              </a:rPr>
              <a:t>≠</a:t>
            </a:r>
            <a:r>
              <a:rPr lang="nl-NL" sz="1000" b="1" dirty="0" smtClean="0">
                <a:latin typeface="Times New Roman" panose="02020603050405020304" pitchFamily="18" charset="0"/>
                <a:cs typeface="Times New Roman" panose="02020603050405020304" pitchFamily="18" charset="0"/>
              </a:rPr>
              <a:t> </a:t>
            </a:r>
            <a:r>
              <a:rPr lang="nl-NL" sz="1000" b="1" dirty="0" smtClean="0"/>
              <a:t>‘</a:t>
            </a:r>
            <a:r>
              <a:rPr lang="nl-NL" sz="1000" b="1" dirty="0" err="1" smtClean="0"/>
              <a:t>pumping</a:t>
            </a:r>
            <a:r>
              <a:rPr lang="nl-NL" sz="1000" b="1" dirty="0" smtClean="0"/>
              <a:t> </a:t>
            </a:r>
            <a:r>
              <a:rPr lang="nl-NL" sz="1000" b="1" dirty="0" err="1" smtClean="0"/>
              <a:t>some</a:t>
            </a:r>
            <a:r>
              <a:rPr lang="nl-NL" sz="1000" b="1" dirty="0" smtClean="0"/>
              <a:t> </a:t>
            </a:r>
            <a:r>
              <a:rPr lang="nl-NL" sz="1000" b="1" dirty="0"/>
              <a:t>hot </a:t>
            </a:r>
            <a:r>
              <a:rPr lang="nl-NL" sz="1000" b="1" dirty="0" smtClean="0"/>
              <a:t>water </a:t>
            </a:r>
            <a:r>
              <a:rPr lang="nl-NL" sz="1000" b="1" dirty="0" smtClean="0">
                <a:sym typeface="Wingdings" panose="05000000000000000000" pitchFamily="2" charset="2"/>
              </a:rPr>
              <a:t></a:t>
            </a:r>
            <a:r>
              <a:rPr lang="nl-NL" sz="1000" b="1" dirty="0" smtClean="0"/>
              <a:t> </a:t>
            </a:r>
            <a:r>
              <a:rPr lang="nl-NL" sz="1000" b="1" dirty="0" err="1"/>
              <a:t>F.e</a:t>
            </a:r>
            <a:r>
              <a:rPr lang="nl-NL" sz="1000" b="1" dirty="0"/>
              <a:t>. </a:t>
            </a:r>
            <a:r>
              <a:rPr lang="nl-NL" sz="1000" b="1" dirty="0" smtClean="0"/>
              <a:t>side </a:t>
            </a:r>
            <a:r>
              <a:rPr lang="nl-NL" sz="1000" b="1" dirty="0" err="1" smtClean="0"/>
              <a:t>effects</a:t>
            </a:r>
            <a:r>
              <a:rPr lang="nl-NL" sz="1000" b="1" dirty="0"/>
              <a:t> </a:t>
            </a:r>
            <a:r>
              <a:rPr lang="nl-NL" sz="1000" b="1" dirty="0" err="1" smtClean="0"/>
              <a:t>related</a:t>
            </a:r>
            <a:r>
              <a:rPr lang="nl-NL" sz="1000" b="1" dirty="0" smtClean="0"/>
              <a:t> to </a:t>
            </a:r>
            <a:r>
              <a:rPr lang="nl-NL" sz="1000" b="1" dirty="0" err="1" smtClean="0"/>
              <a:t>natural</a:t>
            </a:r>
            <a:r>
              <a:rPr lang="nl-NL" sz="1000" b="1" dirty="0" smtClean="0"/>
              <a:t> </a:t>
            </a:r>
            <a:r>
              <a:rPr lang="nl-NL" sz="1000" b="1" dirty="0"/>
              <a:t>gas, </a:t>
            </a:r>
            <a:r>
              <a:rPr lang="nl-NL" sz="1000" b="1" dirty="0" err="1"/>
              <a:t>oil</a:t>
            </a:r>
            <a:r>
              <a:rPr lang="nl-NL" sz="1000" b="1" dirty="0"/>
              <a:t>, </a:t>
            </a:r>
            <a:r>
              <a:rPr lang="nl-NL" sz="1000" b="1" dirty="0" err="1"/>
              <a:t>radioactivity</a:t>
            </a:r>
            <a:r>
              <a:rPr lang="nl-NL" sz="1000" b="1" dirty="0"/>
              <a:t>, </a:t>
            </a:r>
            <a:r>
              <a:rPr lang="nl-NL" sz="1000" b="1" dirty="0" err="1"/>
              <a:t>scaling</a:t>
            </a:r>
            <a:r>
              <a:rPr lang="nl-NL" sz="1000" b="1" dirty="0"/>
              <a:t>, </a:t>
            </a:r>
            <a:r>
              <a:rPr lang="nl-NL" sz="1000" b="1" dirty="0" err="1"/>
              <a:t>corrosion</a:t>
            </a:r>
            <a:r>
              <a:rPr lang="nl-NL" sz="1000" b="1" dirty="0"/>
              <a:t> &amp; </a:t>
            </a:r>
            <a:r>
              <a:rPr lang="nl-NL" sz="1000" b="1" dirty="0" err="1"/>
              <a:t>induced</a:t>
            </a:r>
            <a:r>
              <a:rPr lang="nl-NL" sz="1000" b="1" dirty="0"/>
              <a:t> </a:t>
            </a:r>
            <a:r>
              <a:rPr lang="nl-NL" sz="1000" b="1" dirty="0" err="1" smtClean="0"/>
              <a:t>seismicity</a:t>
            </a:r>
            <a:r>
              <a:rPr lang="nl-NL" sz="1000" b="1" dirty="0" smtClean="0"/>
              <a:t> </a:t>
            </a:r>
            <a:r>
              <a:rPr lang="nl-NL" sz="1000" b="1" dirty="0" err="1" smtClean="0"/>
              <a:t>may</a:t>
            </a:r>
            <a:r>
              <a:rPr lang="nl-NL" sz="1000" b="1" dirty="0" smtClean="0"/>
              <a:t> </a:t>
            </a:r>
            <a:r>
              <a:rPr lang="nl-NL" sz="1000" b="1" dirty="0" err="1" smtClean="0"/>
              <a:t>arise</a:t>
            </a:r>
            <a:r>
              <a:rPr lang="nl-NL" sz="1000" b="1" dirty="0" smtClean="0"/>
              <a:t>.</a:t>
            </a:r>
            <a:endParaRPr lang="nl-NL" sz="1000" b="1" dirty="0"/>
          </a:p>
          <a:p>
            <a:pPr lvl="1"/>
            <a:endParaRPr lang="nl-NL" b="1" dirty="0" smtClean="0"/>
          </a:p>
          <a:p>
            <a:pPr lvl="1"/>
            <a:endParaRPr lang="nl-NL" dirty="0"/>
          </a:p>
          <a:p>
            <a:endParaRPr lang="nl-NL" b="1" i="0" dirty="0" smtClean="0"/>
          </a:p>
          <a:p>
            <a:r>
              <a:rPr lang="nl-NL" b="1" i="0" dirty="0" smtClean="0"/>
              <a:t>3. </a:t>
            </a:r>
            <a:endParaRPr lang="nl-NL" dirty="0"/>
          </a:p>
        </p:txBody>
      </p:sp>
      <p:pic>
        <p:nvPicPr>
          <p:cNvPr id="4" name="Picture 3"/>
          <p:cNvPicPr>
            <a:picLocks noChangeAspect="1"/>
          </p:cNvPicPr>
          <p:nvPr/>
        </p:nvPicPr>
        <p:blipFill>
          <a:blip r:embed="rId2"/>
          <a:stretch>
            <a:fillRect/>
          </a:stretch>
        </p:blipFill>
        <p:spPr>
          <a:xfrm>
            <a:off x="6541299" y="2719197"/>
            <a:ext cx="1418979" cy="138468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p:cNvPicPr>
            <a:picLocks noChangeAspect="1"/>
          </p:cNvPicPr>
          <p:nvPr/>
        </p:nvPicPr>
        <p:blipFill>
          <a:blip r:embed="rId3"/>
          <a:stretch>
            <a:fillRect/>
          </a:stretch>
        </p:blipFill>
        <p:spPr>
          <a:xfrm>
            <a:off x="353685" y="2719197"/>
            <a:ext cx="5315935" cy="1386976"/>
          </a:xfrm>
          <a:prstGeom prst="rect">
            <a:avLst/>
          </a:prstGeom>
        </p:spPr>
      </p:pic>
    </p:spTree>
    <p:extLst>
      <p:ext uri="{BB962C8B-B14F-4D97-AF65-F5344CB8AC3E}">
        <p14:creationId xmlns:p14="http://schemas.microsoft.com/office/powerpoint/2010/main" val="40844057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381654" y="5398723"/>
            <a:ext cx="8167124" cy="909120"/>
          </a:xfrm>
          <a:prstGeom prst="round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900" dirty="0" err="1" smtClean="0"/>
          </a:p>
        </p:txBody>
      </p:sp>
      <p:sp>
        <p:nvSpPr>
          <p:cNvPr id="8" name="Rounded Rectangle 7"/>
          <p:cNvSpPr/>
          <p:nvPr/>
        </p:nvSpPr>
        <p:spPr>
          <a:xfrm>
            <a:off x="381654" y="1270733"/>
            <a:ext cx="8167123" cy="1619116"/>
          </a:xfrm>
          <a:prstGeom prst="round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900" dirty="0" err="1" smtClean="0"/>
          </a:p>
        </p:txBody>
      </p:sp>
      <p:sp>
        <p:nvSpPr>
          <p:cNvPr id="10" name="Title 9"/>
          <p:cNvSpPr>
            <a:spLocks noGrp="1"/>
          </p:cNvSpPr>
          <p:nvPr>
            <p:ph type="title"/>
          </p:nvPr>
        </p:nvSpPr>
        <p:spPr/>
        <p:txBody>
          <a:bodyPr/>
          <a:lstStyle/>
          <a:p>
            <a:r>
              <a:rPr lang="en-GB" dirty="0"/>
              <a:t>Overview of risks in (Dutch) geothermal energy</a:t>
            </a:r>
          </a:p>
        </p:txBody>
      </p:sp>
      <p:sp>
        <p:nvSpPr>
          <p:cNvPr id="3" name="Text Placeholder 2"/>
          <p:cNvSpPr>
            <a:spLocks noGrp="1"/>
          </p:cNvSpPr>
          <p:nvPr>
            <p:ph type="body" sz="quarter" idx="32"/>
          </p:nvPr>
        </p:nvSpPr>
        <p:spPr/>
        <p:txBody>
          <a:bodyPr/>
          <a:lstStyle/>
          <a:p>
            <a:endParaRPr lang="en-GB" dirty="0"/>
          </a:p>
        </p:txBody>
      </p:sp>
      <p:sp>
        <p:nvSpPr>
          <p:cNvPr id="2" name="Content Placeholder 1"/>
          <p:cNvSpPr>
            <a:spLocks noGrp="1"/>
          </p:cNvSpPr>
          <p:nvPr>
            <p:ph sz="quarter" idx="34"/>
          </p:nvPr>
        </p:nvSpPr>
        <p:spPr/>
        <p:txBody>
          <a:bodyPr/>
          <a:lstStyle/>
          <a:p>
            <a:r>
              <a:rPr lang="nl-NL" dirty="0"/>
              <a:t> </a:t>
            </a:r>
            <a:r>
              <a:rPr lang="nl-NL" b="1" i="0" dirty="0" smtClean="0">
                <a:latin typeface="Myriad-Bold" panose="02000803050000020004" pitchFamily="2" charset="0"/>
              </a:rPr>
              <a:t>Off </a:t>
            </a:r>
            <a:r>
              <a:rPr lang="nl-NL" b="1" i="0" dirty="0">
                <a:latin typeface="Myriad-Bold" panose="02000803050000020004" pitchFamily="2" charset="0"/>
              </a:rPr>
              <a:t>take </a:t>
            </a:r>
            <a:r>
              <a:rPr lang="nl-NL" b="1" i="0" dirty="0" smtClean="0">
                <a:latin typeface="Myriad-Bold" panose="02000803050000020004" pitchFamily="2" charset="0"/>
              </a:rPr>
              <a:t>(“</a:t>
            </a:r>
            <a:r>
              <a:rPr lang="nl-NL" b="1" i="0" dirty="0" smtClean="0">
                <a:latin typeface="Myriad-Bold" panose="02000803050000020004" pitchFamily="2" charset="0"/>
              </a:rPr>
              <a:t>low” </a:t>
            </a:r>
            <a:r>
              <a:rPr lang="nl-NL" b="1" i="0" dirty="0" smtClean="0">
                <a:latin typeface="Myriad-Bold" panose="02000803050000020004" pitchFamily="2" charset="0"/>
              </a:rPr>
              <a:t>– “high”)</a:t>
            </a:r>
            <a:endParaRPr lang="nl-NL" b="1" i="0" dirty="0">
              <a:latin typeface="Myriad-Bold" panose="02000803050000020004" pitchFamily="2" charset="0"/>
            </a:endParaRPr>
          </a:p>
          <a:p>
            <a:pPr lvl="1">
              <a:buFont typeface="Wingdings" panose="05000000000000000000" pitchFamily="2" charset="2"/>
              <a:buChar char="Ø"/>
            </a:pPr>
            <a:r>
              <a:rPr lang="nl-NL" sz="1000" b="1" dirty="0" smtClean="0"/>
              <a:t>Heat </a:t>
            </a:r>
            <a:r>
              <a:rPr lang="nl-NL" sz="1000" b="1" dirty="0" err="1" smtClean="0"/>
              <a:t>distribution</a:t>
            </a:r>
            <a:r>
              <a:rPr lang="nl-NL" sz="1000" b="1" dirty="0" smtClean="0"/>
              <a:t> </a:t>
            </a:r>
            <a:r>
              <a:rPr lang="nl-NL" sz="1000" b="1" dirty="0" smtClean="0"/>
              <a:t>is  </a:t>
            </a:r>
            <a:r>
              <a:rPr lang="nl-NL" sz="1000" b="1" dirty="0" smtClean="0"/>
              <a:t>a </a:t>
            </a:r>
            <a:r>
              <a:rPr lang="nl-NL" sz="1000" b="1" dirty="0" err="1" smtClean="0"/>
              <a:t>local</a:t>
            </a:r>
            <a:r>
              <a:rPr lang="nl-NL" sz="1000" b="1" dirty="0" smtClean="0"/>
              <a:t> </a:t>
            </a:r>
            <a:r>
              <a:rPr lang="nl-NL" sz="1000" b="1" dirty="0" err="1" smtClean="0"/>
              <a:t>play</a:t>
            </a:r>
            <a:r>
              <a:rPr lang="nl-NL" sz="1000" b="1" dirty="0" smtClean="0"/>
              <a:t> </a:t>
            </a:r>
            <a:r>
              <a:rPr lang="nl-NL" sz="1000" b="1" dirty="0" smtClean="0">
                <a:sym typeface="Wingdings" panose="05000000000000000000" pitchFamily="2" charset="2"/>
              </a:rPr>
              <a:t> No </a:t>
            </a:r>
            <a:r>
              <a:rPr lang="nl-NL" sz="1000" b="1" dirty="0" err="1" smtClean="0"/>
              <a:t>national</a:t>
            </a:r>
            <a:r>
              <a:rPr lang="nl-NL" sz="1000" b="1" dirty="0" smtClean="0"/>
              <a:t> </a:t>
            </a:r>
            <a:r>
              <a:rPr lang="nl-NL" sz="1000" b="1" dirty="0" err="1" smtClean="0"/>
              <a:t>grids</a:t>
            </a:r>
            <a:r>
              <a:rPr lang="nl-NL" sz="1000" b="1" dirty="0" smtClean="0"/>
              <a:t> like </a:t>
            </a:r>
            <a:r>
              <a:rPr lang="nl-NL" sz="1000" b="1" dirty="0" err="1" smtClean="0"/>
              <a:t>electicity</a:t>
            </a:r>
            <a:r>
              <a:rPr lang="nl-NL" sz="1000" b="1" dirty="0" smtClean="0"/>
              <a:t> </a:t>
            </a:r>
            <a:r>
              <a:rPr lang="nl-NL" sz="1000" b="1" dirty="0" err="1" smtClean="0"/>
              <a:t>and</a:t>
            </a:r>
            <a:r>
              <a:rPr lang="nl-NL" sz="1000" b="1" dirty="0" smtClean="0"/>
              <a:t> gas </a:t>
            </a:r>
            <a:r>
              <a:rPr lang="nl-NL" sz="1000" b="1" dirty="0" smtClean="0">
                <a:sym typeface="Wingdings" panose="05000000000000000000" pitchFamily="2" charset="2"/>
              </a:rPr>
              <a:t> </a:t>
            </a:r>
            <a:r>
              <a:rPr lang="nl-NL" sz="1000" b="1" dirty="0"/>
              <a:t>In smaller B2B </a:t>
            </a:r>
            <a:r>
              <a:rPr lang="nl-NL" sz="1000" b="1" dirty="0" smtClean="0"/>
              <a:t>financial </a:t>
            </a:r>
            <a:r>
              <a:rPr lang="nl-NL" sz="1000" b="1" dirty="0" err="1"/>
              <a:t>due</a:t>
            </a:r>
            <a:r>
              <a:rPr lang="nl-NL" sz="1000" b="1" dirty="0"/>
              <a:t> diligence of </a:t>
            </a:r>
            <a:r>
              <a:rPr lang="nl-NL" sz="1000" b="1" dirty="0" err="1"/>
              <a:t>every</a:t>
            </a:r>
            <a:r>
              <a:rPr lang="nl-NL" sz="1000" b="1" dirty="0"/>
              <a:t> single off </a:t>
            </a:r>
            <a:r>
              <a:rPr lang="nl-NL" sz="1000" b="1" dirty="0" err="1" smtClean="0"/>
              <a:t>taker</a:t>
            </a:r>
            <a:r>
              <a:rPr lang="nl-NL" sz="1000" b="1" dirty="0"/>
              <a:t> </a:t>
            </a:r>
            <a:r>
              <a:rPr lang="nl-NL" sz="1000" b="1" dirty="0" smtClean="0">
                <a:sym typeface="Wingdings" panose="05000000000000000000" pitchFamily="2" charset="2"/>
              </a:rPr>
              <a:t> </a:t>
            </a:r>
            <a:r>
              <a:rPr lang="nl-NL" sz="1000" b="1" dirty="0"/>
              <a:t>In </a:t>
            </a:r>
            <a:r>
              <a:rPr lang="nl-NL" sz="1000" b="1" dirty="0" err="1"/>
              <a:t>larger</a:t>
            </a:r>
            <a:r>
              <a:rPr lang="nl-NL" sz="1000" b="1" dirty="0"/>
              <a:t> B2B </a:t>
            </a:r>
            <a:r>
              <a:rPr lang="nl-NL" sz="1000" b="1" dirty="0" err="1"/>
              <a:t>and</a:t>
            </a:r>
            <a:r>
              <a:rPr lang="nl-NL" sz="1000" b="1" dirty="0"/>
              <a:t> in B2C </a:t>
            </a:r>
            <a:r>
              <a:rPr lang="nl-NL" sz="1000" b="1" dirty="0" err="1"/>
              <a:t>projects</a:t>
            </a:r>
            <a:r>
              <a:rPr lang="nl-NL" sz="1000" b="1" dirty="0"/>
              <a:t> </a:t>
            </a:r>
            <a:r>
              <a:rPr lang="nl-NL" sz="1000" b="1" dirty="0" err="1"/>
              <a:t>diversification</a:t>
            </a:r>
            <a:r>
              <a:rPr lang="nl-NL" sz="1000" b="1" dirty="0"/>
              <a:t> </a:t>
            </a:r>
            <a:r>
              <a:rPr lang="nl-NL" sz="1000" b="1" dirty="0" smtClean="0"/>
              <a:t>effect </a:t>
            </a:r>
            <a:r>
              <a:rPr lang="nl-NL" sz="1000" b="1" dirty="0" err="1"/>
              <a:t>become</a:t>
            </a:r>
            <a:r>
              <a:rPr lang="nl-NL" sz="1000" b="1" dirty="0"/>
              <a:t> a </a:t>
            </a:r>
            <a:r>
              <a:rPr lang="nl-NL" sz="1000" b="1" dirty="0" err="1"/>
              <a:t>mitigant</a:t>
            </a:r>
            <a:r>
              <a:rPr lang="nl-NL" sz="1000" b="1" dirty="0" smtClean="0"/>
              <a:t>.</a:t>
            </a:r>
            <a:endParaRPr lang="nl-NL" sz="1000" b="1" dirty="0" smtClean="0"/>
          </a:p>
          <a:p>
            <a:pPr lvl="1">
              <a:buFont typeface="Wingdings" panose="05000000000000000000" pitchFamily="2" charset="2"/>
              <a:buChar char="Ø"/>
            </a:pPr>
            <a:r>
              <a:rPr lang="nl-NL" sz="1000" b="1" dirty="0" smtClean="0"/>
              <a:t>In B2B </a:t>
            </a:r>
            <a:r>
              <a:rPr lang="nl-NL" sz="1000" b="1" dirty="0" err="1" smtClean="0"/>
              <a:t>projects</a:t>
            </a:r>
            <a:r>
              <a:rPr lang="nl-NL" sz="1000" b="1" dirty="0" smtClean="0"/>
              <a:t>: </a:t>
            </a:r>
            <a:r>
              <a:rPr lang="nl-NL" sz="1000" b="1" dirty="0" smtClean="0"/>
              <a:t>15 </a:t>
            </a:r>
            <a:r>
              <a:rPr lang="nl-NL" sz="1000" b="1" dirty="0" err="1" smtClean="0"/>
              <a:t>years</a:t>
            </a:r>
            <a:r>
              <a:rPr lang="nl-NL" sz="1000" b="1" dirty="0" smtClean="0"/>
              <a:t> off take </a:t>
            </a:r>
            <a:r>
              <a:rPr lang="nl-NL" sz="1000" b="1" dirty="0" err="1" smtClean="0"/>
              <a:t>agreements</a:t>
            </a:r>
            <a:r>
              <a:rPr lang="nl-NL" sz="1000" b="1" dirty="0" smtClean="0"/>
              <a:t> are common </a:t>
            </a:r>
            <a:r>
              <a:rPr lang="nl-NL" sz="1000" b="1" dirty="0" smtClean="0"/>
              <a:t>/ </a:t>
            </a:r>
            <a:r>
              <a:rPr lang="nl-NL" sz="1000" b="1" dirty="0" err="1" smtClean="0"/>
              <a:t>all</a:t>
            </a:r>
            <a:r>
              <a:rPr lang="nl-NL" sz="1000" b="1" dirty="0" smtClean="0"/>
              <a:t> </a:t>
            </a:r>
            <a:r>
              <a:rPr lang="nl-NL" sz="1000" b="1" dirty="0" smtClean="0"/>
              <a:t>off </a:t>
            </a:r>
            <a:r>
              <a:rPr lang="nl-NL" sz="1000" b="1" dirty="0" err="1" smtClean="0"/>
              <a:t>takers</a:t>
            </a:r>
            <a:r>
              <a:rPr lang="nl-NL" sz="1000" b="1" dirty="0" smtClean="0"/>
              <a:t> </a:t>
            </a:r>
            <a:r>
              <a:rPr lang="nl-NL" sz="1000" b="1" dirty="0" err="1" smtClean="0"/>
              <a:t>provide</a:t>
            </a:r>
            <a:r>
              <a:rPr lang="nl-NL" sz="1000" b="1" dirty="0" smtClean="0"/>
              <a:t> </a:t>
            </a:r>
            <a:r>
              <a:rPr lang="nl-NL" sz="1000" b="1" dirty="0" err="1" smtClean="0"/>
              <a:t>for</a:t>
            </a:r>
            <a:r>
              <a:rPr lang="nl-NL" sz="1000" b="1" dirty="0" smtClean="0"/>
              <a:t> </a:t>
            </a:r>
            <a:r>
              <a:rPr lang="nl-NL" sz="1000" b="1" dirty="0" err="1" smtClean="0"/>
              <a:t>own</a:t>
            </a:r>
            <a:r>
              <a:rPr lang="nl-NL" sz="1000" b="1" dirty="0" smtClean="0"/>
              <a:t> back </a:t>
            </a:r>
            <a:r>
              <a:rPr lang="nl-NL" sz="1000" b="1" dirty="0" smtClean="0"/>
              <a:t>up.</a:t>
            </a:r>
            <a:endParaRPr lang="nl-NL" sz="1000" b="1" dirty="0"/>
          </a:p>
          <a:p>
            <a:pPr lvl="1">
              <a:buFont typeface="Wingdings" panose="05000000000000000000" pitchFamily="2" charset="2"/>
              <a:buChar char="Ø"/>
            </a:pPr>
            <a:r>
              <a:rPr lang="nl-NL" sz="1000" b="1" dirty="0" smtClean="0"/>
              <a:t>In </a:t>
            </a:r>
            <a:r>
              <a:rPr lang="nl-NL" sz="1000" b="1" dirty="0" smtClean="0"/>
              <a:t>B2C (</a:t>
            </a:r>
            <a:r>
              <a:rPr lang="nl-NL" sz="1000" b="1" dirty="0" err="1" smtClean="0"/>
              <a:t>city</a:t>
            </a:r>
            <a:r>
              <a:rPr lang="nl-NL" sz="1000" b="1" dirty="0" smtClean="0"/>
              <a:t> district </a:t>
            </a:r>
            <a:r>
              <a:rPr lang="nl-NL" sz="1000" b="1" dirty="0" err="1" smtClean="0"/>
              <a:t>heating</a:t>
            </a:r>
            <a:r>
              <a:rPr lang="nl-NL" sz="1000" b="1" dirty="0" smtClean="0"/>
              <a:t>) </a:t>
            </a:r>
            <a:r>
              <a:rPr lang="nl-NL" sz="1000" b="1" dirty="0" err="1" smtClean="0"/>
              <a:t>other</a:t>
            </a:r>
            <a:r>
              <a:rPr lang="nl-NL" sz="1000" b="1" dirty="0" smtClean="0"/>
              <a:t> </a:t>
            </a:r>
            <a:r>
              <a:rPr lang="nl-NL" sz="1000" b="1" dirty="0" err="1" smtClean="0"/>
              <a:t>risks</a:t>
            </a:r>
            <a:r>
              <a:rPr lang="nl-NL" sz="1000" b="1" dirty="0" smtClean="0"/>
              <a:t> (</a:t>
            </a:r>
            <a:r>
              <a:rPr lang="nl-NL" sz="1000" b="1" dirty="0" err="1" smtClean="0"/>
              <a:t>and</a:t>
            </a:r>
            <a:r>
              <a:rPr lang="nl-NL" sz="1000" b="1" dirty="0" smtClean="0"/>
              <a:t> </a:t>
            </a:r>
            <a:r>
              <a:rPr lang="nl-NL" sz="1000" b="1" dirty="0" err="1" smtClean="0"/>
              <a:t>mitigants</a:t>
            </a:r>
            <a:r>
              <a:rPr lang="nl-NL" sz="1000" b="1" dirty="0" smtClean="0"/>
              <a:t>!) </a:t>
            </a:r>
            <a:r>
              <a:rPr lang="nl-NL" sz="1000" b="1" dirty="0" err="1" smtClean="0"/>
              <a:t>come</a:t>
            </a:r>
            <a:r>
              <a:rPr lang="nl-NL" sz="1000" b="1" dirty="0" smtClean="0"/>
              <a:t> </a:t>
            </a:r>
            <a:r>
              <a:rPr lang="nl-NL" sz="1000" b="1" dirty="0" err="1" smtClean="0"/>
              <a:t>into</a:t>
            </a:r>
            <a:r>
              <a:rPr lang="nl-NL" sz="1000" b="1" dirty="0" smtClean="0"/>
              <a:t> </a:t>
            </a:r>
            <a:r>
              <a:rPr lang="nl-NL" sz="1000" b="1" dirty="0" err="1" smtClean="0"/>
              <a:t>play</a:t>
            </a:r>
            <a:r>
              <a:rPr lang="nl-NL" sz="1000" b="1" dirty="0" smtClean="0"/>
              <a:t> </a:t>
            </a:r>
            <a:r>
              <a:rPr lang="nl-NL" sz="1000" b="1" dirty="0" err="1" smtClean="0"/>
              <a:t>because</a:t>
            </a:r>
            <a:r>
              <a:rPr lang="nl-NL" sz="1000" b="1" dirty="0" smtClean="0"/>
              <a:t> of </a:t>
            </a:r>
            <a:r>
              <a:rPr lang="nl-NL" sz="1000" b="1" dirty="0" err="1" smtClean="0"/>
              <a:t>consumer</a:t>
            </a:r>
            <a:r>
              <a:rPr lang="nl-NL" sz="1000" b="1" dirty="0" smtClean="0"/>
              <a:t> </a:t>
            </a:r>
            <a:r>
              <a:rPr lang="nl-NL" sz="1000" b="1" dirty="0" err="1" smtClean="0"/>
              <a:t>protection</a:t>
            </a:r>
            <a:r>
              <a:rPr lang="nl-NL" sz="1000" b="1" dirty="0" smtClean="0"/>
              <a:t> </a:t>
            </a:r>
            <a:r>
              <a:rPr lang="nl-NL" sz="1000" b="1" dirty="0" err="1" smtClean="0"/>
              <a:t>laws</a:t>
            </a:r>
            <a:r>
              <a:rPr lang="nl-NL" sz="1000" b="1" dirty="0" smtClean="0"/>
              <a:t> </a:t>
            </a:r>
            <a:r>
              <a:rPr lang="nl-NL" sz="1000" b="1" dirty="0" err="1" smtClean="0"/>
              <a:t>and</a:t>
            </a:r>
            <a:r>
              <a:rPr lang="nl-NL" sz="1000" b="1" dirty="0" smtClean="0"/>
              <a:t> </a:t>
            </a:r>
            <a:r>
              <a:rPr lang="nl-NL" sz="1000" b="1" dirty="0" err="1" smtClean="0"/>
              <a:t>regulations</a:t>
            </a:r>
            <a:r>
              <a:rPr lang="nl-NL" sz="1000" b="1" dirty="0" smtClean="0"/>
              <a:t>, </a:t>
            </a:r>
            <a:r>
              <a:rPr lang="nl-NL" sz="1000" b="1" dirty="0" err="1" smtClean="0"/>
              <a:t>a.o</a:t>
            </a:r>
            <a:r>
              <a:rPr lang="nl-NL" sz="1000" b="1" dirty="0" smtClean="0"/>
              <a:t>. de (Nieuwe) Warmtewet.</a:t>
            </a:r>
          </a:p>
          <a:p>
            <a:pPr lvl="1"/>
            <a:endParaRPr lang="nl-NL" dirty="0" smtClean="0"/>
          </a:p>
          <a:p>
            <a:endParaRPr lang="nl-NL" dirty="0" smtClean="0"/>
          </a:p>
          <a:p>
            <a:endParaRPr lang="nl-NL" dirty="0" smtClean="0"/>
          </a:p>
          <a:p>
            <a:endParaRPr lang="nl-NL" dirty="0" smtClean="0"/>
          </a:p>
          <a:p>
            <a:endParaRPr lang="nl-NL" dirty="0"/>
          </a:p>
          <a:p>
            <a:endParaRPr lang="nl-NL" dirty="0" smtClean="0"/>
          </a:p>
          <a:p>
            <a:endParaRPr lang="nl-NL" dirty="0"/>
          </a:p>
          <a:p>
            <a:endParaRPr lang="nl-NL" dirty="0" smtClean="0"/>
          </a:p>
          <a:p>
            <a:endParaRPr lang="nl-NL" dirty="0" smtClean="0"/>
          </a:p>
          <a:p>
            <a:endParaRPr lang="nl-NL" dirty="0"/>
          </a:p>
          <a:p>
            <a:endParaRPr lang="nl-NL" dirty="0" smtClean="0"/>
          </a:p>
          <a:p>
            <a:endParaRPr lang="nl-NL" dirty="0" smtClean="0"/>
          </a:p>
          <a:p>
            <a:endParaRPr lang="nl-NL" dirty="0"/>
          </a:p>
          <a:p>
            <a:endParaRPr lang="nl-NL" b="1" i="0" dirty="0" smtClean="0">
              <a:latin typeface="Myriad-Bold" panose="02000803050000020004" pitchFamily="2" charset="0"/>
            </a:endParaRPr>
          </a:p>
          <a:p>
            <a:r>
              <a:rPr lang="nl-NL" b="1" i="0" dirty="0" smtClean="0">
                <a:latin typeface="Myriad-Bold" panose="02000803050000020004" pitchFamily="2" charset="0"/>
              </a:rPr>
              <a:t>Price (“low” – “medium“)</a:t>
            </a:r>
            <a:endParaRPr lang="nl-NL" b="1" i="0" dirty="0">
              <a:latin typeface="Myriad-Bold" panose="02000803050000020004" pitchFamily="2" charset="0"/>
            </a:endParaRPr>
          </a:p>
          <a:p>
            <a:pPr lvl="1">
              <a:buFont typeface="Wingdings" panose="05000000000000000000" pitchFamily="2" charset="2"/>
              <a:buChar char="Ø"/>
            </a:pPr>
            <a:r>
              <a:rPr lang="nl-NL" sz="1000" b="1" dirty="0" smtClean="0"/>
              <a:t>Dutch </a:t>
            </a:r>
            <a:r>
              <a:rPr lang="nl-NL" sz="1000" b="1" dirty="0" smtClean="0"/>
              <a:t>SDE+ </a:t>
            </a:r>
            <a:r>
              <a:rPr lang="nl-NL" sz="1000" b="1" dirty="0" err="1" smtClean="0"/>
              <a:t>subsidy</a:t>
            </a:r>
            <a:r>
              <a:rPr lang="nl-NL" sz="1000" b="1" dirty="0" smtClean="0"/>
              <a:t> </a:t>
            </a:r>
            <a:r>
              <a:rPr lang="nl-NL" sz="1000" b="1" dirty="0" err="1" smtClean="0"/>
              <a:t>scheme</a:t>
            </a:r>
            <a:r>
              <a:rPr lang="nl-NL" sz="1000" b="1" dirty="0" smtClean="0"/>
              <a:t> for </a:t>
            </a:r>
            <a:r>
              <a:rPr lang="nl-NL" sz="1000" b="1" dirty="0" err="1" smtClean="0"/>
              <a:t>renewable</a:t>
            </a:r>
            <a:r>
              <a:rPr lang="nl-NL" sz="1000" b="1" dirty="0" smtClean="0"/>
              <a:t> energy is decent.</a:t>
            </a:r>
          </a:p>
          <a:p>
            <a:pPr lvl="1">
              <a:buFont typeface="Wingdings" panose="05000000000000000000" pitchFamily="2" charset="2"/>
              <a:buChar char="Ø"/>
            </a:pPr>
            <a:r>
              <a:rPr lang="nl-NL" sz="1000" b="1" dirty="0" err="1" smtClean="0"/>
              <a:t>Where</a:t>
            </a:r>
            <a:r>
              <a:rPr lang="nl-NL" sz="1000" b="1" dirty="0" smtClean="0"/>
              <a:t> off </a:t>
            </a:r>
            <a:r>
              <a:rPr lang="nl-NL" sz="1000" b="1" dirty="0" err="1" smtClean="0"/>
              <a:t>takers</a:t>
            </a:r>
            <a:r>
              <a:rPr lang="nl-NL" sz="1000" b="1" dirty="0" smtClean="0"/>
              <a:t> are </a:t>
            </a:r>
            <a:r>
              <a:rPr lang="nl-NL" sz="1000" b="1" dirty="0" err="1" smtClean="0"/>
              <a:t>also</a:t>
            </a:r>
            <a:r>
              <a:rPr lang="nl-NL" sz="1000" b="1" dirty="0" smtClean="0"/>
              <a:t> </a:t>
            </a:r>
            <a:r>
              <a:rPr lang="nl-NL" sz="1000" b="1" dirty="0" err="1" smtClean="0"/>
              <a:t>shareholders</a:t>
            </a:r>
            <a:r>
              <a:rPr lang="nl-NL" sz="1000" b="1" dirty="0" smtClean="0"/>
              <a:t>, </a:t>
            </a:r>
            <a:r>
              <a:rPr lang="nl-NL" sz="1000" b="1" dirty="0" err="1" smtClean="0"/>
              <a:t>stable</a:t>
            </a:r>
            <a:r>
              <a:rPr lang="nl-NL" sz="1000" b="1" dirty="0" smtClean="0"/>
              <a:t> cash </a:t>
            </a:r>
            <a:r>
              <a:rPr lang="nl-NL" sz="1000" b="1" dirty="0" err="1" smtClean="0"/>
              <a:t>flows</a:t>
            </a:r>
            <a:r>
              <a:rPr lang="nl-NL" sz="1000" b="1" dirty="0" smtClean="0"/>
              <a:t> can </a:t>
            </a:r>
            <a:r>
              <a:rPr lang="nl-NL" sz="1000" b="1" dirty="0" err="1" smtClean="0"/>
              <a:t>be</a:t>
            </a:r>
            <a:r>
              <a:rPr lang="nl-NL" sz="1000" b="1" dirty="0" smtClean="0"/>
              <a:t> </a:t>
            </a:r>
            <a:r>
              <a:rPr lang="nl-NL" sz="1000" b="1" dirty="0" err="1" smtClean="0"/>
              <a:t>guaranteed</a:t>
            </a:r>
            <a:r>
              <a:rPr lang="nl-NL" sz="1000" b="1" dirty="0" smtClean="0"/>
              <a:t>; in </a:t>
            </a:r>
            <a:r>
              <a:rPr lang="nl-NL" sz="1000" b="1" dirty="0" err="1" smtClean="0"/>
              <a:t>other</a:t>
            </a:r>
            <a:r>
              <a:rPr lang="nl-NL" sz="1000" b="1" dirty="0" smtClean="0"/>
              <a:t> </a:t>
            </a:r>
            <a:r>
              <a:rPr lang="nl-NL" sz="1000" b="1" dirty="0" err="1" smtClean="0"/>
              <a:t>situations</a:t>
            </a:r>
            <a:r>
              <a:rPr lang="nl-NL" sz="1000" b="1" dirty="0" smtClean="0"/>
              <a:t> </a:t>
            </a:r>
            <a:r>
              <a:rPr lang="nl-NL" sz="1000" b="1" dirty="0" err="1" smtClean="0"/>
              <a:t>possibly</a:t>
            </a:r>
            <a:r>
              <a:rPr lang="nl-NL" sz="1000" b="1" dirty="0" smtClean="0"/>
              <a:t> more </a:t>
            </a:r>
            <a:r>
              <a:rPr lang="nl-NL" sz="1000" b="1" dirty="0" err="1" smtClean="0"/>
              <a:t>challenging</a:t>
            </a:r>
            <a:r>
              <a:rPr lang="nl-NL" sz="1000" b="1" dirty="0" smtClean="0"/>
              <a:t>. </a:t>
            </a:r>
            <a:endParaRPr lang="nl-NL" sz="1000" b="1" dirty="0" smtClean="0"/>
          </a:p>
          <a:p>
            <a:pPr lvl="1">
              <a:buFont typeface="Wingdings" panose="05000000000000000000" pitchFamily="2" charset="2"/>
              <a:buChar char="Ø"/>
            </a:pPr>
            <a:r>
              <a:rPr lang="nl-NL" sz="1000" b="1" dirty="0"/>
              <a:t>SDE+ does not </a:t>
            </a:r>
            <a:r>
              <a:rPr lang="nl-NL" sz="1000" b="1" dirty="0" err="1"/>
              <a:t>perfectly</a:t>
            </a:r>
            <a:r>
              <a:rPr lang="nl-NL" sz="1000" b="1" dirty="0"/>
              <a:t> fit to </a:t>
            </a:r>
            <a:r>
              <a:rPr lang="nl-NL" sz="1000" b="1" dirty="0" err="1"/>
              <a:t>city</a:t>
            </a:r>
            <a:r>
              <a:rPr lang="nl-NL" sz="1000" b="1" dirty="0"/>
              <a:t> district </a:t>
            </a:r>
            <a:r>
              <a:rPr lang="nl-NL" sz="1000" b="1" dirty="0" smtClean="0"/>
              <a:t>heating.</a:t>
            </a:r>
            <a:endParaRPr lang="nl-NL" sz="1000" b="1" dirty="0"/>
          </a:p>
          <a:p>
            <a:pPr lvl="1"/>
            <a:endParaRPr lang="nl-NL" b="1" dirty="0" smtClean="0"/>
          </a:p>
          <a:p>
            <a:pPr lvl="1"/>
            <a:endParaRPr lang="nl-NL" b="1" dirty="0"/>
          </a:p>
        </p:txBody>
      </p:sp>
      <p:pic>
        <p:nvPicPr>
          <p:cNvPr id="4" name="Picture 3"/>
          <p:cNvPicPr>
            <a:picLocks noChangeAspect="1"/>
          </p:cNvPicPr>
          <p:nvPr/>
        </p:nvPicPr>
        <p:blipFill>
          <a:blip r:embed="rId2"/>
          <a:stretch>
            <a:fillRect/>
          </a:stretch>
        </p:blipFill>
        <p:spPr>
          <a:xfrm>
            <a:off x="451433" y="3010364"/>
            <a:ext cx="1898575" cy="2136491"/>
          </a:xfrm>
          <a:prstGeom prst="rect">
            <a:avLst/>
          </a:prstGeom>
        </p:spPr>
      </p:pic>
      <p:pic>
        <p:nvPicPr>
          <p:cNvPr id="5" name="Picture 4"/>
          <p:cNvPicPr>
            <a:picLocks noChangeAspect="1"/>
          </p:cNvPicPr>
          <p:nvPr/>
        </p:nvPicPr>
        <p:blipFill>
          <a:blip r:embed="rId3"/>
          <a:stretch>
            <a:fillRect/>
          </a:stretch>
        </p:blipFill>
        <p:spPr>
          <a:xfrm>
            <a:off x="6439697" y="2979832"/>
            <a:ext cx="1901133" cy="2167023"/>
          </a:xfrm>
          <a:prstGeom prst="rect">
            <a:avLst/>
          </a:prstGeom>
        </p:spPr>
      </p:pic>
      <p:pic>
        <p:nvPicPr>
          <p:cNvPr id="6" name="Picture 5"/>
          <p:cNvPicPr>
            <a:picLocks noChangeAspect="1"/>
          </p:cNvPicPr>
          <p:nvPr/>
        </p:nvPicPr>
        <p:blipFill>
          <a:blip r:embed="rId4"/>
          <a:stretch>
            <a:fillRect/>
          </a:stretch>
        </p:blipFill>
        <p:spPr>
          <a:xfrm>
            <a:off x="2921647" y="3010363"/>
            <a:ext cx="2941835" cy="2136491"/>
          </a:xfrm>
          <a:prstGeom prst="rect">
            <a:avLst/>
          </a:prstGeom>
        </p:spPr>
      </p:pic>
    </p:spTree>
    <p:extLst>
      <p:ext uri="{BB962C8B-B14F-4D97-AF65-F5344CB8AC3E}">
        <p14:creationId xmlns:p14="http://schemas.microsoft.com/office/powerpoint/2010/main" val="5859912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36430" y="1242204"/>
            <a:ext cx="8354254" cy="1751162"/>
          </a:xfrm>
          <a:prstGeom prst="round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900" dirty="0" err="1" smtClean="0"/>
          </a:p>
        </p:txBody>
      </p:sp>
      <p:sp>
        <p:nvSpPr>
          <p:cNvPr id="10" name="Title 9"/>
          <p:cNvSpPr>
            <a:spLocks noGrp="1"/>
          </p:cNvSpPr>
          <p:nvPr>
            <p:ph type="title"/>
          </p:nvPr>
        </p:nvSpPr>
        <p:spPr/>
        <p:txBody>
          <a:bodyPr/>
          <a:lstStyle/>
          <a:p>
            <a:r>
              <a:rPr lang="en-GB" dirty="0"/>
              <a:t>Overview of risks in (Dutch) geothermal energy</a:t>
            </a:r>
          </a:p>
        </p:txBody>
      </p:sp>
      <p:sp>
        <p:nvSpPr>
          <p:cNvPr id="3" name="Text Placeholder 2"/>
          <p:cNvSpPr>
            <a:spLocks noGrp="1"/>
          </p:cNvSpPr>
          <p:nvPr>
            <p:ph type="body" sz="quarter" idx="32"/>
          </p:nvPr>
        </p:nvSpPr>
        <p:spPr/>
        <p:txBody>
          <a:bodyPr/>
          <a:lstStyle/>
          <a:p>
            <a:endParaRPr lang="en-GB"/>
          </a:p>
        </p:txBody>
      </p:sp>
      <p:sp>
        <p:nvSpPr>
          <p:cNvPr id="2" name="Content Placeholder 1"/>
          <p:cNvSpPr>
            <a:spLocks noGrp="1"/>
          </p:cNvSpPr>
          <p:nvPr>
            <p:ph sz="quarter" idx="34"/>
          </p:nvPr>
        </p:nvSpPr>
        <p:spPr/>
        <p:txBody>
          <a:bodyPr/>
          <a:lstStyle/>
          <a:p>
            <a:r>
              <a:rPr lang="nl-NL" b="1" i="0" dirty="0">
                <a:latin typeface="Myriad-Bold" panose="02000803050000020004" pitchFamily="2" charset="0"/>
              </a:rPr>
              <a:t>Stakeholder management (“low – high”)</a:t>
            </a:r>
          </a:p>
          <a:p>
            <a:pPr lvl="1">
              <a:buFont typeface="Wingdings" panose="05000000000000000000" pitchFamily="2" charset="2"/>
              <a:buChar char="Ø"/>
            </a:pPr>
            <a:r>
              <a:rPr lang="nl-NL" sz="1000" b="1" dirty="0" smtClean="0"/>
              <a:t>The more stakeholders </a:t>
            </a:r>
            <a:r>
              <a:rPr lang="nl-NL" sz="1000" b="1" dirty="0" err="1" smtClean="0"/>
              <a:t>the</a:t>
            </a:r>
            <a:r>
              <a:rPr lang="nl-NL" sz="1000" b="1" dirty="0" smtClean="0"/>
              <a:t> </a:t>
            </a:r>
            <a:r>
              <a:rPr lang="nl-NL" sz="1000" b="1" dirty="0" err="1" smtClean="0"/>
              <a:t>higher</a:t>
            </a:r>
            <a:r>
              <a:rPr lang="nl-NL" sz="1000" b="1" dirty="0" smtClean="0"/>
              <a:t> </a:t>
            </a:r>
            <a:r>
              <a:rPr lang="nl-NL" sz="1000" b="1" dirty="0" err="1" smtClean="0"/>
              <a:t>the</a:t>
            </a:r>
            <a:r>
              <a:rPr lang="nl-NL" sz="1000" b="1" dirty="0" smtClean="0"/>
              <a:t> </a:t>
            </a:r>
            <a:r>
              <a:rPr lang="nl-NL" sz="1000" b="1" dirty="0" err="1" smtClean="0"/>
              <a:t>risks</a:t>
            </a:r>
            <a:r>
              <a:rPr lang="nl-NL" sz="1000" b="1" dirty="0" smtClean="0"/>
              <a:t>.</a:t>
            </a:r>
          </a:p>
          <a:p>
            <a:pPr lvl="1">
              <a:buFont typeface="Wingdings" panose="05000000000000000000" pitchFamily="2" charset="2"/>
              <a:buChar char="Ø"/>
            </a:pPr>
            <a:r>
              <a:rPr lang="nl-NL" sz="1000" b="1" dirty="0" err="1" smtClean="0"/>
              <a:t>Permitting</a:t>
            </a:r>
            <a:r>
              <a:rPr lang="nl-NL" sz="1000" b="1" dirty="0"/>
              <a:t> </a:t>
            </a:r>
            <a:r>
              <a:rPr lang="nl-NL" sz="1000" b="1" dirty="0" err="1" smtClean="0"/>
              <a:t>aspects</a:t>
            </a:r>
            <a:r>
              <a:rPr lang="nl-NL" sz="1000" b="1" dirty="0" smtClean="0"/>
              <a:t> more </a:t>
            </a:r>
            <a:r>
              <a:rPr lang="nl-NL" sz="1000" b="1" dirty="0" err="1" smtClean="0"/>
              <a:t>cumbersome</a:t>
            </a:r>
            <a:r>
              <a:rPr lang="nl-NL" sz="1000" b="1" dirty="0" smtClean="0"/>
              <a:t> in </a:t>
            </a:r>
            <a:r>
              <a:rPr lang="nl-NL" sz="1000" b="1" dirty="0" err="1" smtClean="0"/>
              <a:t>cities</a:t>
            </a:r>
            <a:r>
              <a:rPr lang="nl-NL" sz="1000" b="1" dirty="0" smtClean="0"/>
              <a:t>.</a:t>
            </a:r>
            <a:endParaRPr lang="nl-NL" sz="1000" b="1" dirty="0" smtClean="0"/>
          </a:p>
          <a:p>
            <a:pPr lvl="1">
              <a:buFont typeface="Wingdings" panose="05000000000000000000" pitchFamily="2" charset="2"/>
              <a:buChar char="Ø"/>
            </a:pPr>
            <a:r>
              <a:rPr lang="nl-NL" sz="1000" b="1" dirty="0" err="1" smtClean="0"/>
              <a:t>Laws</a:t>
            </a:r>
            <a:r>
              <a:rPr lang="nl-NL" sz="1000" b="1" dirty="0" smtClean="0"/>
              <a:t> &amp; </a:t>
            </a:r>
            <a:r>
              <a:rPr lang="nl-NL" sz="1000" b="1" dirty="0" err="1" smtClean="0"/>
              <a:t>regulations</a:t>
            </a:r>
            <a:r>
              <a:rPr lang="nl-NL" sz="1000" b="1" dirty="0" smtClean="0"/>
              <a:t> </a:t>
            </a:r>
            <a:r>
              <a:rPr lang="nl-NL" sz="1000" b="1" dirty="0" err="1" smtClean="0"/>
              <a:t>not</a:t>
            </a:r>
            <a:r>
              <a:rPr lang="nl-NL" sz="1000" b="1" dirty="0" smtClean="0"/>
              <a:t> </a:t>
            </a:r>
            <a:r>
              <a:rPr lang="nl-NL" sz="1000" b="1" dirty="0" err="1" smtClean="0"/>
              <a:t>yet</a:t>
            </a:r>
            <a:r>
              <a:rPr lang="nl-NL" sz="1000" b="1" dirty="0" smtClean="0"/>
              <a:t> </a:t>
            </a:r>
            <a:r>
              <a:rPr lang="nl-NL" sz="1000" b="1" dirty="0" err="1" smtClean="0"/>
              <a:t>adequately</a:t>
            </a:r>
            <a:r>
              <a:rPr lang="nl-NL" sz="1000" b="1" dirty="0" smtClean="0"/>
              <a:t>  fitting </a:t>
            </a:r>
            <a:r>
              <a:rPr lang="nl-NL" sz="1000" b="1" dirty="0" err="1" smtClean="0"/>
              <a:t>for</a:t>
            </a:r>
            <a:r>
              <a:rPr lang="nl-NL" sz="1000" b="1" dirty="0" smtClean="0"/>
              <a:t> </a:t>
            </a:r>
            <a:r>
              <a:rPr lang="nl-NL" sz="1000" b="1" dirty="0" err="1" smtClean="0"/>
              <a:t>geothermal</a:t>
            </a:r>
            <a:r>
              <a:rPr lang="nl-NL" sz="1000" b="1" dirty="0" smtClean="0"/>
              <a:t> energy </a:t>
            </a:r>
            <a:r>
              <a:rPr lang="nl-NL" sz="1000" b="1" dirty="0" smtClean="0"/>
              <a:t>re. </a:t>
            </a:r>
            <a:r>
              <a:rPr lang="nl-NL" sz="1000" b="1" dirty="0" smtClean="0"/>
              <a:t>drilling, operation, </a:t>
            </a:r>
            <a:r>
              <a:rPr lang="nl-NL" sz="1000" b="1" dirty="0" err="1" smtClean="0"/>
              <a:t>induced</a:t>
            </a:r>
            <a:r>
              <a:rPr lang="nl-NL" sz="1000" b="1" dirty="0" smtClean="0"/>
              <a:t> </a:t>
            </a:r>
            <a:r>
              <a:rPr lang="nl-NL" sz="1000" b="1" dirty="0" err="1" smtClean="0"/>
              <a:t>seismicity</a:t>
            </a:r>
            <a:r>
              <a:rPr lang="nl-NL" sz="1000" b="1" dirty="0" smtClean="0"/>
              <a:t>.</a:t>
            </a:r>
            <a:endParaRPr lang="nl-NL" sz="1000" b="1" dirty="0" smtClean="0"/>
          </a:p>
          <a:p>
            <a:pPr lvl="1">
              <a:buFont typeface="Wingdings" panose="05000000000000000000" pitchFamily="2" charset="2"/>
              <a:buChar char="Ø"/>
            </a:pPr>
            <a:r>
              <a:rPr lang="nl-NL" sz="1000" b="1" dirty="0" smtClean="0"/>
              <a:t>Are </a:t>
            </a:r>
            <a:r>
              <a:rPr lang="nl-NL" sz="1000" b="1" dirty="0" err="1" smtClean="0"/>
              <a:t>governmental</a:t>
            </a:r>
            <a:r>
              <a:rPr lang="nl-NL" sz="1000" b="1" dirty="0" smtClean="0"/>
              <a:t> </a:t>
            </a:r>
            <a:r>
              <a:rPr lang="nl-NL" sz="1000" b="1" dirty="0" err="1" smtClean="0"/>
              <a:t>bodies</a:t>
            </a:r>
            <a:r>
              <a:rPr lang="nl-NL" sz="1000" b="1" dirty="0" smtClean="0"/>
              <a:t> as </a:t>
            </a:r>
            <a:r>
              <a:rPr lang="nl-NL" sz="1000" b="1" dirty="0" err="1" smtClean="0"/>
              <a:t>Ministries</a:t>
            </a:r>
            <a:r>
              <a:rPr lang="nl-NL" sz="1000" b="1" dirty="0" smtClean="0"/>
              <a:t>, RVO </a:t>
            </a:r>
            <a:r>
              <a:rPr lang="nl-NL" sz="1000" b="1" dirty="0" err="1" smtClean="0"/>
              <a:t>and</a:t>
            </a:r>
            <a:r>
              <a:rPr lang="nl-NL" sz="1000" b="1" dirty="0" smtClean="0"/>
              <a:t> SODM </a:t>
            </a:r>
            <a:r>
              <a:rPr lang="nl-NL" sz="1000" b="1" dirty="0" err="1" smtClean="0"/>
              <a:t>aligned</a:t>
            </a:r>
            <a:r>
              <a:rPr lang="nl-NL" sz="1000" b="1" dirty="0" smtClean="0"/>
              <a:t> on </a:t>
            </a:r>
            <a:r>
              <a:rPr lang="nl-NL" sz="1000" b="1" dirty="0" err="1" smtClean="0"/>
              <a:t>geothermal</a:t>
            </a:r>
            <a:r>
              <a:rPr lang="nl-NL" sz="1000" b="1" dirty="0" smtClean="0"/>
              <a:t> energy?</a:t>
            </a:r>
          </a:p>
          <a:p>
            <a:pPr lvl="1">
              <a:buFont typeface="Wingdings" panose="05000000000000000000" pitchFamily="2" charset="2"/>
              <a:buChar char="Ø"/>
            </a:pPr>
            <a:r>
              <a:rPr lang="nl-NL" sz="1000" b="1" dirty="0" err="1" smtClean="0"/>
              <a:t>Social</a:t>
            </a:r>
            <a:r>
              <a:rPr lang="nl-NL" sz="1000" b="1" dirty="0" smtClean="0"/>
              <a:t> &amp; </a:t>
            </a:r>
            <a:r>
              <a:rPr lang="nl-NL" sz="1000" b="1" dirty="0" err="1" smtClean="0"/>
              <a:t>psychological</a:t>
            </a:r>
            <a:r>
              <a:rPr lang="nl-NL" sz="1000" b="1" dirty="0" smtClean="0"/>
              <a:t> impact </a:t>
            </a:r>
            <a:r>
              <a:rPr lang="nl-NL" sz="1000" b="1" dirty="0" err="1" smtClean="0"/>
              <a:t>not</a:t>
            </a:r>
            <a:r>
              <a:rPr lang="nl-NL" sz="1000" b="1" dirty="0" smtClean="0"/>
              <a:t> </a:t>
            </a:r>
            <a:r>
              <a:rPr lang="nl-NL" sz="1000" b="1" dirty="0" err="1" smtClean="0"/>
              <a:t>to</a:t>
            </a:r>
            <a:r>
              <a:rPr lang="nl-NL" sz="1000" b="1" dirty="0" smtClean="0"/>
              <a:t> </a:t>
            </a:r>
            <a:r>
              <a:rPr lang="nl-NL" sz="1000" b="1" dirty="0" err="1" smtClean="0"/>
              <a:t>be</a:t>
            </a:r>
            <a:r>
              <a:rPr lang="nl-NL" sz="1000" b="1" dirty="0" smtClean="0"/>
              <a:t> </a:t>
            </a:r>
            <a:r>
              <a:rPr lang="nl-NL" sz="1000" b="1" dirty="0" err="1" smtClean="0"/>
              <a:t>underestimated</a:t>
            </a:r>
            <a:r>
              <a:rPr lang="nl-NL" sz="1000" b="1" dirty="0" smtClean="0"/>
              <a:t>.</a:t>
            </a:r>
            <a:endParaRPr lang="nl-NL" sz="1000" b="1" dirty="0" smtClean="0"/>
          </a:p>
          <a:p>
            <a:pPr lvl="1">
              <a:buFont typeface="Wingdings" panose="05000000000000000000" pitchFamily="2" charset="2"/>
              <a:buChar char="Ø"/>
            </a:pPr>
            <a:r>
              <a:rPr lang="nl-NL" sz="1000" b="1" dirty="0" err="1" smtClean="0"/>
              <a:t>Chances</a:t>
            </a:r>
            <a:r>
              <a:rPr lang="nl-NL" sz="1000" b="1" dirty="0" smtClean="0"/>
              <a:t> of </a:t>
            </a:r>
            <a:r>
              <a:rPr lang="nl-NL" sz="1000" b="1" dirty="0" err="1" smtClean="0"/>
              <a:t>delays</a:t>
            </a:r>
            <a:r>
              <a:rPr lang="nl-NL" sz="1000" b="1" dirty="0" smtClean="0"/>
              <a:t>..</a:t>
            </a:r>
            <a:endParaRPr lang="nl-NL" sz="1000" b="1" dirty="0" smtClean="0"/>
          </a:p>
          <a:p>
            <a:pPr lvl="1"/>
            <a:endParaRPr lang="nl-NL" b="1" dirty="0" smtClean="0"/>
          </a:p>
        </p:txBody>
      </p:sp>
      <p:pic>
        <p:nvPicPr>
          <p:cNvPr id="4" name="Picture 3"/>
          <p:cNvPicPr>
            <a:picLocks noChangeAspect="1"/>
          </p:cNvPicPr>
          <p:nvPr/>
        </p:nvPicPr>
        <p:blipFill>
          <a:blip r:embed="rId2"/>
          <a:stretch>
            <a:fillRect/>
          </a:stretch>
        </p:blipFill>
        <p:spPr>
          <a:xfrm>
            <a:off x="3157630" y="3812819"/>
            <a:ext cx="2575780" cy="13475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p:cNvPicPr>
            <a:picLocks noChangeAspect="1"/>
          </p:cNvPicPr>
          <p:nvPr/>
        </p:nvPicPr>
        <p:blipFill>
          <a:blip r:embed="rId3"/>
          <a:stretch>
            <a:fillRect/>
          </a:stretch>
        </p:blipFill>
        <p:spPr>
          <a:xfrm>
            <a:off x="518288" y="3630812"/>
            <a:ext cx="2317646" cy="171152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5"/>
          <p:cNvPicPr>
            <a:picLocks noChangeAspect="1"/>
          </p:cNvPicPr>
          <p:nvPr/>
        </p:nvPicPr>
        <p:blipFill>
          <a:blip r:embed="rId4"/>
          <a:stretch>
            <a:fillRect/>
          </a:stretch>
        </p:blipFill>
        <p:spPr>
          <a:xfrm>
            <a:off x="6055106" y="3513772"/>
            <a:ext cx="2586405" cy="1945608"/>
          </a:xfrm>
          <a:prstGeom prst="rect">
            <a:avLst/>
          </a:prstGeom>
        </p:spPr>
      </p:pic>
    </p:spTree>
    <p:extLst>
      <p:ext uri="{BB962C8B-B14F-4D97-AF65-F5344CB8AC3E}">
        <p14:creationId xmlns:p14="http://schemas.microsoft.com/office/powerpoint/2010/main" val="30355140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31" r="31"/>
          <a:stretch>
            <a:fillRect/>
          </a:stretch>
        </p:blipFill>
        <p:spPr/>
      </p:pic>
      <p:sp>
        <p:nvSpPr>
          <p:cNvPr id="3" name="Text Placeholder 2"/>
          <p:cNvSpPr>
            <a:spLocks noGrp="1"/>
          </p:cNvSpPr>
          <p:nvPr>
            <p:ph type="body" sz="quarter" idx="12"/>
          </p:nvPr>
        </p:nvSpPr>
        <p:spPr>
          <a:xfrm>
            <a:off x="687" y="5619012"/>
            <a:ext cx="2805640" cy="996923"/>
          </a:xfrm>
          <a:solidFill>
            <a:schemeClr val="bg2"/>
          </a:solidFill>
        </p:spPr>
        <p:txBody>
          <a:bodyPr/>
          <a:lstStyle/>
          <a:p>
            <a:r>
              <a:rPr lang="en-US" sz="1846" dirty="0" smtClean="0"/>
              <a:t>Case study: </a:t>
            </a:r>
            <a:r>
              <a:rPr lang="en-US" sz="1846" dirty="0" err="1" smtClean="0"/>
              <a:t>Trias</a:t>
            </a:r>
            <a:r>
              <a:rPr lang="en-US" sz="1846" dirty="0" smtClean="0"/>
              <a:t> Westland </a:t>
            </a:r>
            <a:endParaRPr lang="en-US" sz="1846" dirty="0"/>
          </a:p>
        </p:txBody>
      </p:sp>
      <p:sp>
        <p:nvSpPr>
          <p:cNvPr id="9" name="Freeform 8"/>
          <p:cNvSpPr>
            <a:spLocks/>
          </p:cNvSpPr>
          <p:nvPr/>
        </p:nvSpPr>
        <p:spPr bwMode="auto">
          <a:xfrm>
            <a:off x="7733308" y="5535261"/>
            <a:ext cx="1410692" cy="1319015"/>
          </a:xfrm>
          <a:custGeom>
            <a:avLst/>
            <a:gdLst>
              <a:gd name="connsiteX0" fmla="*/ 500988 w 862355"/>
              <a:gd name="connsiteY0" fmla="*/ 1451 h 806313"/>
              <a:gd name="connsiteX1" fmla="*/ 818465 w 862355"/>
              <a:gd name="connsiteY1" fmla="*/ 87113 h 806313"/>
              <a:gd name="connsiteX2" fmla="*/ 862355 w 862355"/>
              <a:gd name="connsiteY2" fmla="*/ 109394 h 806313"/>
              <a:gd name="connsiteX3" fmla="*/ 862355 w 862355"/>
              <a:gd name="connsiteY3" fmla="*/ 806313 h 806313"/>
              <a:gd name="connsiteX4" fmla="*/ 49258 w 862355"/>
              <a:gd name="connsiteY4" fmla="*/ 806313 h 806313"/>
              <a:gd name="connsiteX5" fmla="*/ 37640 w 862355"/>
              <a:gd name="connsiteY5" fmla="*/ 788391 h 806313"/>
              <a:gd name="connsiteX6" fmla="*/ 24558 w 862355"/>
              <a:gd name="connsiteY6" fmla="*/ 761316 h 806313"/>
              <a:gd name="connsiteX7" fmla="*/ 69868 w 862355"/>
              <a:gd name="connsiteY7" fmla="*/ 333532 h 806313"/>
              <a:gd name="connsiteX8" fmla="*/ 359456 w 862355"/>
              <a:gd name="connsiteY8" fmla="*/ 16144 h 806313"/>
              <a:gd name="connsiteX9" fmla="*/ 500988 w 862355"/>
              <a:gd name="connsiteY9" fmla="*/ 1451 h 806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2355" h="806313">
                <a:moveTo>
                  <a:pt x="500988" y="1451"/>
                </a:moveTo>
                <a:cubicBezTo>
                  <a:pt x="653355" y="12818"/>
                  <a:pt x="818465" y="87113"/>
                  <a:pt x="818465" y="87113"/>
                </a:cubicBezTo>
                <a:lnTo>
                  <a:pt x="862355" y="109394"/>
                </a:lnTo>
                <a:lnTo>
                  <a:pt x="862355" y="806313"/>
                </a:lnTo>
                <a:lnTo>
                  <a:pt x="49258" y="806313"/>
                </a:lnTo>
                <a:lnTo>
                  <a:pt x="37640" y="788391"/>
                </a:lnTo>
                <a:cubicBezTo>
                  <a:pt x="27883" y="771296"/>
                  <a:pt x="24558" y="761316"/>
                  <a:pt x="24558" y="761316"/>
                </a:cubicBezTo>
                <a:cubicBezTo>
                  <a:pt x="-50302" y="601636"/>
                  <a:pt x="69868" y="333532"/>
                  <a:pt x="69868" y="333532"/>
                </a:cubicBezTo>
                <a:cubicBezTo>
                  <a:pt x="193977" y="55571"/>
                  <a:pt x="359456" y="16144"/>
                  <a:pt x="359456" y="16144"/>
                </a:cubicBezTo>
                <a:cubicBezTo>
                  <a:pt x="400826" y="866"/>
                  <a:pt x="450199" y="-2337"/>
                  <a:pt x="500988" y="1451"/>
                </a:cubicBezTo>
                <a:close/>
              </a:path>
            </a:pathLst>
          </a:custGeom>
          <a:solidFill>
            <a:schemeClr val="bg1"/>
          </a:solidFill>
          <a:ln w="9525">
            <a:noFill/>
          </a:ln>
          <a:effectLst>
            <a:outerShdw blurRad="38100" dist="12700" dir="13800000" algn="t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72000" bIns="36000" numCol="1" spcCol="0" rtlCol="0" fromWordArt="0" anchor="ctr" anchorCtr="0" forceAA="0" compatLnSpc="1">
            <a:prstTxWarp prst="textNoShape">
              <a:avLst/>
            </a:prstTxWarp>
            <a:noAutofit/>
          </a:bodyPr>
          <a:lstStyle/>
          <a:p>
            <a:pPr algn="ctr"/>
            <a:endParaRPr lang="nl-NL" sz="900" dirty="0">
              <a:solidFill>
                <a:srgbClr val="FFFFFF"/>
              </a:solidFill>
            </a:endParaRPr>
          </a:p>
        </p:txBody>
      </p:sp>
      <p:pic>
        <p:nvPicPr>
          <p:cNvPr id="10" name="Picture 9" descr="Front PPT logo.jpg"/>
          <p:cNvPicPr>
            <a:picLocks noChangeAspect="1"/>
          </p:cNvPicPr>
          <p:nvPr/>
        </p:nvPicPr>
        <p:blipFill>
          <a:blip r:embed="rId4" cstate="print"/>
          <a:stretch>
            <a:fillRect/>
          </a:stretch>
        </p:blipFill>
        <p:spPr>
          <a:xfrm>
            <a:off x="8100392" y="5725244"/>
            <a:ext cx="898694" cy="1084731"/>
          </a:xfrm>
          <a:prstGeom prst="rect">
            <a:avLst/>
          </a:prstGeom>
        </p:spPr>
      </p:pic>
    </p:spTree>
    <p:extLst>
      <p:ext uri="{BB962C8B-B14F-4D97-AF65-F5344CB8AC3E}">
        <p14:creationId xmlns:p14="http://schemas.microsoft.com/office/powerpoint/2010/main" val="2698796085"/>
      </p:ext>
    </p:extLst>
  </p:cSld>
  <p:clrMapOvr>
    <a:masterClrMapping/>
  </p:clrMapOvr>
  <p:timing>
    <p:tnLst>
      <p:par>
        <p:cTn id="1" dur="indefinite" restart="never" nodeType="tmRoot"/>
      </p:par>
    </p:tnLst>
  </p:timing>
</p:sld>
</file>

<file path=ppt/theme/theme1.xml><?xml version="1.0" encoding="utf-8"?>
<a:theme xmlns:a="http://schemas.openxmlformats.org/drawingml/2006/main" name="2_Pitchbook Template 2014 v2">
  <a:themeElements>
    <a:clrScheme name="Rabo ipad 2017">
      <a:dk1>
        <a:sysClr val="windowText" lastClr="000000"/>
      </a:dk1>
      <a:lt1>
        <a:srgbClr val="FFFFFF"/>
      </a:lt1>
      <a:dk2>
        <a:srgbClr val="FD6400"/>
      </a:dk2>
      <a:lt2>
        <a:srgbClr val="000099"/>
      </a:lt2>
      <a:accent1>
        <a:srgbClr val="90D1E3"/>
      </a:accent1>
      <a:accent2>
        <a:srgbClr val="AB9D70"/>
      </a:accent2>
      <a:accent3>
        <a:srgbClr val="133359"/>
      </a:accent3>
      <a:accent4>
        <a:srgbClr val="80BA27"/>
      </a:accent4>
      <a:accent5>
        <a:srgbClr val="C8009C"/>
      </a:accent5>
      <a:accent6>
        <a:srgbClr val="5E6A71"/>
      </a:accent6>
      <a:hlink>
        <a:srgbClr val="D6083B"/>
      </a:hlink>
      <a:folHlink>
        <a:srgbClr val="FFCC00"/>
      </a:folHlink>
    </a:clrScheme>
    <a:fontScheme name="iPad">
      <a:majorFont>
        <a:latin typeface="Myriad Light"/>
        <a:ea typeface=""/>
        <a:cs typeface=""/>
      </a:majorFont>
      <a:minorFont>
        <a:latin typeface="Myriad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w="9525">
          <a:noFill/>
        </a:ln>
      </a:spPr>
      <a:bodyPr lIns="72000" tIns="36000" rIns="72000" bIns="36000" rtlCol="0" anchor="ctr"/>
      <a:lstStyle>
        <a:defPPr algn="ctr">
          <a:defRPr sz="9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1">
              <a:lumMod val="50000"/>
            </a:schemeClr>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72000" tIns="36000" rIns="72000" bIns="36000" rtlCol="0" anchor="ctr" anchorCtr="0">
        <a:spAutoFit/>
      </a:bodyPr>
      <a:lstStyle>
        <a:defPPr>
          <a:defRPr sz="800" dirty="0" smtClean="0">
            <a:latin typeface="Verdana" pitchFamily="34" charset="0"/>
          </a:defRPr>
        </a:defPPr>
      </a:lstStyle>
    </a:txDef>
  </a:objectDefaults>
  <a:extraClrSchemeLst/>
  <a:extLst>
    <a:ext uri="{05A4C25C-085E-4340-85A3-A5531E510DB2}">
      <thm15:themeFamily xmlns:thm15="http://schemas.microsoft.com/office/thememl/2012/main" name="Pitchbook Template 2014 (Interim)" id="{E37854A0-FD08-4C69-BCA7-E5514BAFBBD4}" vid="{83612E1E-4B00-4D24-87D6-1D67FF40D0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34270</TotalTime>
  <Words>1624</Words>
  <Application>Microsoft Office PowerPoint</Application>
  <PresentationFormat>On-screen Show (4:3)</PresentationFormat>
  <Paragraphs>198</Paragraphs>
  <Slides>13</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13</vt:i4>
      </vt:variant>
    </vt:vector>
  </HeadingPairs>
  <TitlesOfParts>
    <vt:vector size="25" baseType="lpstr">
      <vt:lpstr>Arial</vt:lpstr>
      <vt:lpstr>Calibri</vt:lpstr>
      <vt:lpstr>Myriad</vt:lpstr>
      <vt:lpstr>Myriad Light</vt:lpstr>
      <vt:lpstr>Myriad-Bold</vt:lpstr>
      <vt:lpstr>Myriad-Italic</vt:lpstr>
      <vt:lpstr>Myriad-LightItalic</vt:lpstr>
      <vt:lpstr>Myriad-SemiBoldItalic</vt:lpstr>
      <vt:lpstr>Times New Roman</vt:lpstr>
      <vt:lpstr>Verdana</vt:lpstr>
      <vt:lpstr>Wingdings</vt:lpstr>
      <vt:lpstr>2_Pitchbook Template 2014 v2</vt:lpstr>
      <vt:lpstr>DAP 2019 Integrating cities with geothermal energy  Case study on financing </vt:lpstr>
      <vt:lpstr>Rabobank Project Finance</vt:lpstr>
      <vt:lpstr>Leading player in the Netherlands, by supporting clients on important deals for them and for our country</vt:lpstr>
      <vt:lpstr>Geothermal energy in The Netherlands</vt:lpstr>
      <vt:lpstr>Simplified overview of a project finance structure (geothermal)</vt:lpstr>
      <vt:lpstr>Overview of risks in (Dutch) geothermal energy</vt:lpstr>
      <vt:lpstr>Overview of risks in (Dutch) geothermal energy</vt:lpstr>
      <vt:lpstr>Overview of risks in (Dutch) geothermal energy</vt:lpstr>
      <vt:lpstr>PowerPoint Presentation</vt:lpstr>
      <vt:lpstr>Trias Westland Geothermal Energy</vt:lpstr>
      <vt:lpstr> What’s next? </vt:lpstr>
      <vt:lpstr>PowerPoint Presentation</vt:lpstr>
      <vt:lpstr>Important notice</vt:lpstr>
    </vt:vector>
  </TitlesOfParts>
  <Company>Rabobank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Symrise</dc:title>
  <dc:creator>Mr. Jongens</dc:creator>
  <cp:lastModifiedBy>Das, JCA (Ivan)</cp:lastModifiedBy>
  <cp:revision>1148</cp:revision>
  <cp:lastPrinted>2019-02-19T07:02:46Z</cp:lastPrinted>
  <dcterms:created xsi:type="dcterms:W3CDTF">2017-10-27T11:47:55Z</dcterms:created>
  <dcterms:modified xsi:type="dcterms:W3CDTF">2019-02-21T18:08:25Z</dcterms:modified>
</cp:coreProperties>
</file>